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5143500" cx="9144000"/>
  <p:notesSz cx="6858000" cy="9144000"/>
  <p:embeddedFontLst>
    <p:embeddedFont>
      <p:font typeface="Pinyon Script"/>
      <p:regular r:id="rId60"/>
    </p:embeddedFont>
    <p:embeddedFont>
      <p:font typeface="Helvetica Neue"/>
      <p:regular r:id="rId61"/>
      <p:bold r:id="rId62"/>
      <p:italic r:id="rId63"/>
      <p:boldItalic r:id="rId64"/>
    </p:embeddedFont>
    <p:embeddedFont>
      <p:font typeface="Bree Serif"/>
      <p:regular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66" roundtripDataSignature="AMtx7miZydOHITsDTLeBLEkME0sM/aR+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C4D80A-A45F-49AA-AA8E-86D13E099FFA}">
  <a:tblStyle styleId="{45C4D80A-A45F-49AA-AA8E-86D13E099FFA}"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09E74E5-9965-47DE-B17C-E03807ABAEBF}"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7D7BA32-D171-4BA6-A24A-1EDAEE7B56FB}" styleName="Table_2">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BA90E75-996F-4508-A9C9-B284D87FF271}"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HelveticaNeue-bold.fntdata"/><Relationship Id="rId61" Type="http://schemas.openxmlformats.org/officeDocument/2006/relationships/font" Target="fonts/HelveticaNeue-regular.fntdata"/><Relationship Id="rId20" Type="http://schemas.openxmlformats.org/officeDocument/2006/relationships/slide" Target="slides/slide14.xml"/><Relationship Id="rId64" Type="http://schemas.openxmlformats.org/officeDocument/2006/relationships/font" Target="fonts/HelveticaNeue-boldItalic.fntdata"/><Relationship Id="rId63" Type="http://schemas.openxmlformats.org/officeDocument/2006/relationships/font" Target="fonts/HelveticaNeue-italic.fntdata"/><Relationship Id="rId22" Type="http://schemas.openxmlformats.org/officeDocument/2006/relationships/slide" Target="slides/slide16.xml"/><Relationship Id="rId66" Type="http://customschemas.google.com/relationships/presentationmetadata" Target="metadata"/><Relationship Id="rId21" Type="http://schemas.openxmlformats.org/officeDocument/2006/relationships/slide" Target="slides/slide15.xml"/><Relationship Id="rId65" Type="http://schemas.openxmlformats.org/officeDocument/2006/relationships/font" Target="fonts/BreeSerif-regular.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PinyonScript-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4fe01717cb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4fe01717c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90289c9dd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90289c9dd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e9645fca73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e9645fca7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4fe01717cb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4fe01717cb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4fe01717cb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4fe01717cb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4fe01717cb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4fe01717cb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e9645fca73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e9645fca73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e9645fca73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e9645fca73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e9645fca73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e9645fca73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e9645fca73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e9645fca73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90ab0c5ab0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190ab0c5ab0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e9645fca73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e9645fca73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e9645fca73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e9645fca73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e9645fca73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e9645fca73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e9645fca73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e9645fca73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082cfb74fad1fc8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082cfb74fad1fc8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082cfb74fad1fc8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082cfb74fad1fc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082cfb74fad1fc8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082cfb74fad1fc8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082cfb74fad1fc8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082cfb74fad1fc8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082cfb74fad1fc8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082cfb74fad1fc8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082cfb74fad1fc8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082cfb74fad1fc8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90ab0c5ab0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190ab0c5ab0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082cfb74fad1fc8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082cfb74fad1fc8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90289c9dd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90289c9dd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4fcdb79424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4fcdb79424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90289c9dd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90289c9dd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9096aafb9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9096aafb9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9096aafb9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9096aafb9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4fcdb79424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4fcdb79424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9096aafb97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9096aafb97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9096aafb97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9096aafb97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4fcdb7942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4fcdb7942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90ab0c5ab0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190ab0c5ab0_0_1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4fcdb79424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4fcdb79424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4fcdb79424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4fcdb79424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9096aafb97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9096aafb97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9096aafb97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9096aafb97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4fc5e152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24fc5e152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24fdf8ada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24fdf8ada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9096aafb97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9096aafb97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9096aafb97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9096aafb97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4fc5e1521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4fc5e1521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9096aafb97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9096aafb97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90289c9dd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90289c9dd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4fcdb79424_6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4fcdb79424_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4fe01717c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4fe01717c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90ab0c5ab0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3" name="Google Shape;573;g190ab0c5ab0_0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82cfb74fad1fc8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82cfb74fad1fc8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90289c9dd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90289c9dd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914e0acc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914e0acc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914e0acc4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914e0acc4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6.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facebook.com/cetei.tiss/" TargetMode="External"/><Relationship Id="rId3" Type="http://schemas.openxmlformats.org/officeDocument/2006/relationships/hyperlink" Target="https://www.youtube.com/c/CETEITISS/" TargetMode="External"/><Relationship Id="rId4" Type="http://schemas.openxmlformats.org/officeDocument/2006/relationships/image" Target="../media/image1.jpg"/><Relationship Id="rId9"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4.jpg"/><Relationship Id="rId7" Type="http://schemas.openxmlformats.org/officeDocument/2006/relationships/image" Target="../media/image5.png"/><Relationship Id="rId8"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4" name="Shape 14"/>
        <p:cNvGrpSpPr/>
        <p:nvPr/>
      </p:nvGrpSpPr>
      <p:grpSpPr>
        <a:xfrm>
          <a:off x="0" y="0"/>
          <a:ext cx="0" cy="0"/>
          <a:chOff x="0" y="0"/>
          <a:chExt cx="0" cy="0"/>
        </a:xfrm>
      </p:grpSpPr>
      <p:sp>
        <p:nvSpPr>
          <p:cNvPr id="15" name="Google Shape;15;p9"/>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 name="Google Shape;16;p9"/>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7" name="Google Shape;17;p9"/>
          <p:cNvSpPr txBox="1"/>
          <p:nvPr>
            <p:ph idx="12" type="sldNum"/>
          </p:nvPr>
        </p:nvSpPr>
        <p:spPr>
          <a:xfrm>
            <a:off x="8588750" y="4663225"/>
            <a:ext cx="3357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6"/>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0" i="0" sz="3300" u="none" cap="none" strike="noStrike"/>
            </a:lvl1pPr>
            <a:lvl2pPr lvl="1"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2pPr>
            <a:lvl3pPr lvl="2"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3pPr>
            <a:lvl4pPr lvl="3"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4pPr>
            <a:lvl5pPr lvl="4"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5pPr>
            <a:lvl6pPr lvl="5"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6pPr>
            <a:lvl7pPr lvl="6"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7pPr>
            <a:lvl8pPr lvl="7"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8pPr>
            <a:lvl9pPr lvl="8" algn="l">
              <a:lnSpc>
                <a:spcPct val="100000"/>
              </a:lnSpc>
              <a:spcBef>
                <a:spcPts val="0"/>
              </a:spcBef>
              <a:spcAft>
                <a:spcPts val="0"/>
              </a:spcAft>
              <a:buSzPts val="1100"/>
              <a:buFont typeface="Helvetica Neue"/>
              <a:buNone/>
              <a:defRPr sz="1400">
                <a:latin typeface="Helvetica Neue"/>
                <a:ea typeface="Helvetica Neue"/>
                <a:cs typeface="Helvetica Neue"/>
                <a:sym typeface="Helvetica Neue"/>
              </a:defRPr>
            </a:lvl9pPr>
          </a:lstStyle>
          <a:p/>
        </p:txBody>
      </p:sp>
      <p:sp>
        <p:nvSpPr>
          <p:cNvPr id="87" name="Google Shape;87;p16"/>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1" i="0" sz="14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1" i="0" u="none" cap="none" strike="noStrike">
                <a:solidFill>
                  <a:schemeClr val="dk1"/>
                </a:solidFill>
              </a:defRPr>
            </a:lvl6pPr>
            <a:lvl7pPr indent="-228600" lvl="6" marL="3200400" marR="0" algn="l">
              <a:lnSpc>
                <a:spcPct val="90000"/>
              </a:lnSpc>
              <a:spcBef>
                <a:spcPts val="400"/>
              </a:spcBef>
              <a:spcAft>
                <a:spcPts val="0"/>
              </a:spcAft>
              <a:buClr>
                <a:schemeClr val="dk1"/>
              </a:buClr>
              <a:buSzPts val="1200"/>
              <a:buNone/>
              <a:defRPr b="1" i="0" u="none" cap="none" strike="noStrike">
                <a:solidFill>
                  <a:schemeClr val="dk1"/>
                </a:solidFill>
              </a:defRPr>
            </a:lvl7pPr>
            <a:lvl8pPr indent="-228600" lvl="7" marL="3657600" marR="0" algn="l">
              <a:lnSpc>
                <a:spcPct val="90000"/>
              </a:lnSpc>
              <a:spcBef>
                <a:spcPts val="400"/>
              </a:spcBef>
              <a:spcAft>
                <a:spcPts val="0"/>
              </a:spcAft>
              <a:buClr>
                <a:schemeClr val="dk1"/>
              </a:buClr>
              <a:buSzPts val="1200"/>
              <a:buNone/>
              <a:defRPr b="1" i="0" u="none" cap="none" strike="noStrike">
                <a:solidFill>
                  <a:schemeClr val="dk1"/>
                </a:solidFill>
              </a:defRPr>
            </a:lvl8pPr>
            <a:lvl9pPr indent="-228600" lvl="8" marL="4114800" marR="0" algn="l">
              <a:lnSpc>
                <a:spcPct val="90000"/>
              </a:lnSpc>
              <a:spcBef>
                <a:spcPts val="400"/>
              </a:spcBef>
              <a:spcAft>
                <a:spcPts val="0"/>
              </a:spcAft>
              <a:buClr>
                <a:schemeClr val="dk1"/>
              </a:buClr>
              <a:buSzPts val="1200"/>
              <a:buNone/>
              <a:defRPr b="1" i="0" u="none" cap="none" strike="noStrike">
                <a:solidFill>
                  <a:schemeClr val="dk1"/>
                </a:solidFill>
              </a:defRPr>
            </a:lvl9pPr>
          </a:lstStyle>
          <a:p/>
        </p:txBody>
      </p:sp>
      <p:sp>
        <p:nvSpPr>
          <p:cNvPr id="88" name="Google Shape;88;p16"/>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89" name="Google Shape;89;p16"/>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1" i="0" sz="12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1" i="0" sz="1200" u="none" cap="none" strike="noStrike">
                <a:solidFill>
                  <a:schemeClr val="dk1"/>
                </a:solidFill>
              </a:defRPr>
            </a:lvl6pPr>
            <a:lvl7pPr indent="-228600" lvl="6" marL="3200400" marR="0" algn="l">
              <a:lnSpc>
                <a:spcPct val="90000"/>
              </a:lnSpc>
              <a:spcBef>
                <a:spcPts val="400"/>
              </a:spcBef>
              <a:spcAft>
                <a:spcPts val="0"/>
              </a:spcAft>
              <a:buClr>
                <a:schemeClr val="dk1"/>
              </a:buClr>
              <a:buSzPts val="1200"/>
              <a:buNone/>
              <a:defRPr b="1" i="0" sz="1200" u="none" cap="none" strike="noStrike">
                <a:solidFill>
                  <a:schemeClr val="dk1"/>
                </a:solidFill>
              </a:defRPr>
            </a:lvl7pPr>
            <a:lvl8pPr indent="-228600" lvl="7" marL="3657600" marR="0" algn="l">
              <a:lnSpc>
                <a:spcPct val="90000"/>
              </a:lnSpc>
              <a:spcBef>
                <a:spcPts val="400"/>
              </a:spcBef>
              <a:spcAft>
                <a:spcPts val="0"/>
              </a:spcAft>
              <a:buClr>
                <a:schemeClr val="dk1"/>
              </a:buClr>
              <a:buSzPts val="1200"/>
              <a:buNone/>
              <a:defRPr b="1" i="0" sz="1200" u="none" cap="none" strike="noStrike">
                <a:solidFill>
                  <a:schemeClr val="dk1"/>
                </a:solidFill>
              </a:defRPr>
            </a:lvl8pPr>
            <a:lvl9pPr indent="-228600" lvl="8" marL="4114800" marR="0" algn="l">
              <a:lnSpc>
                <a:spcPct val="90000"/>
              </a:lnSpc>
              <a:spcBef>
                <a:spcPts val="400"/>
              </a:spcBef>
              <a:spcAft>
                <a:spcPts val="0"/>
              </a:spcAft>
              <a:buClr>
                <a:schemeClr val="dk1"/>
              </a:buClr>
              <a:buSzPts val="1200"/>
              <a:buNone/>
              <a:defRPr b="1" i="0" sz="1200" u="none" cap="none" strike="noStrike">
                <a:solidFill>
                  <a:schemeClr val="dk1"/>
                </a:solidFill>
              </a:defRPr>
            </a:lvl9pPr>
          </a:lstStyle>
          <a:p/>
        </p:txBody>
      </p:sp>
      <p:sp>
        <p:nvSpPr>
          <p:cNvPr id="90" name="Google Shape;90;p16"/>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91" name="Google Shape;91;p16"/>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u="none" cap="none" strike="noStrike">
                <a:solidFill>
                  <a:srgbClr val="FFFFFF"/>
                </a:solidFill>
              </a:defRPr>
            </a:lvl2pPr>
            <a:lvl3pPr lvl="2" marR="0" algn="l">
              <a:lnSpc>
                <a:spcPct val="100000"/>
              </a:lnSpc>
              <a:spcBef>
                <a:spcPts val="0"/>
              </a:spcBef>
              <a:spcAft>
                <a:spcPts val="0"/>
              </a:spcAft>
              <a:buClr>
                <a:srgbClr val="FFFFFF"/>
              </a:buClr>
              <a:buSzPts val="1200"/>
              <a:buNone/>
              <a:defRPr b="0" i="0" u="none" cap="none" strike="noStrike">
                <a:solidFill>
                  <a:srgbClr val="FFFFFF"/>
                </a:solidFill>
              </a:defRPr>
            </a:lvl3pPr>
            <a:lvl4pPr lvl="3" marR="0" algn="l">
              <a:lnSpc>
                <a:spcPct val="100000"/>
              </a:lnSpc>
              <a:spcBef>
                <a:spcPts val="0"/>
              </a:spcBef>
              <a:spcAft>
                <a:spcPts val="0"/>
              </a:spcAft>
              <a:buClr>
                <a:srgbClr val="FFFFFF"/>
              </a:buClr>
              <a:buSzPts val="1200"/>
              <a:buNone/>
              <a:defRPr b="0" i="0" u="none" cap="none" strike="noStrike">
                <a:solidFill>
                  <a:srgbClr val="FFFFFF"/>
                </a:solidFill>
              </a:defRPr>
            </a:lvl4pPr>
            <a:lvl5pPr lvl="4" marR="0" algn="l">
              <a:lnSpc>
                <a:spcPct val="100000"/>
              </a:lnSpc>
              <a:spcBef>
                <a:spcPts val="0"/>
              </a:spcBef>
              <a:spcAft>
                <a:spcPts val="0"/>
              </a:spcAft>
              <a:buClr>
                <a:srgbClr val="FFFFFF"/>
              </a:buClr>
              <a:buSzPts val="1200"/>
              <a:buNone/>
              <a:defRPr b="0" i="0" u="none" cap="none" strike="noStrike">
                <a:solidFill>
                  <a:srgbClr val="FFFFFF"/>
                </a:solidFill>
              </a:defRPr>
            </a:lvl5pPr>
            <a:lvl6pPr lvl="5" marR="0" algn="l">
              <a:lnSpc>
                <a:spcPct val="100000"/>
              </a:lnSpc>
              <a:spcBef>
                <a:spcPts val="0"/>
              </a:spcBef>
              <a:spcAft>
                <a:spcPts val="0"/>
              </a:spcAft>
              <a:buClr>
                <a:srgbClr val="FFFFFF"/>
              </a:buClr>
              <a:buSzPts val="1200"/>
              <a:buNone/>
              <a:defRPr b="0" i="0" u="none" cap="none" strike="noStrike">
                <a:solidFill>
                  <a:srgbClr val="FFFFFF"/>
                </a:solidFill>
              </a:defRPr>
            </a:lvl6pPr>
            <a:lvl7pPr lvl="6" marR="0" algn="l">
              <a:lnSpc>
                <a:spcPct val="100000"/>
              </a:lnSpc>
              <a:spcBef>
                <a:spcPts val="0"/>
              </a:spcBef>
              <a:spcAft>
                <a:spcPts val="0"/>
              </a:spcAft>
              <a:buClr>
                <a:srgbClr val="FFFFFF"/>
              </a:buClr>
              <a:buSzPts val="1200"/>
              <a:buNone/>
              <a:defRPr b="0" i="0" u="none" cap="none" strike="noStrike">
                <a:solidFill>
                  <a:srgbClr val="FFFFFF"/>
                </a:solidFill>
              </a:defRPr>
            </a:lvl7pPr>
            <a:lvl8pPr lvl="7" marR="0" algn="l">
              <a:lnSpc>
                <a:spcPct val="100000"/>
              </a:lnSpc>
              <a:spcBef>
                <a:spcPts val="0"/>
              </a:spcBef>
              <a:spcAft>
                <a:spcPts val="0"/>
              </a:spcAft>
              <a:buClr>
                <a:srgbClr val="FFFFFF"/>
              </a:buClr>
              <a:buSzPts val="1200"/>
              <a:buNone/>
              <a:defRPr b="0" i="0" u="none" cap="none" strike="noStrike">
                <a:solidFill>
                  <a:srgbClr val="FFFFFF"/>
                </a:solidFill>
              </a:defRPr>
            </a:lvl8pPr>
            <a:lvl9pPr lvl="8" marR="0" algn="l">
              <a:lnSpc>
                <a:spcPct val="100000"/>
              </a:lnSpc>
              <a:spcBef>
                <a:spcPts val="0"/>
              </a:spcBef>
              <a:spcAft>
                <a:spcPts val="0"/>
              </a:spcAft>
              <a:buClr>
                <a:srgbClr val="FFFFFF"/>
              </a:buClr>
              <a:buSzPts val="1200"/>
              <a:buNone/>
              <a:defRPr b="0" i="0" u="none" cap="none" strike="noStrike">
                <a:solidFill>
                  <a:srgbClr val="FFFFFF"/>
                </a:solidFill>
              </a:defRPr>
            </a:lvl9pPr>
          </a:lstStyle>
          <a:p/>
        </p:txBody>
      </p:sp>
      <p:sp>
        <p:nvSpPr>
          <p:cNvPr id="92" name="Google Shape;92;p16"/>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2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2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2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2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2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2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2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200" u="none" cap="none" strike="noStrike">
                <a:solidFill>
                  <a:srgbClr val="FFFFFF"/>
                </a:solidFill>
              </a:defRPr>
            </a:lvl9pPr>
          </a:lstStyle>
          <a:p/>
        </p:txBody>
      </p:sp>
      <p:sp>
        <p:nvSpPr>
          <p:cNvPr id="93" name="Google Shape;93;p16"/>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16"/>
          <p:cNvSpPr txBox="1"/>
          <p:nvPr>
            <p:ph idx="5"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ample Uneditable" type="titleOnly">
  <p:cSld name="TITLE_ONLY">
    <p:spTree>
      <p:nvGrpSpPr>
        <p:cNvPr id="95" name="Shape 95"/>
        <p:cNvGrpSpPr/>
        <p:nvPr/>
      </p:nvGrpSpPr>
      <p:grpSpPr>
        <a:xfrm>
          <a:off x="0" y="0"/>
          <a:ext cx="0" cy="0"/>
          <a:chOff x="0" y="0"/>
          <a:chExt cx="0" cy="0"/>
        </a:xfrm>
      </p:grpSpPr>
      <p:sp>
        <p:nvSpPr>
          <p:cNvPr id="96" name="Google Shape;96;p17"/>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7" name="Google Shape;97;p17"/>
          <p:cNvSpPr txBox="1"/>
          <p:nvPr>
            <p:ph type="title"/>
          </p:nvPr>
        </p:nvSpPr>
        <p:spPr>
          <a:xfrm>
            <a:off x="333656" y="387375"/>
            <a:ext cx="7886700" cy="994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3800"/>
              <a:buNone/>
              <a:defRPr b="0" i="0" sz="38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98" name="Google Shape;98;p17"/>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99" name="Google Shape;99;p17"/>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0" name="Google Shape;100;p17"/>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01" name="Google Shape;101;p17"/>
          <p:cNvSpPr txBox="1"/>
          <p:nvPr/>
        </p:nvSpPr>
        <p:spPr>
          <a:xfrm>
            <a:off x="2021063" y="2135588"/>
            <a:ext cx="5318700" cy="1533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Helvetica Neue"/>
                <a:ea typeface="Helvetica Neue"/>
                <a:cs typeface="Helvetica Neue"/>
                <a:sym typeface="Helvetica Neue"/>
              </a:rPr>
              <a:t>C01 - Introduction to ICT in Education</a:t>
            </a:r>
            <a:endParaRPr b="0" i="0" sz="20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Helvetica Neue"/>
                <a:ea typeface="Helvetica Neue"/>
                <a:cs typeface="Helvetica Neue"/>
                <a:sym typeface="Helvetica Neue"/>
              </a:rPr>
              <a:t>Post Graduate Certificate in Reflective Teaching with ICT </a:t>
            </a:r>
            <a:endParaRPr b="0" i="0" sz="15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Helvetica Neue"/>
                <a:ea typeface="Helvetica Neue"/>
                <a:cs typeface="Helvetica Neue"/>
                <a:sym typeface="Helvetica Neue"/>
              </a:rPr>
              <a:t>TISSx: RTICTENC01</a:t>
            </a:r>
            <a:endParaRPr b="0" i="0" sz="15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Unit 01:</a:t>
            </a:r>
            <a:r>
              <a:rPr b="1" i="0" lang="en-US" sz="1400" u="none" cap="none" strike="noStrike">
                <a:solidFill>
                  <a:srgbClr val="000000"/>
                </a:solidFill>
                <a:latin typeface="Helvetica Neue"/>
                <a:ea typeface="Helvetica Neue"/>
                <a:cs typeface="Helvetica Neue"/>
                <a:sym typeface="Helvetica Neue"/>
              </a:rPr>
              <a:t> 		</a:t>
            </a:r>
            <a:r>
              <a:rPr b="0" i="0" lang="en-US" sz="1400" u="none" cap="none" strike="noStrike">
                <a:solidFill>
                  <a:srgbClr val="000000"/>
                </a:solidFill>
                <a:latin typeface="Helvetica Neue"/>
                <a:ea typeface="Helvetica Neue"/>
                <a:cs typeface="Helvetica Neue"/>
                <a:sym typeface="Helvetica Neue"/>
              </a:rPr>
              <a:t>Name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Helvetica Neue"/>
                <a:ea typeface="Helvetica Neue"/>
                <a:cs typeface="Helvetica Neue"/>
                <a:sym typeface="Helvetica Neue"/>
              </a:rPr>
              <a:t>Session 01: 	Name</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102" name="Google Shape;102;p17"/>
          <p:cNvSpPr txBox="1"/>
          <p:nvPr/>
        </p:nvSpPr>
        <p:spPr>
          <a:xfrm>
            <a:off x="612863" y="2001506"/>
            <a:ext cx="1255800" cy="19308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Logo or Image realted to the slide - OPTIONAL </a:t>
            </a:r>
            <a:endParaRPr b="0" i="0" sz="1100" u="none" cap="none" strike="noStrike">
              <a:solidFill>
                <a:srgbClr val="000000"/>
              </a:solidFill>
              <a:latin typeface="Arial"/>
              <a:ea typeface="Arial"/>
              <a:cs typeface="Arial"/>
              <a:sym typeface="Arial"/>
            </a:endParaRPr>
          </a:p>
        </p:txBody>
      </p:sp>
      <p:grpSp>
        <p:nvGrpSpPr>
          <p:cNvPr id="103" name="Google Shape;103;p17"/>
          <p:cNvGrpSpPr/>
          <p:nvPr/>
        </p:nvGrpSpPr>
        <p:grpSpPr>
          <a:xfrm>
            <a:off x="127717" y="4610683"/>
            <a:ext cx="8888824" cy="309716"/>
            <a:chOff x="422550" y="4423914"/>
            <a:chExt cx="9723063" cy="402857"/>
          </a:xfrm>
        </p:grpSpPr>
        <p:sp>
          <p:nvSpPr>
            <p:cNvPr id="104" name="Google Shape;104;p17"/>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105" name="Google Shape;105;p17"/>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
        <p:nvSpPr>
          <p:cNvPr id="106" name="Google Shape;106;p17"/>
          <p:cNvSpPr txBox="1"/>
          <p:nvPr>
            <p:ph idx="12" type="sldNum"/>
          </p:nvPr>
        </p:nvSpPr>
        <p:spPr>
          <a:xfrm>
            <a:off x="8556775" y="4697650"/>
            <a:ext cx="350700" cy="2229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107" name="Shape 107"/>
        <p:cNvGrpSpPr/>
        <p:nvPr/>
      </p:nvGrpSpPr>
      <p:grpSpPr>
        <a:xfrm>
          <a:off x="0" y="0"/>
          <a:ext cx="0" cy="0"/>
          <a:chOff x="0" y="0"/>
          <a:chExt cx="0" cy="0"/>
        </a:xfrm>
      </p:grpSpPr>
      <p:sp>
        <p:nvSpPr>
          <p:cNvPr id="108" name="Google Shape;108;p18"/>
          <p:cNvSpPr/>
          <p:nvPr/>
        </p:nvSpPr>
        <p:spPr>
          <a:xfrm>
            <a:off x="8287931" y="4020731"/>
            <a:ext cx="793500" cy="830400"/>
          </a:xfrm>
          <a:prstGeom prst="rect">
            <a:avLst/>
          </a:prstGeom>
          <a:solidFill>
            <a:srgbClr val="FFFFF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8"/>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0" name="Google Shape;110;p18"/>
          <p:cNvSpPr txBox="1"/>
          <p:nvPr>
            <p:ph type="title"/>
          </p:nvPr>
        </p:nvSpPr>
        <p:spPr>
          <a:xfrm>
            <a:off x="333656" y="387375"/>
            <a:ext cx="7886700" cy="8304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0" i="0" sz="3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11" name="Google Shape;111;p18"/>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2" name="Google Shape;112;p18"/>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13" name="Google Shape;113;p18"/>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114" name="Google Shape;114;p18"/>
          <p:cNvGrpSpPr/>
          <p:nvPr/>
        </p:nvGrpSpPr>
        <p:grpSpPr>
          <a:xfrm>
            <a:off x="127717" y="4610683"/>
            <a:ext cx="8888824" cy="309716"/>
            <a:chOff x="422550" y="4423914"/>
            <a:chExt cx="9723063" cy="402857"/>
          </a:xfrm>
        </p:grpSpPr>
        <p:sp>
          <p:nvSpPr>
            <p:cNvPr id="115" name="Google Shape;115;p18"/>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116" name="Google Shape;116;p18"/>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
        <p:nvSpPr>
          <p:cNvPr id="117" name="Google Shape;117;p18"/>
          <p:cNvSpPr txBox="1"/>
          <p:nvPr>
            <p:ph idx="1" type="body"/>
          </p:nvPr>
        </p:nvSpPr>
        <p:spPr>
          <a:xfrm>
            <a:off x="1989150" y="1798988"/>
            <a:ext cx="5434800" cy="1545600"/>
          </a:xfrm>
          <a:prstGeom prst="rect">
            <a:avLst/>
          </a:prstGeom>
          <a:noFill/>
          <a:ln>
            <a:noFill/>
          </a:ln>
        </p:spPr>
        <p:txBody>
          <a:bodyPr anchorCtr="0" anchor="t" bIns="68575" lIns="68575" spcFirstLastPara="1" rIns="68575" wrap="square" tIns="68575">
            <a:no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400"/>
              </a:spcBef>
              <a:spcAft>
                <a:spcPts val="0"/>
              </a:spcAft>
              <a:buSzPts val="1500"/>
              <a:buChar char="○"/>
              <a:defRPr/>
            </a:lvl2pPr>
            <a:lvl3pPr indent="-323850" lvl="2" marL="1371600" algn="l">
              <a:lnSpc>
                <a:spcPct val="90000"/>
              </a:lnSpc>
              <a:spcBef>
                <a:spcPts val="400"/>
              </a:spcBef>
              <a:spcAft>
                <a:spcPts val="0"/>
              </a:spcAft>
              <a:buSzPts val="1500"/>
              <a:buChar char="■"/>
              <a:defRPr sz="1500"/>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sz="1400"/>
            </a:lvl5pPr>
            <a:lvl6pPr indent="-317500" lvl="5" marL="2743200" algn="l">
              <a:lnSpc>
                <a:spcPct val="90000"/>
              </a:lnSpc>
              <a:spcBef>
                <a:spcPts val="400"/>
              </a:spcBef>
              <a:spcAft>
                <a:spcPts val="0"/>
              </a:spcAft>
              <a:buSzPts val="1400"/>
              <a:buChar char="■"/>
              <a:defRPr sz="1400"/>
            </a:lvl6pPr>
            <a:lvl7pPr indent="-317500" lvl="6" marL="3200400" algn="l">
              <a:lnSpc>
                <a:spcPct val="90000"/>
              </a:lnSpc>
              <a:spcBef>
                <a:spcPts val="400"/>
              </a:spcBef>
              <a:spcAft>
                <a:spcPts val="0"/>
              </a:spcAft>
              <a:buSzPts val="1400"/>
              <a:buChar char="●"/>
              <a:defRPr sz="1400"/>
            </a:lvl7pPr>
            <a:lvl8pPr indent="-317500" lvl="7" marL="3657600" algn="l">
              <a:lnSpc>
                <a:spcPct val="90000"/>
              </a:lnSpc>
              <a:spcBef>
                <a:spcPts val="400"/>
              </a:spcBef>
              <a:spcAft>
                <a:spcPts val="0"/>
              </a:spcAft>
              <a:buSzPts val="1400"/>
              <a:buChar char="○"/>
              <a:defRPr sz="1400"/>
            </a:lvl8pPr>
            <a:lvl9pPr indent="-317500" lvl="8" marL="4114800" algn="l">
              <a:lnSpc>
                <a:spcPct val="90000"/>
              </a:lnSpc>
              <a:spcBef>
                <a:spcPts val="400"/>
              </a:spcBef>
              <a:spcAft>
                <a:spcPts val="0"/>
              </a:spcAft>
              <a:buSzPts val="1400"/>
              <a:buChar char="■"/>
              <a:defRPr sz="1400"/>
            </a:lvl9pPr>
          </a:lstStyle>
          <a:p/>
        </p:txBody>
      </p:sp>
      <p:sp>
        <p:nvSpPr>
          <p:cNvPr id="118" name="Google Shape;118;p18"/>
          <p:cNvSpPr txBox="1"/>
          <p:nvPr>
            <p:ph idx="12" type="sldNum"/>
          </p:nvPr>
        </p:nvSpPr>
        <p:spPr>
          <a:xfrm>
            <a:off x="8556784" y="4749851"/>
            <a:ext cx="548700" cy="39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9" name="Google Shape;119;p18"/>
          <p:cNvPicPr preferRelativeResize="0"/>
          <p:nvPr/>
        </p:nvPicPr>
        <p:blipFill rotWithShape="1">
          <a:blip r:embed="rId4">
            <a:alphaModFix/>
          </a:blip>
          <a:srcRect b="0" l="0" r="0" t="0"/>
          <a:stretch/>
        </p:blipFill>
        <p:spPr>
          <a:xfrm>
            <a:off x="7767923" y="3840576"/>
            <a:ext cx="1248639" cy="7701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0" name="Shape 120"/>
        <p:cNvGrpSpPr/>
        <p:nvPr/>
      </p:nvGrpSpPr>
      <p:grpSpPr>
        <a:xfrm>
          <a:off x="0" y="0"/>
          <a:ext cx="0" cy="0"/>
          <a:chOff x="0" y="0"/>
          <a:chExt cx="0" cy="0"/>
        </a:xfrm>
      </p:grpSpPr>
      <p:sp>
        <p:nvSpPr>
          <p:cNvPr id="121" name="Google Shape;121;p19"/>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noAutofit/>
          </a:bodyPr>
          <a:lstStyle>
            <a:lvl1pPr lvl="0" marR="0" algn="l">
              <a:lnSpc>
                <a:spcPct val="90000"/>
              </a:lnSpc>
              <a:spcBef>
                <a:spcPts val="0"/>
              </a:spcBef>
              <a:spcAft>
                <a:spcPts val="0"/>
              </a:spcAft>
              <a:buSzPts val="2300"/>
              <a:buNone/>
              <a:defRPr b="1" i="0" sz="24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22" name="Google Shape;122;p19"/>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298450" lvl="6" marL="3200400" marR="0" algn="l">
              <a:lnSpc>
                <a:spcPct val="90000"/>
              </a:lnSpc>
              <a:spcBef>
                <a:spcPts val="400"/>
              </a:spcBef>
              <a:spcAft>
                <a:spcPts val="0"/>
              </a:spcAft>
              <a:buClr>
                <a:schemeClr val="dk1"/>
              </a:buClr>
              <a:buSzPts val="1100"/>
              <a:buChar char="●"/>
              <a:defRPr b="0" i="0" sz="1100" u="none" cap="none" strike="noStrike">
                <a:solidFill>
                  <a:schemeClr val="dk1"/>
                </a:solidFill>
              </a:defRPr>
            </a:lvl7pPr>
            <a:lvl8pPr indent="-298450" lvl="7" marL="3657600" marR="0" algn="l">
              <a:lnSpc>
                <a:spcPct val="90000"/>
              </a:lnSpc>
              <a:spcBef>
                <a:spcPts val="400"/>
              </a:spcBef>
              <a:spcAft>
                <a:spcPts val="0"/>
              </a:spcAft>
              <a:buClr>
                <a:schemeClr val="dk1"/>
              </a:buClr>
              <a:buSzPts val="1100"/>
              <a:buChar char="○"/>
              <a:defRPr b="0" i="0" sz="1100" u="none" cap="none" strike="noStrike">
                <a:solidFill>
                  <a:schemeClr val="dk1"/>
                </a:solidFill>
              </a:defRPr>
            </a:lvl8pPr>
            <a:lvl9pPr indent="-285750" lvl="8" marL="4114800" marR="0" algn="l">
              <a:lnSpc>
                <a:spcPct val="90000"/>
              </a:lnSpc>
              <a:spcBef>
                <a:spcPts val="400"/>
              </a:spcBef>
              <a:spcAft>
                <a:spcPts val="0"/>
              </a:spcAft>
              <a:buClr>
                <a:schemeClr val="dk1"/>
              </a:buClr>
              <a:buSzPts val="900"/>
              <a:buChar char="■"/>
              <a:defRPr b="0" i="0" sz="900" u="none" cap="none" strike="noStrike">
                <a:solidFill>
                  <a:schemeClr val="dk1"/>
                </a:solidFill>
              </a:defRPr>
            </a:lvl9pPr>
          </a:lstStyle>
          <a:p/>
        </p:txBody>
      </p:sp>
      <p:sp>
        <p:nvSpPr>
          <p:cNvPr id="123" name="Google Shape;123;p19"/>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chemeClr val="dk1"/>
              </a:buClr>
              <a:buSzPts val="1800"/>
              <a:buNone/>
              <a:defRPr b="0" i="0" sz="1800" u="none" cap="none" strike="noStrike">
                <a:solidFill>
                  <a:schemeClr val="dk1"/>
                </a:solidFill>
              </a:defRPr>
            </a:lvl1pPr>
            <a:lvl2pPr indent="-228600" lvl="1" marL="914400" marR="0" algn="l">
              <a:lnSpc>
                <a:spcPct val="90000"/>
              </a:lnSpc>
              <a:spcBef>
                <a:spcPts val="400"/>
              </a:spcBef>
              <a:spcAft>
                <a:spcPts val="0"/>
              </a:spcAft>
              <a:buClr>
                <a:schemeClr val="dk1"/>
              </a:buClr>
              <a:buSzPts val="1700"/>
              <a:buNone/>
              <a:defRPr b="0" i="0" sz="1700" u="none" cap="none" strike="noStrike">
                <a:solidFill>
                  <a:schemeClr val="dk1"/>
                </a:solidFill>
              </a:defRPr>
            </a:lvl2pPr>
            <a:lvl3pPr indent="-228600" lvl="2" marL="1371600" marR="0" algn="l">
              <a:lnSpc>
                <a:spcPct val="90000"/>
              </a:lnSpc>
              <a:spcBef>
                <a:spcPts val="400"/>
              </a:spcBef>
              <a:spcAft>
                <a:spcPts val="0"/>
              </a:spcAft>
              <a:buClr>
                <a:schemeClr val="dk1"/>
              </a:buClr>
              <a:buSzPts val="1400"/>
              <a:buNone/>
              <a:defRPr b="0" i="0" sz="1400" u="none" cap="none" strike="noStrike">
                <a:solidFill>
                  <a:schemeClr val="dk1"/>
                </a:solidFill>
              </a:defRPr>
            </a:lvl3pPr>
            <a:lvl4pPr indent="-228600" lvl="3" marL="1828800" marR="0" algn="l">
              <a:lnSpc>
                <a:spcPct val="90000"/>
              </a:lnSpc>
              <a:spcBef>
                <a:spcPts val="400"/>
              </a:spcBef>
              <a:spcAft>
                <a:spcPts val="0"/>
              </a:spcAft>
              <a:buClr>
                <a:schemeClr val="dk1"/>
              </a:buClr>
              <a:buSzPts val="1400"/>
              <a:buNone/>
              <a:defRPr b="0" i="0" sz="1400" u="none" cap="none" strike="noStrike">
                <a:solidFill>
                  <a:schemeClr val="dk1"/>
                </a:solidFill>
              </a:defRPr>
            </a:lvl4pPr>
            <a:lvl5pPr indent="-228600" lvl="4" marL="2286000" marR="0" algn="l">
              <a:lnSpc>
                <a:spcPct val="90000"/>
              </a:lnSpc>
              <a:spcBef>
                <a:spcPts val="400"/>
              </a:spcBef>
              <a:spcAft>
                <a:spcPts val="0"/>
              </a:spcAft>
              <a:buClr>
                <a:schemeClr val="dk1"/>
              </a:buClr>
              <a:buSzPts val="1200"/>
              <a:buNone/>
              <a:defRPr b="0" i="0" sz="1200" u="none" cap="none" strike="noStrike">
                <a:solidFill>
                  <a:schemeClr val="dk1"/>
                </a:solidFill>
              </a:defRPr>
            </a:lvl5pPr>
            <a:lvl6pPr indent="-228600" lvl="5" marL="2743200" marR="0" algn="l">
              <a:lnSpc>
                <a:spcPct val="90000"/>
              </a:lnSpc>
              <a:spcBef>
                <a:spcPts val="400"/>
              </a:spcBef>
              <a:spcAft>
                <a:spcPts val="0"/>
              </a:spcAft>
              <a:buClr>
                <a:schemeClr val="dk1"/>
              </a:buClr>
              <a:buSzPts val="1200"/>
              <a:buNone/>
              <a:defRPr b="0" i="0" u="none" cap="none" strike="noStrike">
                <a:solidFill>
                  <a:schemeClr val="dk1"/>
                </a:solidFill>
              </a:defRPr>
            </a:lvl6pPr>
            <a:lvl7pPr indent="-228600" lvl="6" marL="3200400" marR="0" algn="l">
              <a:lnSpc>
                <a:spcPct val="90000"/>
              </a:lnSpc>
              <a:spcBef>
                <a:spcPts val="400"/>
              </a:spcBef>
              <a:spcAft>
                <a:spcPts val="0"/>
              </a:spcAft>
              <a:buClr>
                <a:schemeClr val="dk1"/>
              </a:buClr>
              <a:buSzPts val="1100"/>
              <a:buNone/>
              <a:defRPr b="0" i="0" sz="1100" u="none" cap="none" strike="noStrike">
                <a:solidFill>
                  <a:schemeClr val="dk1"/>
                </a:solidFill>
              </a:defRPr>
            </a:lvl7pPr>
            <a:lvl8pPr indent="-228600" lvl="7" marL="3657600" marR="0" algn="l">
              <a:lnSpc>
                <a:spcPct val="90000"/>
              </a:lnSpc>
              <a:spcBef>
                <a:spcPts val="400"/>
              </a:spcBef>
              <a:spcAft>
                <a:spcPts val="0"/>
              </a:spcAft>
              <a:buClr>
                <a:schemeClr val="dk1"/>
              </a:buClr>
              <a:buSzPts val="1100"/>
              <a:buNone/>
              <a:defRPr b="0" i="0" sz="1100" u="none" cap="none" strike="noStrike">
                <a:solidFill>
                  <a:schemeClr val="dk1"/>
                </a:solidFill>
              </a:defRPr>
            </a:lvl8pPr>
            <a:lvl9pPr indent="-228600" lvl="8" marL="4114800" marR="0" algn="l">
              <a:lnSpc>
                <a:spcPct val="90000"/>
              </a:lnSpc>
              <a:spcBef>
                <a:spcPts val="400"/>
              </a:spcBef>
              <a:spcAft>
                <a:spcPts val="0"/>
              </a:spcAft>
              <a:buClr>
                <a:schemeClr val="dk1"/>
              </a:buClr>
              <a:buSzPts val="900"/>
              <a:buNone/>
              <a:defRPr b="0" i="0" sz="900" u="none" cap="none" strike="noStrike">
                <a:solidFill>
                  <a:schemeClr val="dk1"/>
                </a:solidFill>
              </a:defRPr>
            </a:lvl9pPr>
          </a:lstStyle>
          <a:p/>
        </p:txBody>
      </p:sp>
      <p:sp>
        <p:nvSpPr>
          <p:cNvPr id="124" name="Google Shape;124;p19"/>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000000"/>
              </a:buClr>
              <a:buSzPts val="1200"/>
              <a:buNone/>
              <a:defRPr>
                <a:solidFill>
                  <a:srgbClr val="000000"/>
                </a:solidFill>
              </a:defRPr>
            </a:lvl1pPr>
            <a:lvl2pPr lvl="1" marR="0" algn="l">
              <a:lnSpc>
                <a:spcPct val="100000"/>
              </a:lnSpc>
              <a:spcBef>
                <a:spcPts val="0"/>
              </a:spcBef>
              <a:spcAft>
                <a:spcPts val="0"/>
              </a:spcAft>
              <a:buClr>
                <a:srgbClr val="000000"/>
              </a:buClr>
              <a:buSzPts val="1200"/>
              <a:buNone/>
              <a:defRPr b="0" i="0" u="none" cap="none" strike="noStrike">
                <a:solidFill>
                  <a:srgbClr val="000000"/>
                </a:solidFill>
              </a:defRPr>
            </a:lvl2pPr>
            <a:lvl3pPr lvl="2" marR="0" algn="l">
              <a:lnSpc>
                <a:spcPct val="100000"/>
              </a:lnSpc>
              <a:spcBef>
                <a:spcPts val="0"/>
              </a:spcBef>
              <a:spcAft>
                <a:spcPts val="0"/>
              </a:spcAft>
              <a:buClr>
                <a:srgbClr val="000000"/>
              </a:buClr>
              <a:buSzPts val="1200"/>
              <a:buNone/>
              <a:defRPr b="0" i="0" u="none" cap="none" strike="noStrike">
                <a:solidFill>
                  <a:srgbClr val="000000"/>
                </a:solidFill>
              </a:defRPr>
            </a:lvl3pPr>
            <a:lvl4pPr lvl="3" marR="0" algn="l">
              <a:lnSpc>
                <a:spcPct val="100000"/>
              </a:lnSpc>
              <a:spcBef>
                <a:spcPts val="0"/>
              </a:spcBef>
              <a:spcAft>
                <a:spcPts val="0"/>
              </a:spcAft>
              <a:buClr>
                <a:srgbClr val="000000"/>
              </a:buClr>
              <a:buSzPts val="1200"/>
              <a:buNone/>
              <a:defRPr b="0" i="0" u="none" cap="none" strike="noStrike">
                <a:solidFill>
                  <a:srgbClr val="000000"/>
                </a:solidFill>
              </a:defRPr>
            </a:lvl4pPr>
            <a:lvl5pPr lvl="4" marR="0" algn="l">
              <a:lnSpc>
                <a:spcPct val="100000"/>
              </a:lnSpc>
              <a:spcBef>
                <a:spcPts val="0"/>
              </a:spcBef>
              <a:spcAft>
                <a:spcPts val="0"/>
              </a:spcAft>
              <a:buClr>
                <a:srgbClr val="000000"/>
              </a:buClr>
              <a:buSzPts val="1200"/>
              <a:buNone/>
              <a:defRPr b="0" i="0" u="none" cap="none" strike="noStrike">
                <a:solidFill>
                  <a:srgbClr val="000000"/>
                </a:solidFill>
              </a:defRPr>
            </a:lvl5pPr>
            <a:lvl6pPr lvl="5" marR="0" algn="l">
              <a:lnSpc>
                <a:spcPct val="100000"/>
              </a:lnSpc>
              <a:spcBef>
                <a:spcPts val="0"/>
              </a:spcBef>
              <a:spcAft>
                <a:spcPts val="0"/>
              </a:spcAft>
              <a:buClr>
                <a:srgbClr val="000000"/>
              </a:buClr>
              <a:buSzPts val="1200"/>
              <a:buNone/>
              <a:defRPr b="0" i="0" u="none" cap="none" strike="noStrike">
                <a:solidFill>
                  <a:srgbClr val="000000"/>
                </a:solidFill>
              </a:defRPr>
            </a:lvl6pPr>
            <a:lvl7pPr lvl="6" marR="0" algn="l">
              <a:lnSpc>
                <a:spcPct val="100000"/>
              </a:lnSpc>
              <a:spcBef>
                <a:spcPts val="0"/>
              </a:spcBef>
              <a:spcAft>
                <a:spcPts val="0"/>
              </a:spcAft>
              <a:buClr>
                <a:srgbClr val="000000"/>
              </a:buClr>
              <a:buSzPts val="1200"/>
              <a:buNone/>
              <a:defRPr b="0" i="0" u="none" cap="none" strike="noStrike">
                <a:solidFill>
                  <a:srgbClr val="000000"/>
                </a:solidFill>
              </a:defRPr>
            </a:lvl7pPr>
            <a:lvl8pPr lvl="7" marR="0" algn="l">
              <a:lnSpc>
                <a:spcPct val="100000"/>
              </a:lnSpc>
              <a:spcBef>
                <a:spcPts val="0"/>
              </a:spcBef>
              <a:spcAft>
                <a:spcPts val="0"/>
              </a:spcAft>
              <a:buClr>
                <a:srgbClr val="000000"/>
              </a:buClr>
              <a:buSzPts val="1200"/>
              <a:buNone/>
              <a:defRPr b="0" i="0" u="none" cap="none" strike="noStrike">
                <a:solidFill>
                  <a:srgbClr val="000000"/>
                </a:solidFill>
              </a:defRPr>
            </a:lvl8pPr>
            <a:lvl9pPr lvl="8" marR="0" algn="l">
              <a:lnSpc>
                <a:spcPct val="100000"/>
              </a:lnSpc>
              <a:spcBef>
                <a:spcPts val="0"/>
              </a:spcBef>
              <a:spcAft>
                <a:spcPts val="0"/>
              </a:spcAft>
              <a:buClr>
                <a:srgbClr val="000000"/>
              </a:buClr>
              <a:buSzPts val="1200"/>
              <a:buNone/>
              <a:defRPr b="0" i="0" u="none" cap="none" strike="noStrike">
                <a:solidFill>
                  <a:srgbClr val="000000"/>
                </a:solidFill>
              </a:defRPr>
            </a:lvl9pPr>
          </a:lstStyle>
          <a:p/>
        </p:txBody>
      </p:sp>
      <p:sp>
        <p:nvSpPr>
          <p:cNvPr id="125" name="Google Shape;125;p19"/>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000000"/>
              </a:buClr>
              <a:buSzPts val="1200"/>
              <a:buNone/>
              <a:defRPr>
                <a:solidFill>
                  <a:srgbClr val="000000"/>
                </a:solidFill>
              </a:defRPr>
            </a:lvl1pPr>
            <a:lvl2pPr lvl="1" marR="0" algn="l">
              <a:lnSpc>
                <a:spcPct val="100000"/>
              </a:lnSpc>
              <a:spcBef>
                <a:spcPts val="0"/>
              </a:spcBef>
              <a:spcAft>
                <a:spcPts val="0"/>
              </a:spcAft>
              <a:buClr>
                <a:srgbClr val="000000"/>
              </a:buClr>
              <a:buSzPts val="1200"/>
              <a:buNone/>
              <a:defRPr b="0" i="0" sz="1200" u="none" cap="none" strike="noStrike">
                <a:solidFill>
                  <a:srgbClr val="000000"/>
                </a:solidFill>
              </a:defRPr>
            </a:lvl2pPr>
            <a:lvl3pPr lvl="2" marR="0" algn="l">
              <a:lnSpc>
                <a:spcPct val="100000"/>
              </a:lnSpc>
              <a:spcBef>
                <a:spcPts val="0"/>
              </a:spcBef>
              <a:spcAft>
                <a:spcPts val="0"/>
              </a:spcAft>
              <a:buClr>
                <a:srgbClr val="000000"/>
              </a:buClr>
              <a:buSzPts val="1200"/>
              <a:buNone/>
              <a:defRPr b="0" i="0" sz="1200" u="none" cap="none" strike="noStrike">
                <a:solidFill>
                  <a:srgbClr val="000000"/>
                </a:solidFill>
              </a:defRPr>
            </a:lvl3pPr>
            <a:lvl4pPr lvl="3" marR="0" algn="l">
              <a:lnSpc>
                <a:spcPct val="100000"/>
              </a:lnSpc>
              <a:spcBef>
                <a:spcPts val="0"/>
              </a:spcBef>
              <a:spcAft>
                <a:spcPts val="0"/>
              </a:spcAft>
              <a:buClr>
                <a:srgbClr val="000000"/>
              </a:buClr>
              <a:buSzPts val="1200"/>
              <a:buNone/>
              <a:defRPr b="0" i="0" sz="1200" u="none" cap="none" strike="noStrike">
                <a:solidFill>
                  <a:srgbClr val="000000"/>
                </a:solidFill>
              </a:defRPr>
            </a:lvl4pPr>
            <a:lvl5pPr lvl="4" marR="0" algn="l">
              <a:lnSpc>
                <a:spcPct val="100000"/>
              </a:lnSpc>
              <a:spcBef>
                <a:spcPts val="0"/>
              </a:spcBef>
              <a:spcAft>
                <a:spcPts val="0"/>
              </a:spcAft>
              <a:buClr>
                <a:srgbClr val="000000"/>
              </a:buClr>
              <a:buSzPts val="1200"/>
              <a:buNone/>
              <a:defRPr b="0" i="0" sz="1200" u="none" cap="none" strike="noStrike">
                <a:solidFill>
                  <a:srgbClr val="000000"/>
                </a:solidFill>
              </a:defRPr>
            </a:lvl5pPr>
            <a:lvl6pPr lvl="5" marR="0" algn="l">
              <a:lnSpc>
                <a:spcPct val="100000"/>
              </a:lnSpc>
              <a:spcBef>
                <a:spcPts val="0"/>
              </a:spcBef>
              <a:spcAft>
                <a:spcPts val="0"/>
              </a:spcAft>
              <a:buClr>
                <a:srgbClr val="000000"/>
              </a:buClr>
              <a:buSzPts val="1200"/>
              <a:buNone/>
              <a:defRPr b="0" i="0" sz="1200" u="none" cap="none" strike="noStrike">
                <a:solidFill>
                  <a:srgbClr val="000000"/>
                </a:solidFill>
              </a:defRPr>
            </a:lvl6pPr>
            <a:lvl7pPr lvl="6" marR="0" algn="l">
              <a:lnSpc>
                <a:spcPct val="100000"/>
              </a:lnSpc>
              <a:spcBef>
                <a:spcPts val="0"/>
              </a:spcBef>
              <a:spcAft>
                <a:spcPts val="0"/>
              </a:spcAft>
              <a:buClr>
                <a:srgbClr val="000000"/>
              </a:buClr>
              <a:buSzPts val="1200"/>
              <a:buNone/>
              <a:defRPr b="0" i="0" sz="1200" u="none" cap="none" strike="noStrike">
                <a:solidFill>
                  <a:srgbClr val="000000"/>
                </a:solidFill>
              </a:defRPr>
            </a:lvl7pPr>
            <a:lvl8pPr lvl="7" marR="0" algn="l">
              <a:lnSpc>
                <a:spcPct val="100000"/>
              </a:lnSpc>
              <a:spcBef>
                <a:spcPts val="0"/>
              </a:spcBef>
              <a:spcAft>
                <a:spcPts val="0"/>
              </a:spcAft>
              <a:buClr>
                <a:srgbClr val="000000"/>
              </a:buClr>
              <a:buSzPts val="1200"/>
              <a:buNone/>
              <a:defRPr b="0" i="0" sz="1200" u="none" cap="none" strike="noStrike">
                <a:solidFill>
                  <a:srgbClr val="000000"/>
                </a:solidFill>
              </a:defRPr>
            </a:lvl8pPr>
            <a:lvl9pPr lvl="8" marR="0" algn="l">
              <a:lnSpc>
                <a:spcPct val="100000"/>
              </a:lnSpc>
              <a:spcBef>
                <a:spcPts val="0"/>
              </a:spcBef>
              <a:spcAft>
                <a:spcPts val="0"/>
              </a:spcAft>
              <a:buClr>
                <a:srgbClr val="000000"/>
              </a:buClr>
              <a:buSzPts val="1200"/>
              <a:buNone/>
              <a:defRPr b="0" i="0" sz="1200" u="none" cap="none" strike="noStrike">
                <a:solidFill>
                  <a:srgbClr val="000000"/>
                </a:solidFill>
              </a:defRPr>
            </a:lvl9pPr>
          </a:lstStyle>
          <a:p/>
        </p:txBody>
      </p:sp>
      <p:sp>
        <p:nvSpPr>
          <p:cNvPr id="126" name="Google Shape;126;p19"/>
          <p:cNvSpPr txBox="1"/>
          <p:nvPr>
            <p:ph idx="12" type="sldNum"/>
          </p:nvPr>
        </p:nvSpPr>
        <p:spPr>
          <a:xfrm>
            <a:off x="8646325" y="4718750"/>
            <a:ext cx="343500" cy="1920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0"/>
          <p:cNvSpPr txBox="1"/>
          <p:nvPr>
            <p:ph type="title"/>
          </p:nvPr>
        </p:nvSpPr>
        <p:spPr>
          <a:xfrm>
            <a:off x="628650" y="273844"/>
            <a:ext cx="7886700" cy="6306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1" i="0" sz="2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29" name="Google Shape;129;p20"/>
          <p:cNvSpPr txBox="1"/>
          <p:nvPr>
            <p:ph idx="1" type="body"/>
          </p:nvPr>
        </p:nvSpPr>
        <p:spPr>
          <a:xfrm rot="5400000">
            <a:off x="2940300" y="-1043625"/>
            <a:ext cx="3263400" cy="78867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130" name="Google Shape;130;p20"/>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SzPts val="1200"/>
              <a:buNone/>
              <a:defRPr/>
            </a:lvl1pPr>
            <a:lvl2pPr lvl="1" marR="0" algn="l">
              <a:lnSpc>
                <a:spcPct val="100000"/>
              </a:lnSpc>
              <a:spcBef>
                <a:spcPts val="0"/>
              </a:spcBef>
              <a:spcAft>
                <a:spcPts val="0"/>
              </a:spcAft>
              <a:buSzPts val="1200"/>
              <a:buNone/>
              <a:defRPr b="0" i="0" u="none" cap="none" strike="noStrike"/>
            </a:lvl2pPr>
            <a:lvl3pPr lvl="2" marR="0" algn="l">
              <a:lnSpc>
                <a:spcPct val="100000"/>
              </a:lnSpc>
              <a:spcBef>
                <a:spcPts val="0"/>
              </a:spcBef>
              <a:spcAft>
                <a:spcPts val="0"/>
              </a:spcAft>
              <a:buSzPts val="1200"/>
              <a:buNone/>
              <a:defRPr b="0" i="0" u="none" cap="none" strike="noStrike"/>
            </a:lvl3pPr>
            <a:lvl4pPr lvl="3" marR="0" algn="l">
              <a:lnSpc>
                <a:spcPct val="100000"/>
              </a:lnSpc>
              <a:spcBef>
                <a:spcPts val="0"/>
              </a:spcBef>
              <a:spcAft>
                <a:spcPts val="0"/>
              </a:spcAft>
              <a:buSzPts val="1200"/>
              <a:buNone/>
              <a:defRPr b="0" i="0" u="none" cap="none" strike="noStrike"/>
            </a:lvl4pPr>
            <a:lvl5pPr lvl="4" marR="0" algn="l">
              <a:lnSpc>
                <a:spcPct val="100000"/>
              </a:lnSpc>
              <a:spcBef>
                <a:spcPts val="0"/>
              </a:spcBef>
              <a:spcAft>
                <a:spcPts val="0"/>
              </a:spcAft>
              <a:buSzPts val="1200"/>
              <a:buNone/>
              <a:defRPr b="0" i="0" u="none" cap="none" strike="noStrike"/>
            </a:lvl5pPr>
            <a:lvl6pPr lvl="5" marR="0" algn="l">
              <a:lnSpc>
                <a:spcPct val="100000"/>
              </a:lnSpc>
              <a:spcBef>
                <a:spcPts val="0"/>
              </a:spcBef>
              <a:spcAft>
                <a:spcPts val="0"/>
              </a:spcAft>
              <a:buSzPts val="1200"/>
              <a:buNone/>
              <a:defRPr b="0" i="0" u="none" cap="none" strike="noStrike"/>
            </a:lvl6pPr>
            <a:lvl7pPr lvl="6" marR="0" algn="l">
              <a:lnSpc>
                <a:spcPct val="100000"/>
              </a:lnSpc>
              <a:spcBef>
                <a:spcPts val="0"/>
              </a:spcBef>
              <a:spcAft>
                <a:spcPts val="0"/>
              </a:spcAft>
              <a:buSzPts val="1200"/>
              <a:buNone/>
              <a:defRPr b="0" i="0" u="none" cap="none" strike="noStrike"/>
            </a:lvl7pPr>
            <a:lvl8pPr lvl="7" marR="0" algn="l">
              <a:lnSpc>
                <a:spcPct val="100000"/>
              </a:lnSpc>
              <a:spcBef>
                <a:spcPts val="0"/>
              </a:spcBef>
              <a:spcAft>
                <a:spcPts val="0"/>
              </a:spcAft>
              <a:buSzPts val="1200"/>
              <a:buNone/>
              <a:defRPr b="0" i="0" u="none" cap="none" strike="noStrike"/>
            </a:lvl8pPr>
            <a:lvl9pPr lvl="8" marR="0" algn="l">
              <a:lnSpc>
                <a:spcPct val="100000"/>
              </a:lnSpc>
              <a:spcBef>
                <a:spcPts val="0"/>
              </a:spcBef>
              <a:spcAft>
                <a:spcPts val="0"/>
              </a:spcAft>
              <a:buSzPts val="1200"/>
              <a:buNone/>
              <a:defRPr b="0" i="0" u="none" cap="none" strike="noStrike"/>
            </a:lvl9pPr>
          </a:lstStyle>
          <a:p/>
        </p:txBody>
      </p:sp>
      <p:sp>
        <p:nvSpPr>
          <p:cNvPr id="131" name="Google Shape;131;p20"/>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SzPts val="1200"/>
              <a:buNone/>
              <a:defRPr/>
            </a:lvl1pPr>
            <a:lvl2pPr lvl="1" marR="0" algn="l">
              <a:lnSpc>
                <a:spcPct val="100000"/>
              </a:lnSpc>
              <a:spcBef>
                <a:spcPts val="0"/>
              </a:spcBef>
              <a:spcAft>
                <a:spcPts val="0"/>
              </a:spcAft>
              <a:buSzPts val="1200"/>
              <a:buNone/>
              <a:defRPr b="0" i="0" sz="1200" u="none" cap="none" strike="noStrike"/>
            </a:lvl2pPr>
            <a:lvl3pPr lvl="2" marR="0" algn="l">
              <a:lnSpc>
                <a:spcPct val="100000"/>
              </a:lnSpc>
              <a:spcBef>
                <a:spcPts val="0"/>
              </a:spcBef>
              <a:spcAft>
                <a:spcPts val="0"/>
              </a:spcAft>
              <a:buSzPts val="1200"/>
              <a:buNone/>
              <a:defRPr b="0" i="0" sz="1200" u="none" cap="none" strike="noStrike"/>
            </a:lvl3pPr>
            <a:lvl4pPr lvl="3" marR="0" algn="l">
              <a:lnSpc>
                <a:spcPct val="100000"/>
              </a:lnSpc>
              <a:spcBef>
                <a:spcPts val="0"/>
              </a:spcBef>
              <a:spcAft>
                <a:spcPts val="0"/>
              </a:spcAft>
              <a:buSzPts val="1200"/>
              <a:buNone/>
              <a:defRPr b="0" i="0" sz="1200" u="none" cap="none" strike="noStrike"/>
            </a:lvl4pPr>
            <a:lvl5pPr lvl="4" marR="0" algn="l">
              <a:lnSpc>
                <a:spcPct val="100000"/>
              </a:lnSpc>
              <a:spcBef>
                <a:spcPts val="0"/>
              </a:spcBef>
              <a:spcAft>
                <a:spcPts val="0"/>
              </a:spcAft>
              <a:buSzPts val="1200"/>
              <a:buNone/>
              <a:defRPr b="0" i="0" sz="1200" u="none" cap="none" strike="noStrike"/>
            </a:lvl5pPr>
            <a:lvl6pPr lvl="5" marR="0" algn="l">
              <a:lnSpc>
                <a:spcPct val="100000"/>
              </a:lnSpc>
              <a:spcBef>
                <a:spcPts val="0"/>
              </a:spcBef>
              <a:spcAft>
                <a:spcPts val="0"/>
              </a:spcAft>
              <a:buSzPts val="1200"/>
              <a:buNone/>
              <a:defRPr b="0" i="0" sz="1200" u="none" cap="none" strike="noStrike"/>
            </a:lvl6pPr>
            <a:lvl7pPr lvl="6" marR="0" algn="l">
              <a:lnSpc>
                <a:spcPct val="100000"/>
              </a:lnSpc>
              <a:spcBef>
                <a:spcPts val="0"/>
              </a:spcBef>
              <a:spcAft>
                <a:spcPts val="0"/>
              </a:spcAft>
              <a:buSzPts val="1200"/>
              <a:buNone/>
              <a:defRPr b="0" i="0" sz="1200" u="none" cap="none" strike="noStrike"/>
            </a:lvl7pPr>
            <a:lvl8pPr lvl="7" marR="0" algn="l">
              <a:lnSpc>
                <a:spcPct val="100000"/>
              </a:lnSpc>
              <a:spcBef>
                <a:spcPts val="0"/>
              </a:spcBef>
              <a:spcAft>
                <a:spcPts val="0"/>
              </a:spcAft>
              <a:buSzPts val="1200"/>
              <a:buNone/>
              <a:defRPr b="0" i="0" sz="1200" u="none" cap="none" strike="noStrike"/>
            </a:lvl8pPr>
            <a:lvl9pPr lvl="8" marR="0" algn="l">
              <a:lnSpc>
                <a:spcPct val="100000"/>
              </a:lnSpc>
              <a:spcBef>
                <a:spcPts val="0"/>
              </a:spcBef>
              <a:spcAft>
                <a:spcPts val="0"/>
              </a:spcAft>
              <a:buSzPts val="1200"/>
              <a:buNone/>
              <a:defRPr b="0" i="0" sz="1200" u="none" cap="none" strike="noStrike"/>
            </a:lvl9pPr>
          </a:lstStyle>
          <a:p/>
        </p:txBody>
      </p:sp>
      <p:sp>
        <p:nvSpPr>
          <p:cNvPr id="132" name="Google Shape;132;p20"/>
          <p:cNvSpPr txBox="1"/>
          <p:nvPr>
            <p:ph idx="12" type="sldNum"/>
          </p:nvPr>
        </p:nvSpPr>
        <p:spPr>
          <a:xfrm>
            <a:off x="8636725" y="4746350"/>
            <a:ext cx="381900" cy="1932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1"/>
          <p:cNvSpPr txBox="1"/>
          <p:nvPr>
            <p:ph type="title"/>
          </p:nvPr>
        </p:nvSpPr>
        <p:spPr>
          <a:xfrm rot="5400000">
            <a:off x="5724825" y="2023125"/>
            <a:ext cx="4359000" cy="8604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None/>
              <a:defRPr b="1" i="0" sz="2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135" name="Google Shape;135;p21"/>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23850" lvl="2" marL="1371600" marR="0" algn="l">
              <a:lnSpc>
                <a:spcPct val="90000"/>
              </a:lnSpc>
              <a:spcBef>
                <a:spcPts val="400"/>
              </a:spcBef>
              <a:spcAft>
                <a:spcPts val="0"/>
              </a:spcAft>
              <a:buClr>
                <a:schemeClr val="dk1"/>
              </a:buClr>
              <a:buSzPts val="1500"/>
              <a:buChar char="■"/>
              <a:defRPr b="0" i="0" sz="1500" u="none" cap="none" strike="noStrike">
                <a:solidFill>
                  <a:schemeClr val="dk1"/>
                </a:solidFill>
              </a:defRPr>
            </a:lvl3pPr>
            <a:lvl4pPr indent="-317500" lvl="3" marL="1828800" marR="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136" name="Google Shape;136;p21"/>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u="none" cap="none" strike="noStrike">
                <a:solidFill>
                  <a:srgbClr val="FFFFFF"/>
                </a:solidFill>
              </a:defRPr>
            </a:lvl2pPr>
            <a:lvl3pPr lvl="2" marR="0" algn="l">
              <a:lnSpc>
                <a:spcPct val="100000"/>
              </a:lnSpc>
              <a:spcBef>
                <a:spcPts val="0"/>
              </a:spcBef>
              <a:spcAft>
                <a:spcPts val="0"/>
              </a:spcAft>
              <a:buClr>
                <a:srgbClr val="FFFFFF"/>
              </a:buClr>
              <a:buSzPts val="1200"/>
              <a:buNone/>
              <a:defRPr b="0" i="0" u="none" cap="none" strike="noStrike">
                <a:solidFill>
                  <a:srgbClr val="FFFFFF"/>
                </a:solidFill>
              </a:defRPr>
            </a:lvl3pPr>
            <a:lvl4pPr lvl="3" marR="0" algn="l">
              <a:lnSpc>
                <a:spcPct val="100000"/>
              </a:lnSpc>
              <a:spcBef>
                <a:spcPts val="0"/>
              </a:spcBef>
              <a:spcAft>
                <a:spcPts val="0"/>
              </a:spcAft>
              <a:buClr>
                <a:srgbClr val="FFFFFF"/>
              </a:buClr>
              <a:buSzPts val="1200"/>
              <a:buNone/>
              <a:defRPr b="0" i="0" u="none" cap="none" strike="noStrike">
                <a:solidFill>
                  <a:srgbClr val="FFFFFF"/>
                </a:solidFill>
              </a:defRPr>
            </a:lvl4pPr>
            <a:lvl5pPr lvl="4" marR="0" algn="l">
              <a:lnSpc>
                <a:spcPct val="100000"/>
              </a:lnSpc>
              <a:spcBef>
                <a:spcPts val="0"/>
              </a:spcBef>
              <a:spcAft>
                <a:spcPts val="0"/>
              </a:spcAft>
              <a:buClr>
                <a:srgbClr val="FFFFFF"/>
              </a:buClr>
              <a:buSzPts val="1200"/>
              <a:buNone/>
              <a:defRPr b="0" i="0" u="none" cap="none" strike="noStrike">
                <a:solidFill>
                  <a:srgbClr val="FFFFFF"/>
                </a:solidFill>
              </a:defRPr>
            </a:lvl5pPr>
            <a:lvl6pPr lvl="5" marR="0" algn="l">
              <a:lnSpc>
                <a:spcPct val="100000"/>
              </a:lnSpc>
              <a:spcBef>
                <a:spcPts val="0"/>
              </a:spcBef>
              <a:spcAft>
                <a:spcPts val="0"/>
              </a:spcAft>
              <a:buClr>
                <a:srgbClr val="FFFFFF"/>
              </a:buClr>
              <a:buSzPts val="1200"/>
              <a:buNone/>
              <a:defRPr b="0" i="0" u="none" cap="none" strike="noStrike">
                <a:solidFill>
                  <a:srgbClr val="FFFFFF"/>
                </a:solidFill>
              </a:defRPr>
            </a:lvl6pPr>
            <a:lvl7pPr lvl="6" marR="0" algn="l">
              <a:lnSpc>
                <a:spcPct val="100000"/>
              </a:lnSpc>
              <a:spcBef>
                <a:spcPts val="0"/>
              </a:spcBef>
              <a:spcAft>
                <a:spcPts val="0"/>
              </a:spcAft>
              <a:buClr>
                <a:srgbClr val="FFFFFF"/>
              </a:buClr>
              <a:buSzPts val="1200"/>
              <a:buNone/>
              <a:defRPr b="0" i="0" u="none" cap="none" strike="noStrike">
                <a:solidFill>
                  <a:srgbClr val="FFFFFF"/>
                </a:solidFill>
              </a:defRPr>
            </a:lvl7pPr>
            <a:lvl8pPr lvl="7" marR="0" algn="l">
              <a:lnSpc>
                <a:spcPct val="100000"/>
              </a:lnSpc>
              <a:spcBef>
                <a:spcPts val="0"/>
              </a:spcBef>
              <a:spcAft>
                <a:spcPts val="0"/>
              </a:spcAft>
              <a:buClr>
                <a:srgbClr val="FFFFFF"/>
              </a:buClr>
              <a:buSzPts val="1200"/>
              <a:buNone/>
              <a:defRPr b="0" i="0" u="none" cap="none" strike="noStrike">
                <a:solidFill>
                  <a:srgbClr val="FFFFFF"/>
                </a:solidFill>
              </a:defRPr>
            </a:lvl8pPr>
            <a:lvl9pPr lvl="8" marR="0" algn="l">
              <a:lnSpc>
                <a:spcPct val="100000"/>
              </a:lnSpc>
              <a:spcBef>
                <a:spcPts val="0"/>
              </a:spcBef>
              <a:spcAft>
                <a:spcPts val="0"/>
              </a:spcAft>
              <a:buClr>
                <a:srgbClr val="FFFFFF"/>
              </a:buClr>
              <a:buSzPts val="1200"/>
              <a:buNone/>
              <a:defRPr b="0" i="0" u="none" cap="none" strike="noStrike">
                <a:solidFill>
                  <a:srgbClr val="FFFFFF"/>
                </a:solidFill>
              </a:defRPr>
            </a:lvl9pPr>
          </a:lstStyle>
          <a:p/>
        </p:txBody>
      </p:sp>
      <p:sp>
        <p:nvSpPr>
          <p:cNvPr id="137" name="Google Shape;137;p21"/>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2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2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2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2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2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2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2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200" u="none" cap="none" strike="noStrike">
                <a:solidFill>
                  <a:srgbClr val="FFFFFF"/>
                </a:solidFill>
              </a:defRPr>
            </a:lvl9pPr>
          </a:lstStyle>
          <a:p/>
        </p:txBody>
      </p:sp>
      <p:sp>
        <p:nvSpPr>
          <p:cNvPr id="138" name="Google Shape;138;p21"/>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21"/>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Slide">
  <p:cSld name="CUSTOM_2">
    <p:spTree>
      <p:nvGrpSpPr>
        <p:cNvPr id="140" name="Shape 140"/>
        <p:cNvGrpSpPr/>
        <p:nvPr/>
      </p:nvGrpSpPr>
      <p:grpSpPr>
        <a:xfrm>
          <a:off x="0" y="0"/>
          <a:ext cx="0" cy="0"/>
          <a:chOff x="0" y="0"/>
          <a:chExt cx="0" cy="0"/>
        </a:xfrm>
      </p:grpSpPr>
      <p:sp>
        <p:nvSpPr>
          <p:cNvPr id="141" name="Google Shape;141;p22"/>
          <p:cNvSpPr txBox="1"/>
          <p:nvPr>
            <p:ph type="title"/>
          </p:nvPr>
        </p:nvSpPr>
        <p:spPr>
          <a:xfrm>
            <a:off x="307181" y="293925"/>
            <a:ext cx="8071200" cy="501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1"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2" name="Google Shape;142;p22"/>
          <p:cNvSpPr txBox="1"/>
          <p:nvPr>
            <p:ph idx="1" type="body"/>
          </p:nvPr>
        </p:nvSpPr>
        <p:spPr>
          <a:xfrm>
            <a:off x="307181" y="795900"/>
            <a:ext cx="8071200" cy="703200"/>
          </a:xfrm>
          <a:prstGeom prst="rect">
            <a:avLst/>
          </a:prstGeom>
          <a:noFill/>
          <a:ln>
            <a:noFill/>
          </a:ln>
        </p:spPr>
        <p:txBody>
          <a:bodyPr anchorCtr="0" anchor="t" bIns="68575" lIns="68575" spcFirstLastPara="1" rIns="68575" wrap="square" tIns="68575">
            <a:noAutofit/>
          </a:bodyPr>
          <a:lstStyle>
            <a:lvl1pPr indent="-298450" lvl="0" marL="457200" algn="l">
              <a:lnSpc>
                <a:spcPct val="90000"/>
              </a:lnSpc>
              <a:spcBef>
                <a:spcPts val="800"/>
              </a:spcBef>
              <a:spcAft>
                <a:spcPts val="0"/>
              </a:spcAft>
              <a:buSzPts val="1100"/>
              <a:buChar char="●"/>
              <a:defRPr sz="1100"/>
            </a:lvl1pPr>
            <a:lvl2pPr indent="-298450" lvl="1" marL="914400" algn="l">
              <a:lnSpc>
                <a:spcPct val="90000"/>
              </a:lnSpc>
              <a:spcBef>
                <a:spcPts val="400"/>
              </a:spcBef>
              <a:spcAft>
                <a:spcPts val="0"/>
              </a:spcAft>
              <a:buSzPts val="1100"/>
              <a:buChar char="○"/>
              <a:defRPr sz="1100"/>
            </a:lvl2pPr>
            <a:lvl3pPr indent="-298450" lvl="2" marL="1371600" algn="l">
              <a:lnSpc>
                <a:spcPct val="90000"/>
              </a:lnSpc>
              <a:spcBef>
                <a:spcPts val="400"/>
              </a:spcBef>
              <a:spcAft>
                <a:spcPts val="0"/>
              </a:spcAft>
              <a:buSzPts val="1100"/>
              <a:buChar char="■"/>
              <a:defRPr sz="11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298450" lvl="5" marL="2743200" algn="l">
              <a:lnSpc>
                <a:spcPct val="90000"/>
              </a:lnSpc>
              <a:spcBef>
                <a:spcPts val="400"/>
              </a:spcBef>
              <a:spcAft>
                <a:spcPts val="0"/>
              </a:spcAft>
              <a:buSzPts val="1100"/>
              <a:buChar char="■"/>
              <a:defRPr sz="1100"/>
            </a:lvl6pPr>
            <a:lvl7pPr indent="-298450" lvl="6" marL="3200400" algn="l">
              <a:lnSpc>
                <a:spcPct val="90000"/>
              </a:lnSpc>
              <a:spcBef>
                <a:spcPts val="400"/>
              </a:spcBef>
              <a:spcAft>
                <a:spcPts val="0"/>
              </a:spcAft>
              <a:buSzPts val="1100"/>
              <a:buChar char="●"/>
              <a:defRPr sz="11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sp>
        <p:nvSpPr>
          <p:cNvPr id="143" name="Google Shape;143;p22"/>
          <p:cNvSpPr txBox="1"/>
          <p:nvPr>
            <p:ph idx="2" type="title"/>
          </p:nvPr>
        </p:nvSpPr>
        <p:spPr>
          <a:xfrm>
            <a:off x="371250" y="2668556"/>
            <a:ext cx="8071200" cy="501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1"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4" name="Google Shape;144;p22"/>
          <p:cNvSpPr txBox="1"/>
          <p:nvPr>
            <p:ph idx="3" type="body"/>
          </p:nvPr>
        </p:nvSpPr>
        <p:spPr>
          <a:xfrm>
            <a:off x="371250" y="3170531"/>
            <a:ext cx="8071200" cy="703200"/>
          </a:xfrm>
          <a:prstGeom prst="rect">
            <a:avLst/>
          </a:prstGeom>
          <a:noFill/>
          <a:ln>
            <a:noFill/>
          </a:ln>
        </p:spPr>
        <p:txBody>
          <a:bodyPr anchorCtr="0" anchor="t" bIns="68575" lIns="68575" spcFirstLastPara="1" rIns="68575" wrap="square" tIns="68575">
            <a:noAutofit/>
          </a:bodyPr>
          <a:lstStyle>
            <a:lvl1pPr indent="-298450" lvl="0" marL="457200" algn="l">
              <a:lnSpc>
                <a:spcPct val="90000"/>
              </a:lnSpc>
              <a:spcBef>
                <a:spcPts val="800"/>
              </a:spcBef>
              <a:spcAft>
                <a:spcPts val="0"/>
              </a:spcAft>
              <a:buSzPts val="1100"/>
              <a:buChar char="●"/>
              <a:defRPr sz="1100"/>
            </a:lvl1pPr>
            <a:lvl2pPr indent="-298450" lvl="1" marL="914400" algn="l">
              <a:lnSpc>
                <a:spcPct val="90000"/>
              </a:lnSpc>
              <a:spcBef>
                <a:spcPts val="400"/>
              </a:spcBef>
              <a:spcAft>
                <a:spcPts val="0"/>
              </a:spcAft>
              <a:buSzPts val="1100"/>
              <a:buChar char="○"/>
              <a:defRPr sz="1100"/>
            </a:lvl2pPr>
            <a:lvl3pPr indent="-298450" lvl="2" marL="1371600" algn="l">
              <a:lnSpc>
                <a:spcPct val="90000"/>
              </a:lnSpc>
              <a:spcBef>
                <a:spcPts val="400"/>
              </a:spcBef>
              <a:spcAft>
                <a:spcPts val="0"/>
              </a:spcAft>
              <a:buSzPts val="1100"/>
              <a:buChar char="■"/>
              <a:defRPr sz="1100"/>
            </a:lvl3pPr>
            <a:lvl4pPr indent="-298450" lvl="3" marL="1828800" algn="l">
              <a:lnSpc>
                <a:spcPct val="90000"/>
              </a:lnSpc>
              <a:spcBef>
                <a:spcPts val="400"/>
              </a:spcBef>
              <a:spcAft>
                <a:spcPts val="0"/>
              </a:spcAft>
              <a:buSzPts val="1100"/>
              <a:buChar char="●"/>
              <a:defRPr sz="1100"/>
            </a:lvl4pPr>
            <a:lvl5pPr indent="-298450" lvl="4" marL="2286000" algn="l">
              <a:lnSpc>
                <a:spcPct val="90000"/>
              </a:lnSpc>
              <a:spcBef>
                <a:spcPts val="400"/>
              </a:spcBef>
              <a:spcAft>
                <a:spcPts val="0"/>
              </a:spcAft>
              <a:buSzPts val="1100"/>
              <a:buChar char="○"/>
              <a:defRPr sz="1100"/>
            </a:lvl5pPr>
            <a:lvl6pPr indent="-298450" lvl="5" marL="2743200" algn="l">
              <a:lnSpc>
                <a:spcPct val="90000"/>
              </a:lnSpc>
              <a:spcBef>
                <a:spcPts val="400"/>
              </a:spcBef>
              <a:spcAft>
                <a:spcPts val="0"/>
              </a:spcAft>
              <a:buSzPts val="1100"/>
              <a:buChar char="■"/>
              <a:defRPr sz="1100"/>
            </a:lvl6pPr>
            <a:lvl7pPr indent="-298450" lvl="6" marL="3200400" algn="l">
              <a:lnSpc>
                <a:spcPct val="90000"/>
              </a:lnSpc>
              <a:spcBef>
                <a:spcPts val="400"/>
              </a:spcBef>
              <a:spcAft>
                <a:spcPts val="0"/>
              </a:spcAft>
              <a:buSzPts val="1100"/>
              <a:buChar char="●"/>
              <a:defRPr sz="11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sp>
        <p:nvSpPr>
          <p:cNvPr id="145" name="Google Shape;145;p22"/>
          <p:cNvSpPr txBox="1"/>
          <p:nvPr>
            <p:ph idx="12" type="sldNum"/>
          </p:nvPr>
        </p:nvSpPr>
        <p:spPr>
          <a:xfrm>
            <a:off x="8566375" y="4648650"/>
            <a:ext cx="387000" cy="213600"/>
          </a:xfrm>
          <a:prstGeom prst="rect">
            <a:avLst/>
          </a:prstGeom>
          <a:noFill/>
          <a:ln>
            <a:noFill/>
          </a:ln>
        </p:spPr>
        <p:txBody>
          <a:bodyPr anchorCtr="0" anchor="t"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TICT Presentation Template - Green">
  <p:cSld name="TITLE_2">
    <p:spTree>
      <p:nvGrpSpPr>
        <p:cNvPr id="146" name="Shape 146"/>
        <p:cNvGrpSpPr/>
        <p:nvPr/>
      </p:nvGrpSpPr>
      <p:grpSpPr>
        <a:xfrm>
          <a:off x="0" y="0"/>
          <a:ext cx="0" cy="0"/>
          <a:chOff x="0" y="0"/>
          <a:chExt cx="0" cy="0"/>
        </a:xfrm>
      </p:grpSpPr>
      <p:sp>
        <p:nvSpPr>
          <p:cNvPr id="147" name="Google Shape;147;p23"/>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8" name="Google Shape;148;p23"/>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49" name="Google Shape;149;p23"/>
          <p:cNvSpPr txBox="1"/>
          <p:nvPr>
            <p:ph idx="12" type="sldNum"/>
          </p:nvPr>
        </p:nvSpPr>
        <p:spPr>
          <a:xfrm>
            <a:off x="8588750" y="4663225"/>
            <a:ext cx="3837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50" name="Shape 150"/>
        <p:cNvGrpSpPr/>
        <p:nvPr/>
      </p:nvGrpSpPr>
      <p:grpSpPr>
        <a:xfrm>
          <a:off x="0" y="0"/>
          <a:ext cx="0" cy="0"/>
          <a:chOff x="0" y="0"/>
          <a:chExt cx="0" cy="0"/>
        </a:xfrm>
      </p:grpSpPr>
      <p:sp>
        <p:nvSpPr>
          <p:cNvPr id="151" name="Google Shape;151;p24"/>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2" name="Google Shape;152;p24"/>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53" name="Google Shape;153;p24"/>
          <p:cNvSpPr txBox="1"/>
          <p:nvPr>
            <p:ph idx="12" type="sldNum"/>
          </p:nvPr>
        </p:nvSpPr>
        <p:spPr>
          <a:xfrm>
            <a:off x="8684700" y="4663225"/>
            <a:ext cx="279000" cy="285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154" name="Shape 154"/>
        <p:cNvGrpSpPr/>
        <p:nvPr/>
      </p:nvGrpSpPr>
      <p:grpSpPr>
        <a:xfrm>
          <a:off x="0" y="0"/>
          <a:ext cx="0" cy="0"/>
          <a:chOff x="0" y="0"/>
          <a:chExt cx="0" cy="0"/>
        </a:xfrm>
      </p:grpSpPr>
      <p:sp>
        <p:nvSpPr>
          <p:cNvPr id="155" name="Google Shape;155;g29096aafb97_1_56"/>
          <p:cNvSpPr txBox="1"/>
          <p:nvPr>
            <p:ph type="ctrTitle"/>
          </p:nvPr>
        </p:nvSpPr>
        <p:spPr>
          <a:xfrm>
            <a:off x="311708" y="744575"/>
            <a:ext cx="8520600" cy="2052600"/>
          </a:xfrm>
          <a:prstGeom prst="rect">
            <a:avLst/>
          </a:prstGeom>
        </p:spPr>
        <p:txBody>
          <a:bodyPr anchorCtr="0" anchor="b" bIns="68575" lIns="68575" spcFirstLastPara="1" rIns="68575" wrap="square" tIns="685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6" name="Google Shape;156;g29096aafb97_1_56"/>
          <p:cNvSpPr txBox="1"/>
          <p:nvPr>
            <p:ph idx="1" type="subTitle"/>
          </p:nvPr>
        </p:nvSpPr>
        <p:spPr>
          <a:xfrm>
            <a:off x="311700" y="2834125"/>
            <a:ext cx="8520600" cy="792600"/>
          </a:xfrm>
          <a:prstGeom prst="rect">
            <a:avLst/>
          </a:prstGeom>
        </p:spPr>
        <p:txBody>
          <a:bodyPr anchorCtr="0" anchor="t" bIns="68575" lIns="68575" spcFirstLastPara="1" rIns="68575" wrap="square" tIns="685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57" name="Google Shape;157;g29096aafb97_1_5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4">
    <p:spTree>
      <p:nvGrpSpPr>
        <p:cNvPr id="18" name="Shape 18"/>
        <p:cNvGrpSpPr/>
        <p:nvPr/>
      </p:nvGrpSpPr>
      <p:grpSpPr>
        <a:xfrm>
          <a:off x="0" y="0"/>
          <a:ext cx="0" cy="0"/>
          <a:chOff x="0" y="0"/>
          <a:chExt cx="0" cy="0"/>
        </a:xfrm>
      </p:grpSpPr>
      <p:sp>
        <p:nvSpPr>
          <p:cNvPr id="19" name="Google Shape;19;g190ab0c5ab0_0_10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g190ab0c5ab0_0_10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 name="Google Shape;21;g190ab0c5ab0_0_10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2" name="Google Shape;22;g190ab0c5ab0_0_10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3" name="Google Shape;23;g190ab0c5ab0_0_10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8" name="Shape 158"/>
        <p:cNvGrpSpPr/>
        <p:nvPr/>
      </p:nvGrpSpPr>
      <p:grpSpPr>
        <a:xfrm>
          <a:off x="0" y="0"/>
          <a:ext cx="0" cy="0"/>
          <a:chOff x="0" y="0"/>
          <a:chExt cx="0" cy="0"/>
        </a:xfrm>
      </p:grpSpPr>
      <p:sp>
        <p:nvSpPr>
          <p:cNvPr id="159" name="Google Shape;159;g29096aafb97_1_60"/>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lvl1pPr lvl="0" rtl="0">
              <a:spcBef>
                <a:spcPts val="0"/>
              </a:spcBef>
              <a:spcAft>
                <a:spcPts val="0"/>
              </a:spcAft>
              <a:buSzPts val="2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0" name="Google Shape;160;g29096aafb97_1_60"/>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lvl1pPr indent="-323850" lvl="0" marL="457200" rtl="0">
              <a:spcBef>
                <a:spcPts val="800"/>
              </a:spcBef>
              <a:spcAft>
                <a:spcPts val="0"/>
              </a:spcAft>
              <a:buSzPts val="1500"/>
              <a:buChar char="●"/>
              <a:defRPr/>
            </a:lvl1pPr>
            <a:lvl2pPr indent="-323850" lvl="1" marL="914400" rtl="0">
              <a:spcBef>
                <a:spcPts val="400"/>
              </a:spcBef>
              <a:spcAft>
                <a:spcPts val="0"/>
              </a:spcAft>
              <a:buSzPts val="1500"/>
              <a:buChar char="○"/>
              <a:defRPr/>
            </a:lvl2pPr>
            <a:lvl3pPr indent="-317500" lvl="2" marL="1371600" rtl="0">
              <a:spcBef>
                <a:spcPts val="400"/>
              </a:spcBef>
              <a:spcAft>
                <a:spcPts val="0"/>
              </a:spcAft>
              <a:buSzPts val="1400"/>
              <a:buChar char="■"/>
              <a:defRPr/>
            </a:lvl3pPr>
            <a:lvl4pPr indent="-317500" lvl="3" marL="1828800" rtl="0">
              <a:spcBef>
                <a:spcPts val="400"/>
              </a:spcBef>
              <a:spcAft>
                <a:spcPts val="0"/>
              </a:spcAft>
              <a:buSzPts val="1400"/>
              <a:buChar char="●"/>
              <a:defRPr/>
            </a:lvl4pPr>
            <a:lvl5pPr indent="-304800" lvl="4" marL="2286000" rtl="0">
              <a:spcBef>
                <a:spcPts val="400"/>
              </a:spcBef>
              <a:spcAft>
                <a:spcPts val="0"/>
              </a:spcAft>
              <a:buSzPts val="1200"/>
              <a:buChar char="○"/>
              <a:defRPr/>
            </a:lvl5pPr>
            <a:lvl6pPr indent="-304800" lvl="5" marL="2743200" rtl="0">
              <a:spcBef>
                <a:spcPts val="400"/>
              </a:spcBef>
              <a:spcAft>
                <a:spcPts val="0"/>
              </a:spcAft>
              <a:buSzPts val="1200"/>
              <a:buChar char="■"/>
              <a:defRPr/>
            </a:lvl6pPr>
            <a:lvl7pPr indent="-304800" lvl="6" marL="3200400" rtl="0">
              <a:spcBef>
                <a:spcPts val="400"/>
              </a:spcBef>
              <a:spcAft>
                <a:spcPts val="0"/>
              </a:spcAft>
              <a:buSzPts val="1200"/>
              <a:buChar char="●"/>
              <a:defRPr/>
            </a:lvl7pPr>
            <a:lvl8pPr indent="-304800" lvl="7" marL="3657600" rtl="0">
              <a:spcBef>
                <a:spcPts val="400"/>
              </a:spcBef>
              <a:spcAft>
                <a:spcPts val="0"/>
              </a:spcAft>
              <a:buSzPts val="1200"/>
              <a:buChar char="○"/>
              <a:defRPr/>
            </a:lvl8pPr>
            <a:lvl9pPr indent="-304800" lvl="8" marL="4114800" rtl="0">
              <a:spcBef>
                <a:spcPts val="400"/>
              </a:spcBef>
              <a:spcAft>
                <a:spcPts val="0"/>
              </a:spcAft>
              <a:buSzPts val="1200"/>
              <a:buChar char="■"/>
              <a:defRPr/>
            </a:lvl9pPr>
          </a:lstStyle>
          <a:p/>
        </p:txBody>
      </p:sp>
      <p:sp>
        <p:nvSpPr>
          <p:cNvPr id="161" name="Google Shape;161;g29096aafb97_1_6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5">
    <p:spTree>
      <p:nvGrpSpPr>
        <p:cNvPr id="24" name="Shape 24"/>
        <p:cNvGrpSpPr/>
        <p:nvPr/>
      </p:nvGrpSpPr>
      <p:grpSpPr>
        <a:xfrm>
          <a:off x="0" y="0"/>
          <a:ext cx="0" cy="0"/>
          <a:chOff x="0" y="0"/>
          <a:chExt cx="0" cy="0"/>
        </a:xfrm>
      </p:grpSpPr>
      <p:sp>
        <p:nvSpPr>
          <p:cNvPr id="25" name="Google Shape;25;g190ab0c5ab0_0_19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g190ab0c5ab0_0_19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7" name="Google Shape;27;g190ab0c5ab0_0_19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28" name="Google Shape;28;g190ab0c5ab0_0_19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9" name="Google Shape;29;g190ab0c5ab0_0_19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g190ab0c5ab0_0_28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g190ab0c5ab0_0_28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g190ab0c5ab0_0_28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34" name="Google Shape;34;g190ab0c5ab0_0_28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2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35" name="Google Shape;35;g190ab0c5ab0_0_28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3">
    <p:spTree>
      <p:nvGrpSpPr>
        <p:cNvPr id="36" name="Shape 36"/>
        <p:cNvGrpSpPr/>
        <p:nvPr/>
      </p:nvGrpSpPr>
      <p:grpSpPr>
        <a:xfrm>
          <a:off x="0" y="0"/>
          <a:ext cx="0" cy="0"/>
          <a:chOff x="0" y="0"/>
          <a:chExt cx="0" cy="0"/>
        </a:xfrm>
      </p:grpSpPr>
      <p:sp>
        <p:nvSpPr>
          <p:cNvPr id="37" name="Google Shape;37;p11"/>
          <p:cNvSpPr txBox="1"/>
          <p:nvPr>
            <p:ph type="title"/>
          </p:nvPr>
        </p:nvSpPr>
        <p:spPr>
          <a:xfrm>
            <a:off x="628650" y="659719"/>
            <a:ext cx="7886700" cy="693000"/>
          </a:xfrm>
          <a:prstGeom prst="rect">
            <a:avLst/>
          </a:prstGeom>
          <a:noFill/>
          <a:ln>
            <a:noFill/>
          </a:ln>
        </p:spPr>
        <p:txBody>
          <a:bodyPr anchorCtr="0" anchor="t" bIns="68575" lIns="68575" spcFirstLastPara="1" rIns="68575" wrap="square" tIns="68575">
            <a:noAutofit/>
          </a:bodyPr>
          <a:lstStyle>
            <a:lvl1pPr lvl="0" algn="l">
              <a:lnSpc>
                <a:spcPct val="90000"/>
              </a:lnSpc>
              <a:spcBef>
                <a:spcPts val="0"/>
              </a:spcBef>
              <a:spcAft>
                <a:spcPts val="0"/>
              </a:spcAft>
              <a:buSzPts val="3600"/>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11"/>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39" name="Google Shape;39;p11"/>
          <p:cNvGrpSpPr/>
          <p:nvPr/>
        </p:nvGrpSpPr>
        <p:grpSpPr>
          <a:xfrm>
            <a:off x="340825" y="2850496"/>
            <a:ext cx="8208800" cy="1711454"/>
            <a:chOff x="272025" y="3147221"/>
            <a:chExt cx="8208800" cy="1711454"/>
          </a:xfrm>
        </p:grpSpPr>
        <p:sp>
          <p:nvSpPr>
            <p:cNvPr id="40" name="Google Shape;40;p11"/>
            <p:cNvSpPr txBox="1"/>
            <p:nvPr/>
          </p:nvSpPr>
          <p:spPr>
            <a:xfrm>
              <a:off x="409625" y="3147221"/>
              <a:ext cx="8071200" cy="1190700"/>
            </a:xfrm>
            <a:prstGeom prst="rect">
              <a:avLst/>
            </a:prstGeom>
            <a:noFill/>
            <a:ln>
              <a:noFill/>
            </a:ln>
          </p:spPr>
          <p:txBody>
            <a:bodyPr anchorCtr="0" anchor="t" bIns="68575" lIns="68575" spcFirstLastPara="1" rIns="68575" wrap="square" tIns="68575">
              <a:noAutofit/>
            </a:bodyPr>
            <a:lstStyle/>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Follow us on        Facebook </a:t>
              </a:r>
              <a:r>
                <a:rPr b="1" i="0" lang="en-US" sz="1700" u="sng" cap="none" strike="noStrike">
                  <a:solidFill>
                    <a:srgbClr val="0563C1"/>
                  </a:solidFill>
                  <a:latin typeface="Helvetica Neue"/>
                  <a:ea typeface="Helvetica Neue"/>
                  <a:cs typeface="Helvetica Neue"/>
                  <a:sym typeface="Helvetica Neue"/>
                  <a:hlinkClick r:id="rId2">
                    <a:extLst>
                      <a:ext uri="{A12FA001-AC4F-418D-AE19-62706E023703}">
                        <ahyp:hlinkClr val="tx"/>
                      </a:ext>
                    </a:extLst>
                  </a:hlinkClick>
                </a:rPr>
                <a:t>https://www.facebook.com/cetei.tiss/</a:t>
              </a:r>
              <a:endParaRPr b="1" i="0" sz="17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Twitter and        Instagram Handle:  </a:t>
              </a:r>
              <a:r>
                <a:rPr b="1" i="0" lang="en-US" sz="2200" u="none" cap="none" strike="noStrike">
                  <a:solidFill>
                    <a:srgbClr val="4472C4"/>
                  </a:solidFill>
                  <a:latin typeface="Helvetica Neue"/>
                  <a:ea typeface="Helvetica Neue"/>
                  <a:cs typeface="Helvetica Neue"/>
                  <a:sym typeface="Helvetica Neue"/>
                </a:rPr>
                <a:t>@cetei</a:t>
              </a:r>
              <a:r>
                <a:rPr b="1" i="0" lang="en-US" sz="2200" u="none" cap="none" strike="noStrike">
                  <a:solidFill>
                    <a:srgbClr val="0563C1"/>
                  </a:solidFill>
                  <a:latin typeface="Helvetica Neue"/>
                  <a:ea typeface="Helvetica Neue"/>
                  <a:cs typeface="Helvetica Neue"/>
                  <a:sym typeface="Helvetica Neue"/>
                </a:rPr>
                <a:t>_</a:t>
              </a:r>
              <a:r>
                <a:rPr b="1" i="0" lang="en-US" sz="2200" u="none" cap="none" strike="noStrike">
                  <a:solidFill>
                    <a:srgbClr val="4472C4"/>
                  </a:solidFill>
                  <a:latin typeface="Helvetica Neue"/>
                  <a:ea typeface="Helvetica Neue"/>
                  <a:cs typeface="Helvetica Neue"/>
                  <a:sym typeface="Helvetica Neue"/>
                </a:rPr>
                <a:t>tiss</a:t>
              </a:r>
              <a:r>
                <a:rPr b="1" i="0" lang="en-US" sz="2200" u="none" cap="none" strike="noStrike">
                  <a:solidFill>
                    <a:srgbClr val="000000"/>
                  </a:solidFill>
                  <a:latin typeface="Helvetica Neue"/>
                  <a:ea typeface="Helvetica Neue"/>
                  <a:cs typeface="Helvetica Neue"/>
                  <a:sym typeface="Helvetica Neue"/>
                </a:rPr>
                <a:t> </a:t>
              </a:r>
              <a:endParaRPr b="1" i="0" sz="22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800"/>
                </a:spcBef>
                <a:spcAft>
                  <a:spcPts val="0"/>
                </a:spcAft>
                <a:buClr>
                  <a:srgbClr val="000000"/>
                </a:buClr>
                <a:buSzPts val="1700"/>
                <a:buFont typeface="Arial"/>
                <a:buNone/>
              </a:pPr>
              <a:r>
                <a:rPr b="1" i="0" lang="en-US" sz="1700" u="none" cap="none" strike="noStrike">
                  <a:solidFill>
                    <a:srgbClr val="000000"/>
                  </a:solidFill>
                  <a:latin typeface="Helvetica Neue"/>
                  <a:ea typeface="Helvetica Neue"/>
                  <a:cs typeface="Helvetica Neue"/>
                  <a:sym typeface="Helvetica Neue"/>
                </a:rPr>
                <a:t>     </a:t>
              </a:r>
              <a:r>
                <a:rPr b="1" i="0" lang="en-US" sz="1700" u="sng" cap="none" strike="noStrike">
                  <a:solidFill>
                    <a:srgbClr val="0563C1"/>
                  </a:solidFill>
                  <a:latin typeface="Helvetica Neue"/>
                  <a:ea typeface="Helvetica Neue"/>
                  <a:cs typeface="Helvetica Neue"/>
                  <a:sym typeface="Helvetica Neue"/>
                  <a:hlinkClick r:id="rId3">
                    <a:extLst>
                      <a:ext uri="{A12FA001-AC4F-418D-AE19-62706E023703}">
                        <ahyp:hlinkClr val="tx"/>
                      </a:ext>
                    </a:extLst>
                  </a:hlinkClick>
                </a:rPr>
                <a:t>https://www.youtube.com/c/CETEITISS/</a:t>
              </a:r>
              <a:r>
                <a:rPr b="1" i="0" lang="en-US" sz="1700" u="none" cap="none" strike="noStrike">
                  <a:solidFill>
                    <a:srgbClr val="000000"/>
                  </a:solidFill>
                  <a:latin typeface="Helvetica Neue"/>
                  <a:ea typeface="Helvetica Neue"/>
                  <a:cs typeface="Helvetica Neue"/>
                  <a:sym typeface="Helvetica Neue"/>
                </a:rPr>
                <a:t> </a:t>
              </a:r>
              <a:endParaRPr b="1" i="0" sz="1700" u="none" cap="none" strike="noStrike">
                <a:solidFill>
                  <a:srgbClr val="000000"/>
                </a:solidFill>
                <a:latin typeface="Helvetica Neue"/>
                <a:ea typeface="Helvetica Neue"/>
                <a:cs typeface="Helvetica Neue"/>
                <a:sym typeface="Helvetica Neue"/>
              </a:endParaRPr>
            </a:p>
            <a:p>
              <a:pPr indent="0" lvl="0" marL="0" marR="0" rtl="0" algn="l">
                <a:lnSpc>
                  <a:spcPct val="90000"/>
                </a:lnSpc>
                <a:spcBef>
                  <a:spcPts val="800"/>
                </a:spcBef>
                <a:spcAft>
                  <a:spcPts val="0"/>
                </a:spcAft>
                <a:buClr>
                  <a:srgbClr val="000000"/>
                </a:buClr>
                <a:buSzPts val="1700"/>
                <a:buFont typeface="Arial"/>
                <a:buNone/>
              </a:pPr>
              <a:r>
                <a:t/>
              </a:r>
              <a:endParaRPr b="1" i="0" sz="1700" u="none" cap="none" strike="noStrike">
                <a:solidFill>
                  <a:srgbClr val="000000"/>
                </a:solidFill>
                <a:latin typeface="Helvetica Neue"/>
                <a:ea typeface="Helvetica Neue"/>
                <a:cs typeface="Helvetica Neue"/>
                <a:sym typeface="Helvetica Neue"/>
              </a:endParaRPr>
            </a:p>
          </p:txBody>
        </p:sp>
        <p:pic>
          <p:nvPicPr>
            <p:cNvPr id="41" name="Google Shape;41;p11"/>
            <p:cNvPicPr preferRelativeResize="0"/>
            <p:nvPr/>
          </p:nvPicPr>
          <p:blipFill rotWithShape="1">
            <a:blip r:embed="rId4">
              <a:alphaModFix/>
            </a:blip>
            <a:srcRect b="0" l="0" r="0" t="0"/>
            <a:stretch/>
          </p:blipFill>
          <p:spPr>
            <a:xfrm>
              <a:off x="2398300" y="3214500"/>
              <a:ext cx="387000" cy="387000"/>
            </a:xfrm>
            <a:prstGeom prst="rect">
              <a:avLst/>
            </a:prstGeom>
            <a:noFill/>
            <a:ln>
              <a:noFill/>
            </a:ln>
          </p:spPr>
        </p:pic>
        <p:pic>
          <p:nvPicPr>
            <p:cNvPr id="42" name="Google Shape;42;p11"/>
            <p:cNvPicPr preferRelativeResize="0"/>
            <p:nvPr/>
          </p:nvPicPr>
          <p:blipFill rotWithShape="1">
            <a:blip r:embed="rId5">
              <a:alphaModFix/>
            </a:blip>
            <a:srcRect b="0" l="0" r="0" t="0"/>
            <a:stretch/>
          </p:blipFill>
          <p:spPr>
            <a:xfrm>
              <a:off x="1504575" y="3658888"/>
              <a:ext cx="331025" cy="269012"/>
            </a:xfrm>
            <a:prstGeom prst="rect">
              <a:avLst/>
            </a:prstGeom>
            <a:noFill/>
            <a:ln>
              <a:noFill/>
            </a:ln>
          </p:spPr>
        </p:pic>
        <p:pic>
          <p:nvPicPr>
            <p:cNvPr id="43" name="Google Shape;43;p11"/>
            <p:cNvPicPr preferRelativeResize="0"/>
            <p:nvPr/>
          </p:nvPicPr>
          <p:blipFill rotWithShape="1">
            <a:blip r:embed="rId6">
              <a:alphaModFix/>
            </a:blip>
            <a:srcRect b="0" l="0" r="0" t="0"/>
            <a:stretch/>
          </p:blipFill>
          <p:spPr>
            <a:xfrm>
              <a:off x="3079325" y="3601498"/>
              <a:ext cx="387000" cy="383791"/>
            </a:xfrm>
            <a:prstGeom prst="rect">
              <a:avLst/>
            </a:prstGeom>
            <a:noFill/>
            <a:ln>
              <a:noFill/>
            </a:ln>
          </p:spPr>
        </p:pic>
        <p:pic>
          <p:nvPicPr>
            <p:cNvPr id="44" name="Google Shape;44;p11"/>
            <p:cNvPicPr preferRelativeResize="0"/>
            <p:nvPr/>
          </p:nvPicPr>
          <p:blipFill rotWithShape="1">
            <a:blip r:embed="rId7">
              <a:alphaModFix/>
            </a:blip>
            <a:srcRect b="0" l="0" r="0" t="0"/>
            <a:stretch/>
          </p:blipFill>
          <p:spPr>
            <a:xfrm>
              <a:off x="1996348" y="3985300"/>
              <a:ext cx="470275" cy="331032"/>
            </a:xfrm>
            <a:prstGeom prst="rect">
              <a:avLst/>
            </a:prstGeom>
            <a:noFill/>
            <a:ln>
              <a:noFill/>
            </a:ln>
          </p:spPr>
        </p:pic>
        <p:grpSp>
          <p:nvGrpSpPr>
            <p:cNvPr id="45" name="Google Shape;45;p11"/>
            <p:cNvGrpSpPr/>
            <p:nvPr/>
          </p:nvGrpSpPr>
          <p:grpSpPr>
            <a:xfrm>
              <a:off x="4333845" y="4387325"/>
              <a:ext cx="4061488" cy="446400"/>
              <a:chOff x="2740799" y="4459275"/>
              <a:chExt cx="3956637" cy="446400"/>
            </a:xfrm>
          </p:grpSpPr>
          <p:pic>
            <p:nvPicPr>
              <p:cNvPr id="46" name="Google Shape;46;p11"/>
              <p:cNvPicPr preferRelativeResize="0"/>
              <p:nvPr/>
            </p:nvPicPr>
            <p:blipFill rotWithShape="1">
              <a:blip r:embed="rId8">
                <a:alphaModFix/>
              </a:blip>
              <a:srcRect b="31007" l="12946" r="12862" t="31011"/>
              <a:stretch/>
            </p:blipFill>
            <p:spPr>
              <a:xfrm>
                <a:off x="2740799" y="4459283"/>
                <a:ext cx="1082643" cy="387001"/>
              </a:xfrm>
              <a:prstGeom prst="rect">
                <a:avLst/>
              </a:prstGeom>
              <a:noFill/>
              <a:ln>
                <a:noFill/>
              </a:ln>
            </p:spPr>
          </p:pic>
          <p:sp>
            <p:nvSpPr>
              <p:cNvPr id="47" name="Google Shape;47;p11"/>
              <p:cNvSpPr txBox="1"/>
              <p:nvPr/>
            </p:nvSpPr>
            <p:spPr>
              <a:xfrm>
                <a:off x="3823436" y="4459275"/>
                <a:ext cx="28740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1B786E"/>
                    </a:solidFill>
                    <a:latin typeface="Helvetica Neue"/>
                    <a:ea typeface="Helvetica Neue"/>
                    <a:cs typeface="Helvetica Neue"/>
                    <a:sym typeface="Helvetica Neue"/>
                  </a:rPr>
                  <a:t>https://www.tissx.tiss.edu</a:t>
                </a:r>
                <a:endParaRPr b="1" i="0" sz="1700" u="none" cap="none" strike="noStrike">
                  <a:solidFill>
                    <a:srgbClr val="1B786E"/>
                  </a:solidFill>
                  <a:latin typeface="Helvetica Neue"/>
                  <a:ea typeface="Helvetica Neue"/>
                  <a:cs typeface="Helvetica Neue"/>
                  <a:sym typeface="Helvetica Neue"/>
                </a:endParaRPr>
              </a:p>
            </p:txBody>
          </p:sp>
        </p:grpSp>
        <p:pic>
          <p:nvPicPr>
            <p:cNvPr id="48" name="Google Shape;48;p11"/>
            <p:cNvPicPr preferRelativeResize="0"/>
            <p:nvPr/>
          </p:nvPicPr>
          <p:blipFill rotWithShape="1">
            <a:blip r:embed="rId9">
              <a:alphaModFix/>
            </a:blip>
            <a:srcRect b="0" l="0" r="0" t="0"/>
            <a:stretch/>
          </p:blipFill>
          <p:spPr>
            <a:xfrm>
              <a:off x="272025" y="4302975"/>
              <a:ext cx="1641619" cy="555700"/>
            </a:xfrm>
            <a:prstGeom prst="rect">
              <a:avLst/>
            </a:prstGeom>
            <a:noFill/>
            <a:ln>
              <a:noFill/>
            </a:ln>
          </p:spPr>
        </p:pic>
        <p:sp>
          <p:nvSpPr>
            <p:cNvPr id="49" name="Google Shape;49;p11"/>
            <p:cNvSpPr txBox="1"/>
            <p:nvPr/>
          </p:nvSpPr>
          <p:spPr>
            <a:xfrm>
              <a:off x="1811450" y="4387325"/>
              <a:ext cx="2522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AF0072"/>
                  </a:solidFill>
                  <a:latin typeface="Helvetica Neue"/>
                  <a:ea typeface="Helvetica Neue"/>
                  <a:cs typeface="Helvetica Neue"/>
                  <a:sym typeface="Helvetica Neue"/>
                </a:rPr>
                <a:t>https://clixoer.tiss.edu</a:t>
              </a:r>
              <a:endParaRPr b="1" i="0" sz="1700" u="none" cap="none" strike="noStrike">
                <a:solidFill>
                  <a:srgbClr val="AF0072"/>
                </a:solidFill>
                <a:latin typeface="Helvetica Neue"/>
                <a:ea typeface="Helvetica Neue"/>
                <a:cs typeface="Helvetica Neue"/>
                <a:sym typeface="Helvetica Neue"/>
              </a:endParaRPr>
            </a:p>
          </p:txBody>
        </p:sp>
      </p:grpSp>
      <p:sp>
        <p:nvSpPr>
          <p:cNvPr id="50" name="Google Shape;50;p11"/>
          <p:cNvSpPr txBox="1"/>
          <p:nvPr>
            <p:ph idx="1" type="body"/>
          </p:nvPr>
        </p:nvSpPr>
        <p:spPr>
          <a:xfrm>
            <a:off x="789300" y="1426575"/>
            <a:ext cx="7565400" cy="876900"/>
          </a:xfrm>
          <a:prstGeom prst="rect">
            <a:avLst/>
          </a:prstGeom>
          <a:noFill/>
          <a:ln>
            <a:noFill/>
          </a:ln>
        </p:spPr>
        <p:txBody>
          <a:bodyPr anchorCtr="0" anchor="t" bIns="68575" lIns="68575" spcFirstLastPara="1" rIns="68575" wrap="square" tIns="68575">
            <a:noAutofit/>
          </a:bodyPr>
          <a:lstStyle>
            <a:lvl1pPr indent="-317500" lvl="0" marL="457200" algn="l">
              <a:lnSpc>
                <a:spcPct val="90000"/>
              </a:lnSpc>
              <a:spcBef>
                <a:spcPts val="800"/>
              </a:spcBef>
              <a:spcAft>
                <a:spcPts val="0"/>
              </a:spcAft>
              <a:buSzPts val="1400"/>
              <a:buFont typeface="Bree Serif"/>
              <a:buChar char="●"/>
              <a:defRPr i="1" sz="1400">
                <a:latin typeface="Bree Serif"/>
                <a:ea typeface="Bree Serif"/>
                <a:cs typeface="Bree Serif"/>
                <a:sym typeface="Bree Serif"/>
              </a:defRPr>
            </a:lvl1pPr>
            <a:lvl2pPr indent="-317500" lvl="1" marL="9144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2pPr>
            <a:lvl3pPr indent="-317500" lvl="2" marL="1371600" algn="l">
              <a:lnSpc>
                <a:spcPct val="90000"/>
              </a:lnSpc>
              <a:spcBef>
                <a:spcPts val="400"/>
              </a:spcBef>
              <a:spcAft>
                <a:spcPts val="0"/>
              </a:spcAft>
              <a:buSzPts val="1400"/>
              <a:buFont typeface="Bree Serif"/>
              <a:buChar char="■"/>
              <a:defRPr i="1">
                <a:latin typeface="Bree Serif"/>
                <a:ea typeface="Bree Serif"/>
                <a:cs typeface="Bree Serif"/>
                <a:sym typeface="Bree Serif"/>
              </a:defRPr>
            </a:lvl3pPr>
            <a:lvl4pPr indent="-317500" lvl="3" marL="1828800" algn="l">
              <a:lnSpc>
                <a:spcPct val="90000"/>
              </a:lnSpc>
              <a:spcBef>
                <a:spcPts val="400"/>
              </a:spcBef>
              <a:spcAft>
                <a:spcPts val="0"/>
              </a:spcAft>
              <a:buSzPts val="1400"/>
              <a:buFont typeface="Bree Serif"/>
              <a:buChar char="●"/>
              <a:defRPr i="1">
                <a:latin typeface="Bree Serif"/>
                <a:ea typeface="Bree Serif"/>
                <a:cs typeface="Bree Serif"/>
                <a:sym typeface="Bree Serif"/>
              </a:defRPr>
            </a:lvl4pPr>
            <a:lvl5pPr indent="-317500" lvl="4" marL="22860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5pPr>
            <a:lvl6pPr indent="-317500" lvl="5" marL="27432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6pPr>
            <a:lvl7pPr indent="-317500" lvl="6" marL="32004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7pPr>
            <a:lvl8pPr indent="-317500" lvl="7" marL="36576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8pPr>
            <a:lvl9pPr indent="-317500" lvl="8" marL="4114800" algn="l">
              <a:lnSpc>
                <a:spcPct val="90000"/>
              </a:lnSpc>
              <a:spcBef>
                <a:spcPts val="400"/>
              </a:spcBef>
              <a:spcAft>
                <a:spcPts val="0"/>
              </a:spcAft>
              <a:buSzPts val="1400"/>
              <a:buFont typeface="Bree Serif"/>
              <a:buChar char="■"/>
              <a:defRPr i="1" sz="1400">
                <a:latin typeface="Bree Serif"/>
                <a:ea typeface="Bree Serif"/>
                <a:cs typeface="Bree Serif"/>
                <a:sym typeface="Bree Seri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12"/>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53" name="Google Shape;53;p12"/>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54" name="Google Shape;54;p12"/>
          <p:cNvSpPr txBox="1"/>
          <p:nvPr/>
        </p:nvSpPr>
        <p:spPr>
          <a:xfrm>
            <a:off x="2172075" y="4084875"/>
            <a:ext cx="4451700" cy="681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sp>
        <p:nvSpPr>
          <p:cNvPr id="55" name="Google Shape;55;p12"/>
          <p:cNvSpPr txBox="1"/>
          <p:nvPr>
            <p:ph type="title"/>
          </p:nvPr>
        </p:nvSpPr>
        <p:spPr>
          <a:xfrm>
            <a:off x="462188" y="534806"/>
            <a:ext cx="7886100" cy="582900"/>
          </a:xfrm>
          <a:prstGeom prst="rect">
            <a:avLst/>
          </a:prstGeom>
          <a:noFill/>
          <a:ln>
            <a:noFill/>
          </a:ln>
        </p:spPr>
        <p:txBody>
          <a:bodyPr anchorCtr="0" anchor="ctr" bIns="68575" lIns="68575" spcFirstLastPara="1" rIns="68575" wrap="square" tIns="68575">
            <a:noAutofit/>
          </a:bodyPr>
          <a:lstStyle>
            <a:lvl1pPr lvl="0" algn="l">
              <a:lnSpc>
                <a:spcPct val="90000"/>
              </a:lnSpc>
              <a:spcBef>
                <a:spcPts val="0"/>
              </a:spcBef>
              <a:spcAft>
                <a:spcPts val="0"/>
              </a:spcAft>
              <a:buSzPts val="2300"/>
              <a:buNone/>
              <a:defRPr b="0"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12"/>
          <p:cNvSpPr txBox="1"/>
          <p:nvPr>
            <p:ph idx="1" type="body"/>
          </p:nvPr>
        </p:nvSpPr>
        <p:spPr>
          <a:xfrm>
            <a:off x="2370919" y="1777163"/>
            <a:ext cx="4801800" cy="1674600"/>
          </a:xfrm>
          <a:prstGeom prst="rect">
            <a:avLst/>
          </a:prstGeom>
          <a:noFill/>
          <a:ln>
            <a:noFill/>
          </a:ln>
        </p:spPr>
        <p:txBody>
          <a:bodyPr anchorCtr="0" anchor="t" bIns="68575" lIns="68575" spcFirstLastPara="1" rIns="68575" wrap="square" tIns="68575">
            <a:noAutofit/>
          </a:bodyPr>
          <a:lstStyle>
            <a:lvl1pPr indent="-342900" lvl="0" marL="457200" algn="l">
              <a:lnSpc>
                <a:spcPct val="90000"/>
              </a:lnSpc>
              <a:spcBef>
                <a:spcPts val="800"/>
              </a:spcBef>
              <a:spcAft>
                <a:spcPts val="0"/>
              </a:spcAft>
              <a:buSzPts val="1800"/>
              <a:buChar char="●"/>
              <a:defRPr sz="1800"/>
            </a:lvl1pPr>
            <a:lvl2pPr indent="-323850" lvl="1" marL="914400" algn="l">
              <a:lnSpc>
                <a:spcPct val="90000"/>
              </a:lnSpc>
              <a:spcBef>
                <a:spcPts val="0"/>
              </a:spcBef>
              <a:spcAft>
                <a:spcPts val="0"/>
              </a:spcAft>
              <a:buSzPts val="1500"/>
              <a:buChar char="○"/>
              <a:defRPr/>
            </a:lvl2pPr>
            <a:lvl3pPr indent="-323850" lvl="2" marL="1371600" algn="l">
              <a:lnSpc>
                <a:spcPct val="90000"/>
              </a:lnSpc>
              <a:spcBef>
                <a:spcPts val="400"/>
              </a:spcBef>
              <a:spcAft>
                <a:spcPts val="0"/>
              </a:spcAft>
              <a:buSzPts val="1500"/>
              <a:buChar char="■"/>
              <a:defRPr sz="1500"/>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sz="1400"/>
            </a:lvl5pPr>
            <a:lvl6pPr indent="-317500" lvl="5" marL="2743200" algn="l">
              <a:lnSpc>
                <a:spcPct val="90000"/>
              </a:lnSpc>
              <a:spcBef>
                <a:spcPts val="400"/>
              </a:spcBef>
              <a:spcAft>
                <a:spcPts val="0"/>
              </a:spcAft>
              <a:buSzPts val="1400"/>
              <a:buChar char="■"/>
              <a:defRPr sz="1400"/>
            </a:lvl6pPr>
            <a:lvl7pPr indent="-317500" lvl="6" marL="3200400" algn="l">
              <a:lnSpc>
                <a:spcPct val="90000"/>
              </a:lnSpc>
              <a:spcBef>
                <a:spcPts val="400"/>
              </a:spcBef>
              <a:spcAft>
                <a:spcPts val="0"/>
              </a:spcAft>
              <a:buSzPts val="1400"/>
              <a:buChar char="●"/>
              <a:defRPr sz="1400"/>
            </a:lvl7pPr>
            <a:lvl8pPr indent="-298450" lvl="7" marL="3657600" algn="l">
              <a:lnSpc>
                <a:spcPct val="90000"/>
              </a:lnSpc>
              <a:spcBef>
                <a:spcPts val="400"/>
              </a:spcBef>
              <a:spcAft>
                <a:spcPts val="0"/>
              </a:spcAft>
              <a:buSzPts val="1100"/>
              <a:buChar char="○"/>
              <a:defRPr sz="1100"/>
            </a:lvl8pPr>
            <a:lvl9pPr indent="-298450" lvl="8" marL="4114800" algn="l">
              <a:lnSpc>
                <a:spcPct val="90000"/>
              </a:lnSpc>
              <a:spcBef>
                <a:spcPts val="400"/>
              </a:spcBef>
              <a:spcAft>
                <a:spcPts val="0"/>
              </a:spcAft>
              <a:buSzPts val="1100"/>
              <a:buChar char="■"/>
              <a:defRPr sz="1100"/>
            </a:lvl9pPr>
          </a:lstStyle>
          <a:p/>
        </p:txBody>
      </p:sp>
      <p:grpSp>
        <p:nvGrpSpPr>
          <p:cNvPr id="57" name="Google Shape;57;p12"/>
          <p:cNvGrpSpPr/>
          <p:nvPr/>
        </p:nvGrpSpPr>
        <p:grpSpPr>
          <a:xfrm>
            <a:off x="127717" y="4610683"/>
            <a:ext cx="8888824" cy="309716"/>
            <a:chOff x="422550" y="4423914"/>
            <a:chExt cx="9723063" cy="402857"/>
          </a:xfrm>
        </p:grpSpPr>
        <p:sp>
          <p:nvSpPr>
            <p:cNvPr id="58" name="Google Shape;58;p12"/>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800"/>
                <a:buFont typeface="Arial"/>
                <a:buNone/>
              </a:pPr>
              <a:r>
                <a:rPr b="1" i="0" lang="en-US" sz="1000" u="none" cap="none" strike="noStrike">
                  <a:solidFill>
                    <a:srgbClr val="000000"/>
                  </a:solidFill>
                  <a:latin typeface="Helvetica Neue"/>
                  <a:ea typeface="Helvetica Neue"/>
                  <a:cs typeface="Helvetica Neue"/>
                  <a:sym typeface="Helvetica Neue"/>
                </a:rPr>
                <a:t>Unless otherwise noted, this work by TISS, India is licensed under a </a:t>
              </a:r>
              <a:r>
                <a:rPr b="1" i="0" lang="en-US" sz="1000" u="sng" cap="none" strike="noStrike">
                  <a:solidFill>
                    <a:srgbClr val="000000"/>
                  </a:solidFill>
                  <a:latin typeface="Helvetica Neue"/>
                  <a:ea typeface="Helvetica Neue"/>
                  <a:cs typeface="Helvetica Neue"/>
                  <a:sym typeface="Helvetica Neue"/>
                  <a:hlinkClick r:id="rId2">
                    <a:extLst>
                      <a:ext uri="{A12FA001-AC4F-418D-AE19-62706E023703}">
                        <ahyp:hlinkClr val="tx"/>
                      </a:ext>
                    </a:extLst>
                  </a:hlinkClick>
                </a:rPr>
                <a:t>Creative Commons Attribution 4.0 International License</a:t>
              </a:r>
              <a:r>
                <a:rPr b="1" i="0" lang="en-US" sz="1000" u="sng" cap="none" strike="noStrike">
                  <a:solidFill>
                    <a:srgbClr val="000000"/>
                  </a:solidFill>
                  <a:latin typeface="Helvetica Neue"/>
                  <a:ea typeface="Helvetica Neue"/>
                  <a:cs typeface="Helvetica Neue"/>
                  <a:sym typeface="Helvetica Neue"/>
                </a:rPr>
                <a:t>. </a:t>
              </a:r>
              <a:endParaRPr b="1" i="0" sz="1000" u="sng" cap="none" strike="noStrike">
                <a:solidFill>
                  <a:srgbClr val="000000"/>
                </a:solidFill>
                <a:latin typeface="Arial"/>
                <a:ea typeface="Arial"/>
                <a:cs typeface="Arial"/>
                <a:sym typeface="Arial"/>
              </a:endParaRPr>
            </a:p>
          </p:txBody>
        </p:sp>
        <p:pic>
          <p:nvPicPr>
            <p:cNvPr id="59" name="Google Shape;59;p12"/>
            <p:cNvPicPr preferRelativeResize="0"/>
            <p:nvPr/>
          </p:nvPicPr>
          <p:blipFill rotWithShape="1">
            <a:blip r:embed="rId3">
              <a:alphaModFix/>
            </a:blip>
            <a:srcRect b="0" l="0" r="0" t="0"/>
            <a:stretch/>
          </p:blipFill>
          <p:spPr>
            <a:xfrm>
              <a:off x="422550" y="4423914"/>
              <a:ext cx="856264" cy="360306"/>
            </a:xfrm>
            <a:prstGeom prst="rect">
              <a:avLst/>
            </a:prstGeom>
            <a:noFill/>
            <a:ln>
              <a:noFill/>
            </a:ln>
          </p:spPr>
        </p:pic>
      </p:grpSp>
      <p:sp>
        <p:nvSpPr>
          <p:cNvPr id="60" name="Google Shape;60;p1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latin typeface="Helvetica Neue"/>
                <a:ea typeface="Helvetica Neue"/>
                <a:cs typeface="Helvetica Neue"/>
                <a:sym typeface="Helvetica Neue"/>
              </a:defRPr>
            </a:lvl1pPr>
            <a:lvl2pPr lvl="1">
              <a:buNone/>
              <a:defRPr sz="1300">
                <a:solidFill>
                  <a:schemeClr val="dk1"/>
                </a:solidFill>
                <a:latin typeface="Helvetica Neue"/>
                <a:ea typeface="Helvetica Neue"/>
                <a:cs typeface="Helvetica Neue"/>
                <a:sym typeface="Helvetica Neue"/>
              </a:defRPr>
            </a:lvl2pPr>
            <a:lvl3pPr lvl="2">
              <a:buNone/>
              <a:defRPr sz="1300">
                <a:solidFill>
                  <a:schemeClr val="dk1"/>
                </a:solidFill>
                <a:latin typeface="Helvetica Neue"/>
                <a:ea typeface="Helvetica Neue"/>
                <a:cs typeface="Helvetica Neue"/>
                <a:sym typeface="Helvetica Neue"/>
              </a:defRPr>
            </a:lvl3pPr>
            <a:lvl4pPr lvl="3">
              <a:buNone/>
              <a:defRPr sz="1300">
                <a:solidFill>
                  <a:schemeClr val="dk1"/>
                </a:solidFill>
                <a:latin typeface="Helvetica Neue"/>
                <a:ea typeface="Helvetica Neue"/>
                <a:cs typeface="Helvetica Neue"/>
                <a:sym typeface="Helvetica Neue"/>
              </a:defRPr>
            </a:lvl4pPr>
            <a:lvl5pPr lvl="4">
              <a:buNone/>
              <a:defRPr sz="1300">
                <a:solidFill>
                  <a:schemeClr val="dk1"/>
                </a:solidFill>
                <a:latin typeface="Helvetica Neue"/>
                <a:ea typeface="Helvetica Neue"/>
                <a:cs typeface="Helvetica Neue"/>
                <a:sym typeface="Helvetica Neue"/>
              </a:defRPr>
            </a:lvl5pPr>
            <a:lvl6pPr lvl="5">
              <a:buNone/>
              <a:defRPr sz="1300">
                <a:solidFill>
                  <a:schemeClr val="dk1"/>
                </a:solidFill>
                <a:latin typeface="Helvetica Neue"/>
                <a:ea typeface="Helvetica Neue"/>
                <a:cs typeface="Helvetica Neue"/>
                <a:sym typeface="Helvetica Neue"/>
              </a:defRPr>
            </a:lvl6pPr>
            <a:lvl7pPr lvl="6">
              <a:buNone/>
              <a:defRPr sz="1300">
                <a:solidFill>
                  <a:schemeClr val="dk1"/>
                </a:solidFill>
                <a:latin typeface="Helvetica Neue"/>
                <a:ea typeface="Helvetica Neue"/>
                <a:cs typeface="Helvetica Neue"/>
                <a:sym typeface="Helvetica Neue"/>
              </a:defRPr>
            </a:lvl7pPr>
            <a:lvl8pPr lvl="7">
              <a:buNone/>
              <a:defRPr sz="1300">
                <a:solidFill>
                  <a:schemeClr val="dk1"/>
                </a:solidFill>
                <a:latin typeface="Helvetica Neue"/>
                <a:ea typeface="Helvetica Neue"/>
                <a:cs typeface="Helvetica Neue"/>
                <a:sym typeface="Helvetica Neue"/>
              </a:defRPr>
            </a:lvl8pPr>
            <a:lvl9pPr lvl="8">
              <a:buNone/>
              <a:defRPr sz="1300">
                <a:solidFill>
                  <a:schemeClr val="dk1"/>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3"/>
          <p:cNvSpPr txBox="1"/>
          <p:nvPr>
            <p:ph type="title"/>
          </p:nvPr>
        </p:nvSpPr>
        <p:spPr>
          <a:xfrm>
            <a:off x="488775" y="342900"/>
            <a:ext cx="3398700" cy="8952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400"/>
              <a:buFont typeface="Helvetica Neue"/>
              <a:buNone/>
              <a:defRPr i="0" sz="2400" u="none" cap="none" strike="noStrike">
                <a:latin typeface="Helvetica Neue"/>
                <a:ea typeface="Helvetica Neue"/>
                <a:cs typeface="Helvetica Neue"/>
                <a:sym typeface="Helvetica Neue"/>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63" name="Google Shape;63;p13"/>
          <p:cNvSpPr/>
          <p:nvPr>
            <p:ph idx="2" type="pic"/>
          </p:nvPr>
        </p:nvSpPr>
        <p:spPr>
          <a:xfrm>
            <a:off x="3887391" y="740569"/>
            <a:ext cx="4629000" cy="3655200"/>
          </a:xfrm>
          <a:prstGeom prst="rect">
            <a:avLst/>
          </a:prstGeom>
          <a:noFill/>
          <a:ln>
            <a:noFill/>
          </a:ln>
        </p:spPr>
      </p:sp>
      <p:sp>
        <p:nvSpPr>
          <p:cNvPr id="64" name="Google Shape;64;p13"/>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1pPr>
            <a:lvl2pPr indent="-228600" lvl="1" marL="914400" marR="0" algn="l">
              <a:lnSpc>
                <a:spcPct val="90000"/>
              </a:lnSpc>
              <a:spcBef>
                <a:spcPts val="4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2pPr>
            <a:lvl3pPr indent="-228600" lvl="2" marL="1371600" marR="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3pPr>
            <a:lvl4pPr indent="-228600" lvl="3" marL="1828800" marR="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4pPr>
            <a:lvl5pPr indent="-228600" lvl="4" marL="2286000" marR="0" algn="l">
              <a:lnSpc>
                <a:spcPct val="90000"/>
              </a:lnSpc>
              <a:spcBef>
                <a:spcPts val="40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indent="-228600" lvl="5" marL="2743200" marR="0" algn="l">
              <a:lnSpc>
                <a:spcPct val="90000"/>
              </a:lnSpc>
              <a:spcBef>
                <a:spcPts val="400"/>
              </a:spcBef>
              <a:spcAft>
                <a:spcPts val="0"/>
              </a:spcAft>
              <a:buClr>
                <a:srgbClr val="000000"/>
              </a:buClr>
              <a:buSzPts val="1200"/>
              <a:buFont typeface="Helvetica Neue"/>
              <a:buNone/>
              <a:defRPr b="0" i="0" u="none" cap="none" strike="noStrike">
                <a:solidFill>
                  <a:srgbClr val="000000"/>
                </a:solidFill>
                <a:latin typeface="Helvetica Neue"/>
                <a:ea typeface="Helvetica Neue"/>
                <a:cs typeface="Helvetica Neue"/>
                <a:sym typeface="Helvetica Neue"/>
              </a:defRPr>
            </a:lvl6pPr>
            <a:lvl7pPr indent="-228600" lvl="6" marL="3200400" marR="0" algn="l">
              <a:lnSpc>
                <a:spcPct val="90000"/>
              </a:lnSpc>
              <a:spcBef>
                <a:spcPts val="400"/>
              </a:spcBef>
              <a:spcAft>
                <a:spcPts val="0"/>
              </a:spcAft>
              <a:buClr>
                <a:srgbClr val="000000"/>
              </a:buClr>
              <a:buSzPts val="1100"/>
              <a:buFont typeface="Helvetica Neue"/>
              <a:buNone/>
              <a:defRPr b="0" i="0" sz="1100" u="none" cap="none" strike="noStrike">
                <a:solidFill>
                  <a:srgbClr val="000000"/>
                </a:solidFill>
                <a:latin typeface="Helvetica Neue"/>
                <a:ea typeface="Helvetica Neue"/>
                <a:cs typeface="Helvetica Neue"/>
                <a:sym typeface="Helvetica Neue"/>
              </a:defRPr>
            </a:lvl7pPr>
            <a:lvl8pPr indent="-228600" lvl="7" marL="3657600" marR="0" algn="l">
              <a:lnSpc>
                <a:spcPct val="90000"/>
              </a:lnSpc>
              <a:spcBef>
                <a:spcPts val="40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228600" lvl="8" marL="4114800" marR="0" algn="l">
              <a:lnSpc>
                <a:spcPct val="90000"/>
              </a:lnSpc>
              <a:spcBef>
                <a:spcPts val="40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9pPr>
          </a:lstStyle>
          <a:p/>
        </p:txBody>
      </p:sp>
      <p:sp>
        <p:nvSpPr>
          <p:cNvPr id="65" name="Google Shape;65;p13"/>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SzPts val="900"/>
              <a:buFont typeface="Helvetica Neue"/>
              <a:buNone/>
              <a:defRPr>
                <a:latin typeface="Helvetica Neue"/>
                <a:ea typeface="Helvetica Neue"/>
                <a:cs typeface="Helvetica Neue"/>
                <a:sym typeface="Helvetica Neue"/>
              </a:defRPr>
            </a:lvl1pPr>
            <a:lvl2pPr lvl="1"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2pPr>
            <a:lvl3pPr lvl="2"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3pPr>
            <a:lvl4pPr lvl="3"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4pPr>
            <a:lvl5pPr lvl="4"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5pPr>
            <a:lvl6pPr lvl="5"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6pPr>
            <a:lvl7pPr lvl="6"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7pPr>
            <a:lvl8pPr lvl="7"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8pPr>
            <a:lvl9pPr lvl="8" marR="0" algn="l">
              <a:lnSpc>
                <a:spcPct val="100000"/>
              </a:lnSpc>
              <a:spcBef>
                <a:spcPts val="0"/>
              </a:spcBef>
              <a:spcAft>
                <a:spcPts val="0"/>
              </a:spcAft>
              <a:buSzPts val="1200"/>
              <a:buNone/>
              <a:defRPr b="0" i="0" sz="1400" u="none" cap="none" strike="noStrike">
                <a:solidFill>
                  <a:srgbClr val="000000"/>
                </a:solidFill>
                <a:latin typeface="Calibri"/>
                <a:ea typeface="Calibri"/>
                <a:cs typeface="Calibri"/>
                <a:sym typeface="Calibri"/>
              </a:defRPr>
            </a:lvl9pPr>
          </a:lstStyle>
          <a:p/>
        </p:txBody>
      </p:sp>
      <p:sp>
        <p:nvSpPr>
          <p:cNvPr id="66" name="Google Shape;66;p13"/>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SzPts val="900"/>
              <a:buFont typeface="Helvetica Neue"/>
              <a:buNone/>
              <a:defRPr>
                <a:latin typeface="Helvetica Neue"/>
                <a:ea typeface="Helvetica Neue"/>
                <a:cs typeface="Helvetica Neue"/>
                <a:sym typeface="Helvetica Neue"/>
              </a:defRPr>
            </a:lvl1pPr>
            <a:lvl2pPr lvl="1" marR="0" algn="l">
              <a:lnSpc>
                <a:spcPct val="100000"/>
              </a:lnSpc>
              <a:spcBef>
                <a:spcPts val="0"/>
              </a:spcBef>
              <a:spcAft>
                <a:spcPts val="0"/>
              </a:spcAft>
              <a:buSzPts val="900"/>
              <a:buNone/>
              <a:defRPr b="0" i="0" sz="1400" u="none" cap="none" strike="noStrike">
                <a:latin typeface="Calibri"/>
                <a:ea typeface="Calibri"/>
                <a:cs typeface="Calibri"/>
                <a:sym typeface="Calibri"/>
              </a:defRPr>
            </a:lvl2pPr>
            <a:lvl3pPr lvl="2" marR="0" algn="l">
              <a:lnSpc>
                <a:spcPct val="100000"/>
              </a:lnSpc>
              <a:spcBef>
                <a:spcPts val="0"/>
              </a:spcBef>
              <a:spcAft>
                <a:spcPts val="0"/>
              </a:spcAft>
              <a:buSzPts val="900"/>
              <a:buNone/>
              <a:defRPr b="0" i="0" sz="1400" u="none" cap="none" strike="noStrike">
                <a:latin typeface="Calibri"/>
                <a:ea typeface="Calibri"/>
                <a:cs typeface="Calibri"/>
                <a:sym typeface="Calibri"/>
              </a:defRPr>
            </a:lvl3pPr>
            <a:lvl4pPr lvl="3" marR="0" algn="l">
              <a:lnSpc>
                <a:spcPct val="100000"/>
              </a:lnSpc>
              <a:spcBef>
                <a:spcPts val="0"/>
              </a:spcBef>
              <a:spcAft>
                <a:spcPts val="0"/>
              </a:spcAft>
              <a:buSzPts val="900"/>
              <a:buNone/>
              <a:defRPr b="0" i="0" sz="1400" u="none" cap="none" strike="noStrike">
                <a:latin typeface="Calibri"/>
                <a:ea typeface="Calibri"/>
                <a:cs typeface="Calibri"/>
                <a:sym typeface="Calibri"/>
              </a:defRPr>
            </a:lvl4pPr>
            <a:lvl5pPr lvl="4" marR="0" algn="l">
              <a:lnSpc>
                <a:spcPct val="100000"/>
              </a:lnSpc>
              <a:spcBef>
                <a:spcPts val="0"/>
              </a:spcBef>
              <a:spcAft>
                <a:spcPts val="0"/>
              </a:spcAft>
              <a:buSzPts val="900"/>
              <a:buNone/>
              <a:defRPr b="0" i="0" sz="1400" u="none" cap="none" strike="noStrike">
                <a:latin typeface="Calibri"/>
                <a:ea typeface="Calibri"/>
                <a:cs typeface="Calibri"/>
                <a:sym typeface="Calibri"/>
              </a:defRPr>
            </a:lvl5pPr>
            <a:lvl6pPr lvl="5" marR="0" algn="l">
              <a:lnSpc>
                <a:spcPct val="100000"/>
              </a:lnSpc>
              <a:spcBef>
                <a:spcPts val="0"/>
              </a:spcBef>
              <a:spcAft>
                <a:spcPts val="0"/>
              </a:spcAft>
              <a:buSzPts val="900"/>
              <a:buNone/>
              <a:defRPr b="0" i="0" sz="1400" u="none" cap="none" strike="noStrike">
                <a:latin typeface="Calibri"/>
                <a:ea typeface="Calibri"/>
                <a:cs typeface="Calibri"/>
                <a:sym typeface="Calibri"/>
              </a:defRPr>
            </a:lvl6pPr>
            <a:lvl7pPr lvl="6" marR="0" algn="l">
              <a:lnSpc>
                <a:spcPct val="100000"/>
              </a:lnSpc>
              <a:spcBef>
                <a:spcPts val="0"/>
              </a:spcBef>
              <a:spcAft>
                <a:spcPts val="0"/>
              </a:spcAft>
              <a:buSzPts val="900"/>
              <a:buNone/>
              <a:defRPr b="0" i="0" sz="1400" u="none" cap="none" strike="noStrike">
                <a:latin typeface="Calibri"/>
                <a:ea typeface="Calibri"/>
                <a:cs typeface="Calibri"/>
                <a:sym typeface="Calibri"/>
              </a:defRPr>
            </a:lvl7pPr>
            <a:lvl8pPr lvl="7" marR="0" algn="l">
              <a:lnSpc>
                <a:spcPct val="100000"/>
              </a:lnSpc>
              <a:spcBef>
                <a:spcPts val="0"/>
              </a:spcBef>
              <a:spcAft>
                <a:spcPts val="0"/>
              </a:spcAft>
              <a:buSzPts val="900"/>
              <a:buNone/>
              <a:defRPr b="0" i="0" sz="1400" u="none" cap="none" strike="noStrike">
                <a:latin typeface="Calibri"/>
                <a:ea typeface="Calibri"/>
                <a:cs typeface="Calibri"/>
                <a:sym typeface="Calibri"/>
              </a:defRPr>
            </a:lvl8pPr>
            <a:lvl9pPr lvl="8" marR="0" algn="l">
              <a:lnSpc>
                <a:spcPct val="100000"/>
              </a:lnSpc>
              <a:spcBef>
                <a:spcPts val="0"/>
              </a:spcBef>
              <a:spcAft>
                <a:spcPts val="0"/>
              </a:spcAft>
              <a:buSzPts val="900"/>
              <a:buNone/>
              <a:defRPr b="0" i="0" sz="1400" u="none" cap="none" strike="noStrike">
                <a:latin typeface="Calibri"/>
                <a:ea typeface="Calibri"/>
                <a:cs typeface="Calibri"/>
                <a:sym typeface="Calibri"/>
              </a:defRPr>
            </a:lvl9pPr>
          </a:lstStyle>
          <a:p/>
        </p:txBody>
      </p:sp>
      <p:sp>
        <p:nvSpPr>
          <p:cNvPr id="67" name="Google Shape;67;p13"/>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 name="Shape 68"/>
        <p:cNvGrpSpPr/>
        <p:nvPr/>
      </p:nvGrpSpPr>
      <p:grpSpPr>
        <a:xfrm>
          <a:off x="0" y="0"/>
          <a:ext cx="0" cy="0"/>
          <a:chOff x="0" y="0"/>
          <a:chExt cx="0" cy="0"/>
        </a:xfrm>
      </p:grpSpPr>
      <p:sp>
        <p:nvSpPr>
          <p:cNvPr id="69" name="Google Shape;69;p14"/>
          <p:cNvSpPr txBox="1"/>
          <p:nvPr>
            <p:ph type="title"/>
          </p:nvPr>
        </p:nvSpPr>
        <p:spPr>
          <a:xfrm>
            <a:off x="628650" y="273844"/>
            <a:ext cx="7886700" cy="702900"/>
          </a:xfrm>
          <a:prstGeom prst="rect">
            <a:avLst/>
          </a:prstGeom>
          <a:noFill/>
          <a:ln>
            <a:noFill/>
          </a:ln>
        </p:spPr>
        <p:txBody>
          <a:bodyPr anchorCtr="0" anchor="ctr" bIns="68575" lIns="68575" spcFirstLastPara="1" rIns="68575" wrap="square" tIns="68575">
            <a:noAutofit/>
          </a:bodyPr>
          <a:lstStyle>
            <a:lvl1pPr lvl="0" marR="0" algn="l">
              <a:lnSpc>
                <a:spcPct val="90000"/>
              </a:lnSpc>
              <a:spcBef>
                <a:spcPts val="0"/>
              </a:spcBef>
              <a:spcAft>
                <a:spcPts val="0"/>
              </a:spcAft>
              <a:buSzPts val="2300"/>
              <a:buFont typeface="Helvetica Neue"/>
              <a:buNone/>
              <a:defRPr b="1" i="0" sz="2300" u="none" cap="none" strike="noStrike">
                <a:latin typeface="Helvetica Neue"/>
                <a:ea typeface="Helvetica Neue"/>
                <a:cs typeface="Helvetica Neue"/>
                <a:sym typeface="Helvetica Neue"/>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70" name="Google Shape;70;p14"/>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71" name="Google Shape;71;p14"/>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72" name="Google Shape;72;p14"/>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400" u="none" cap="none" strike="noStrike">
                <a:solidFill>
                  <a:srgbClr val="FFFFFF"/>
                </a:solidFill>
              </a:defRPr>
            </a:lvl2pPr>
            <a:lvl3pPr lvl="2" marR="0" algn="l">
              <a:lnSpc>
                <a:spcPct val="100000"/>
              </a:lnSpc>
              <a:spcBef>
                <a:spcPts val="0"/>
              </a:spcBef>
              <a:spcAft>
                <a:spcPts val="0"/>
              </a:spcAft>
              <a:buClr>
                <a:srgbClr val="FFFFFF"/>
              </a:buClr>
              <a:buSzPts val="1200"/>
              <a:buNone/>
              <a:defRPr b="0" i="0" sz="1400" u="none" cap="none" strike="noStrike">
                <a:solidFill>
                  <a:srgbClr val="FFFFFF"/>
                </a:solidFill>
              </a:defRPr>
            </a:lvl3pPr>
            <a:lvl4pPr lvl="3" marR="0" algn="l">
              <a:lnSpc>
                <a:spcPct val="100000"/>
              </a:lnSpc>
              <a:spcBef>
                <a:spcPts val="0"/>
              </a:spcBef>
              <a:spcAft>
                <a:spcPts val="0"/>
              </a:spcAft>
              <a:buClr>
                <a:srgbClr val="FFFFFF"/>
              </a:buClr>
              <a:buSzPts val="1200"/>
              <a:buNone/>
              <a:defRPr b="0" i="0" sz="1400" u="none" cap="none" strike="noStrike">
                <a:solidFill>
                  <a:srgbClr val="FFFFFF"/>
                </a:solidFill>
              </a:defRPr>
            </a:lvl4pPr>
            <a:lvl5pPr lvl="4" marR="0" algn="l">
              <a:lnSpc>
                <a:spcPct val="100000"/>
              </a:lnSpc>
              <a:spcBef>
                <a:spcPts val="0"/>
              </a:spcBef>
              <a:spcAft>
                <a:spcPts val="0"/>
              </a:spcAft>
              <a:buClr>
                <a:srgbClr val="FFFFFF"/>
              </a:buClr>
              <a:buSzPts val="1200"/>
              <a:buNone/>
              <a:defRPr b="0" i="0" sz="1400" u="none" cap="none" strike="noStrike">
                <a:solidFill>
                  <a:srgbClr val="FFFFFF"/>
                </a:solidFill>
              </a:defRPr>
            </a:lvl5pPr>
            <a:lvl6pPr lvl="5" marR="0" algn="l">
              <a:lnSpc>
                <a:spcPct val="100000"/>
              </a:lnSpc>
              <a:spcBef>
                <a:spcPts val="0"/>
              </a:spcBef>
              <a:spcAft>
                <a:spcPts val="0"/>
              </a:spcAft>
              <a:buClr>
                <a:srgbClr val="FFFFFF"/>
              </a:buClr>
              <a:buSzPts val="1200"/>
              <a:buNone/>
              <a:defRPr b="0" i="0" sz="1400" u="none" cap="none" strike="noStrike">
                <a:solidFill>
                  <a:srgbClr val="FFFFFF"/>
                </a:solidFill>
              </a:defRPr>
            </a:lvl6pPr>
            <a:lvl7pPr lvl="6" marR="0" algn="l">
              <a:lnSpc>
                <a:spcPct val="100000"/>
              </a:lnSpc>
              <a:spcBef>
                <a:spcPts val="0"/>
              </a:spcBef>
              <a:spcAft>
                <a:spcPts val="0"/>
              </a:spcAft>
              <a:buClr>
                <a:srgbClr val="FFFFFF"/>
              </a:buClr>
              <a:buSzPts val="1200"/>
              <a:buNone/>
              <a:defRPr b="0" i="0" sz="1400" u="none" cap="none" strike="noStrike">
                <a:solidFill>
                  <a:srgbClr val="FFFFFF"/>
                </a:solidFill>
              </a:defRPr>
            </a:lvl7pPr>
            <a:lvl8pPr lvl="7" marR="0" algn="l">
              <a:lnSpc>
                <a:spcPct val="100000"/>
              </a:lnSpc>
              <a:spcBef>
                <a:spcPts val="0"/>
              </a:spcBef>
              <a:spcAft>
                <a:spcPts val="0"/>
              </a:spcAft>
              <a:buClr>
                <a:srgbClr val="FFFFFF"/>
              </a:buClr>
              <a:buSzPts val="1200"/>
              <a:buNone/>
              <a:defRPr b="0" i="0" sz="1400" u="none" cap="none" strike="noStrike">
                <a:solidFill>
                  <a:srgbClr val="FFFFFF"/>
                </a:solidFill>
              </a:defRPr>
            </a:lvl8pPr>
            <a:lvl9pPr lvl="8" marR="0" algn="l">
              <a:lnSpc>
                <a:spcPct val="100000"/>
              </a:lnSpc>
              <a:spcBef>
                <a:spcPts val="0"/>
              </a:spcBef>
              <a:spcAft>
                <a:spcPts val="0"/>
              </a:spcAft>
              <a:buClr>
                <a:srgbClr val="FFFFFF"/>
              </a:buClr>
              <a:buSzPts val="1200"/>
              <a:buNone/>
              <a:defRPr b="0" i="0" sz="1400" u="none" cap="none" strike="noStrike">
                <a:solidFill>
                  <a:srgbClr val="FFFFFF"/>
                </a:solidFill>
              </a:defRPr>
            </a:lvl9pPr>
          </a:lstStyle>
          <a:p/>
        </p:txBody>
      </p:sp>
      <p:sp>
        <p:nvSpPr>
          <p:cNvPr id="73" name="Google Shape;73;p14"/>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900"/>
              <a:buNone/>
              <a:defRPr b="0" i="0" sz="1400" u="none" cap="none" strike="noStrike">
                <a:solidFill>
                  <a:srgbClr val="FFFFFF"/>
                </a:solidFill>
              </a:defRPr>
            </a:lvl2pPr>
            <a:lvl3pPr lvl="2" marR="0" algn="l">
              <a:lnSpc>
                <a:spcPct val="100000"/>
              </a:lnSpc>
              <a:spcBef>
                <a:spcPts val="0"/>
              </a:spcBef>
              <a:spcAft>
                <a:spcPts val="0"/>
              </a:spcAft>
              <a:buClr>
                <a:srgbClr val="FFFFFF"/>
              </a:buClr>
              <a:buSzPts val="900"/>
              <a:buNone/>
              <a:defRPr b="0" i="0" sz="1400" u="none" cap="none" strike="noStrike">
                <a:solidFill>
                  <a:srgbClr val="FFFFFF"/>
                </a:solidFill>
              </a:defRPr>
            </a:lvl3pPr>
            <a:lvl4pPr lvl="3" marR="0" algn="l">
              <a:lnSpc>
                <a:spcPct val="100000"/>
              </a:lnSpc>
              <a:spcBef>
                <a:spcPts val="0"/>
              </a:spcBef>
              <a:spcAft>
                <a:spcPts val="0"/>
              </a:spcAft>
              <a:buClr>
                <a:srgbClr val="FFFFFF"/>
              </a:buClr>
              <a:buSzPts val="900"/>
              <a:buNone/>
              <a:defRPr b="0" i="0" sz="1400" u="none" cap="none" strike="noStrike">
                <a:solidFill>
                  <a:srgbClr val="FFFFFF"/>
                </a:solidFill>
              </a:defRPr>
            </a:lvl4pPr>
            <a:lvl5pPr lvl="4" marR="0" algn="l">
              <a:lnSpc>
                <a:spcPct val="100000"/>
              </a:lnSpc>
              <a:spcBef>
                <a:spcPts val="0"/>
              </a:spcBef>
              <a:spcAft>
                <a:spcPts val="0"/>
              </a:spcAft>
              <a:buClr>
                <a:srgbClr val="FFFFFF"/>
              </a:buClr>
              <a:buSzPts val="900"/>
              <a:buNone/>
              <a:defRPr b="0" i="0" sz="1400" u="none" cap="none" strike="noStrike">
                <a:solidFill>
                  <a:srgbClr val="FFFFFF"/>
                </a:solidFill>
              </a:defRPr>
            </a:lvl5pPr>
            <a:lvl6pPr lvl="5" marR="0" algn="l">
              <a:lnSpc>
                <a:spcPct val="100000"/>
              </a:lnSpc>
              <a:spcBef>
                <a:spcPts val="0"/>
              </a:spcBef>
              <a:spcAft>
                <a:spcPts val="0"/>
              </a:spcAft>
              <a:buClr>
                <a:srgbClr val="FFFFFF"/>
              </a:buClr>
              <a:buSzPts val="900"/>
              <a:buNone/>
              <a:defRPr b="0" i="0" sz="1400" u="none" cap="none" strike="noStrike">
                <a:solidFill>
                  <a:srgbClr val="FFFFFF"/>
                </a:solidFill>
              </a:defRPr>
            </a:lvl6pPr>
            <a:lvl7pPr lvl="6" marR="0" algn="l">
              <a:lnSpc>
                <a:spcPct val="100000"/>
              </a:lnSpc>
              <a:spcBef>
                <a:spcPts val="0"/>
              </a:spcBef>
              <a:spcAft>
                <a:spcPts val="0"/>
              </a:spcAft>
              <a:buClr>
                <a:srgbClr val="FFFFFF"/>
              </a:buClr>
              <a:buSzPts val="900"/>
              <a:buNone/>
              <a:defRPr b="0" i="0" sz="1400" u="none" cap="none" strike="noStrike">
                <a:solidFill>
                  <a:srgbClr val="FFFFFF"/>
                </a:solidFill>
              </a:defRPr>
            </a:lvl7pPr>
            <a:lvl8pPr lvl="7" marR="0" algn="l">
              <a:lnSpc>
                <a:spcPct val="100000"/>
              </a:lnSpc>
              <a:spcBef>
                <a:spcPts val="0"/>
              </a:spcBef>
              <a:spcAft>
                <a:spcPts val="0"/>
              </a:spcAft>
              <a:buClr>
                <a:srgbClr val="FFFFFF"/>
              </a:buClr>
              <a:buSzPts val="900"/>
              <a:buNone/>
              <a:defRPr b="0" i="0" sz="1400" u="none" cap="none" strike="noStrike">
                <a:solidFill>
                  <a:srgbClr val="FFFFFF"/>
                </a:solidFill>
              </a:defRPr>
            </a:lvl8pPr>
            <a:lvl9pPr lvl="8" marR="0" algn="l">
              <a:lnSpc>
                <a:spcPct val="100000"/>
              </a:lnSpc>
              <a:spcBef>
                <a:spcPts val="0"/>
              </a:spcBef>
              <a:spcAft>
                <a:spcPts val="0"/>
              </a:spcAft>
              <a:buClr>
                <a:srgbClr val="FFFFFF"/>
              </a:buClr>
              <a:buSzPts val="900"/>
              <a:buNone/>
              <a:defRPr b="0" i="0" sz="1400" u="none" cap="none" strike="noStrike">
                <a:solidFill>
                  <a:srgbClr val="FFFFFF"/>
                </a:solidFill>
              </a:defRPr>
            </a:lvl9pPr>
          </a:lstStyle>
          <a:p/>
        </p:txBody>
      </p:sp>
      <p:sp>
        <p:nvSpPr>
          <p:cNvPr id="74" name="Google Shape;74;p14"/>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4"/>
          <p:cNvSpPr txBox="1"/>
          <p:nvPr>
            <p:ph idx="3"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5"/>
          <p:cNvSpPr/>
          <p:nvPr/>
        </p:nvSpPr>
        <p:spPr>
          <a:xfrm>
            <a:off x="-4762"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8" name="Google Shape;78;p15"/>
          <p:cNvSpPr txBox="1"/>
          <p:nvPr>
            <p:ph type="title"/>
          </p:nvPr>
        </p:nvSpPr>
        <p:spPr>
          <a:xfrm>
            <a:off x="623888" y="686644"/>
            <a:ext cx="7886700" cy="1198200"/>
          </a:xfrm>
          <a:prstGeom prst="rect">
            <a:avLst/>
          </a:prstGeom>
          <a:noFill/>
          <a:ln>
            <a:noFill/>
          </a:ln>
        </p:spPr>
        <p:txBody>
          <a:bodyPr anchorCtr="0" anchor="b" bIns="68575" lIns="68575" spcFirstLastPara="1" rIns="68575" wrap="square" tIns="68575">
            <a:noAutofit/>
          </a:bodyPr>
          <a:lstStyle>
            <a:lvl1pPr lvl="0" marR="0" algn="l">
              <a:lnSpc>
                <a:spcPct val="90000"/>
              </a:lnSpc>
              <a:spcBef>
                <a:spcPts val="0"/>
              </a:spcBef>
              <a:spcAft>
                <a:spcPts val="0"/>
              </a:spcAft>
              <a:buSzPts val="3300"/>
              <a:buNone/>
              <a:defRPr b="0" i="0" sz="3300" u="none" cap="none" strike="noStrike"/>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79" name="Google Shape;79;p15"/>
          <p:cNvSpPr txBox="1"/>
          <p:nvPr>
            <p:ph idx="1" type="body"/>
          </p:nvPr>
        </p:nvSpPr>
        <p:spPr>
          <a:xfrm>
            <a:off x="623888" y="1932497"/>
            <a:ext cx="7886700" cy="1125300"/>
          </a:xfrm>
          <a:prstGeom prst="rect">
            <a:avLst/>
          </a:prstGeom>
          <a:noFill/>
          <a:ln>
            <a:noFill/>
          </a:ln>
        </p:spPr>
        <p:txBody>
          <a:bodyPr anchorCtr="0" anchor="t" bIns="68575" lIns="68575" spcFirstLastPara="1" rIns="68575" wrap="square" tIns="68575">
            <a:noAutofit/>
          </a:bodyPr>
          <a:lstStyle>
            <a:lvl1pPr indent="-228600" lvl="0" marL="457200" marR="0" algn="l">
              <a:lnSpc>
                <a:spcPct val="90000"/>
              </a:lnSpc>
              <a:spcBef>
                <a:spcPts val="800"/>
              </a:spcBef>
              <a:spcAft>
                <a:spcPts val="0"/>
              </a:spcAft>
              <a:buClr>
                <a:srgbClr val="434343"/>
              </a:buClr>
              <a:buSzPts val="1500"/>
              <a:buNone/>
              <a:defRPr b="0" i="0" u="none" cap="none" strike="noStrike">
                <a:solidFill>
                  <a:srgbClr val="434343"/>
                </a:solidFill>
              </a:defRPr>
            </a:lvl1pPr>
            <a:lvl2pPr indent="-228600" lvl="1" marL="914400" marR="0" algn="l">
              <a:lnSpc>
                <a:spcPct val="90000"/>
              </a:lnSpc>
              <a:spcBef>
                <a:spcPts val="400"/>
              </a:spcBef>
              <a:spcAft>
                <a:spcPts val="0"/>
              </a:spcAft>
              <a:buClr>
                <a:srgbClr val="434343"/>
              </a:buClr>
              <a:buSzPts val="1500"/>
              <a:buNone/>
              <a:defRPr b="0" i="0" u="none" cap="none" strike="noStrike">
                <a:solidFill>
                  <a:srgbClr val="434343"/>
                </a:solidFill>
              </a:defRPr>
            </a:lvl2pPr>
            <a:lvl3pPr indent="-228600" lvl="2" marL="1371600" marR="0" algn="l">
              <a:lnSpc>
                <a:spcPct val="90000"/>
              </a:lnSpc>
              <a:spcBef>
                <a:spcPts val="400"/>
              </a:spcBef>
              <a:spcAft>
                <a:spcPts val="0"/>
              </a:spcAft>
              <a:buClr>
                <a:srgbClr val="434343"/>
              </a:buClr>
              <a:buSzPts val="1400"/>
              <a:buNone/>
              <a:defRPr b="0" i="0" u="none" cap="none" strike="noStrike">
                <a:solidFill>
                  <a:srgbClr val="434343"/>
                </a:solidFill>
              </a:defRPr>
            </a:lvl3pPr>
            <a:lvl4pPr indent="-228600" lvl="3" marL="1828800" marR="0" algn="l">
              <a:lnSpc>
                <a:spcPct val="90000"/>
              </a:lnSpc>
              <a:spcBef>
                <a:spcPts val="400"/>
              </a:spcBef>
              <a:spcAft>
                <a:spcPts val="0"/>
              </a:spcAft>
              <a:buClr>
                <a:srgbClr val="434343"/>
              </a:buClr>
              <a:buSzPts val="1400"/>
              <a:buNone/>
              <a:defRPr b="0" i="0" u="none" cap="none" strike="noStrike">
                <a:solidFill>
                  <a:srgbClr val="434343"/>
                </a:solidFill>
              </a:defRPr>
            </a:lvl4pPr>
            <a:lvl5pPr indent="-228600" lvl="4" marL="2286000" marR="0" algn="l">
              <a:lnSpc>
                <a:spcPct val="90000"/>
              </a:lnSpc>
              <a:spcBef>
                <a:spcPts val="400"/>
              </a:spcBef>
              <a:spcAft>
                <a:spcPts val="0"/>
              </a:spcAft>
              <a:buClr>
                <a:srgbClr val="434343"/>
              </a:buClr>
              <a:buSzPts val="1200"/>
              <a:buNone/>
              <a:defRPr b="0" i="0" u="none" cap="none" strike="noStrike">
                <a:solidFill>
                  <a:srgbClr val="434343"/>
                </a:solidFill>
              </a:defRPr>
            </a:lvl5pPr>
            <a:lvl6pPr indent="-228600" lvl="5" marL="2743200" marR="0" algn="l">
              <a:lnSpc>
                <a:spcPct val="90000"/>
              </a:lnSpc>
              <a:spcBef>
                <a:spcPts val="400"/>
              </a:spcBef>
              <a:spcAft>
                <a:spcPts val="0"/>
              </a:spcAft>
              <a:buClr>
                <a:srgbClr val="434343"/>
              </a:buClr>
              <a:buSzPts val="1200"/>
              <a:buNone/>
              <a:defRPr b="0" i="0" u="none" cap="none" strike="noStrike">
                <a:solidFill>
                  <a:srgbClr val="434343"/>
                </a:solidFill>
              </a:defRPr>
            </a:lvl6pPr>
            <a:lvl7pPr indent="-228600" lvl="6" marL="3200400" marR="0" algn="l">
              <a:lnSpc>
                <a:spcPct val="90000"/>
              </a:lnSpc>
              <a:spcBef>
                <a:spcPts val="400"/>
              </a:spcBef>
              <a:spcAft>
                <a:spcPts val="0"/>
              </a:spcAft>
              <a:buClr>
                <a:srgbClr val="434343"/>
              </a:buClr>
              <a:buSzPts val="1200"/>
              <a:buNone/>
              <a:defRPr b="0" i="0" u="none" cap="none" strike="noStrike">
                <a:solidFill>
                  <a:srgbClr val="434343"/>
                </a:solidFill>
              </a:defRPr>
            </a:lvl7pPr>
            <a:lvl8pPr indent="-228600" lvl="7" marL="3657600" marR="0" algn="l">
              <a:lnSpc>
                <a:spcPct val="90000"/>
              </a:lnSpc>
              <a:spcBef>
                <a:spcPts val="400"/>
              </a:spcBef>
              <a:spcAft>
                <a:spcPts val="0"/>
              </a:spcAft>
              <a:buClr>
                <a:srgbClr val="434343"/>
              </a:buClr>
              <a:buSzPts val="1200"/>
              <a:buNone/>
              <a:defRPr b="0" i="0" u="none" cap="none" strike="noStrike">
                <a:solidFill>
                  <a:srgbClr val="434343"/>
                </a:solidFill>
              </a:defRPr>
            </a:lvl8pPr>
            <a:lvl9pPr indent="-228600" lvl="8" marL="4114800" marR="0" algn="l">
              <a:lnSpc>
                <a:spcPct val="90000"/>
              </a:lnSpc>
              <a:spcBef>
                <a:spcPts val="400"/>
              </a:spcBef>
              <a:spcAft>
                <a:spcPts val="0"/>
              </a:spcAft>
              <a:buClr>
                <a:srgbClr val="434343"/>
              </a:buClr>
              <a:buSzPts val="1200"/>
              <a:buNone/>
              <a:defRPr b="0" i="0" u="none" cap="none" strike="noStrike">
                <a:solidFill>
                  <a:srgbClr val="434343"/>
                </a:solidFill>
              </a:defRPr>
            </a:lvl9pPr>
          </a:lstStyle>
          <a:p/>
        </p:txBody>
      </p:sp>
      <p:sp>
        <p:nvSpPr>
          <p:cNvPr id="80" name="Google Shape;80;p15"/>
          <p:cNvSpPr txBox="1"/>
          <p:nvPr>
            <p:ph idx="10" type="dt"/>
          </p:nvPr>
        </p:nvSpPr>
        <p:spPr>
          <a:xfrm>
            <a:off x="21131" y="4533450"/>
            <a:ext cx="2057400" cy="273900"/>
          </a:xfrm>
          <a:prstGeom prst="rect">
            <a:avLst/>
          </a:prstGeom>
          <a:noFill/>
          <a:ln>
            <a:noFill/>
          </a:ln>
        </p:spPr>
        <p:txBody>
          <a:bodyPr anchorCtr="0" anchor="ctr" bIns="68575" lIns="68575" spcFirstLastPara="1" rIns="68575" wrap="square" tIns="68575">
            <a:noAutofit/>
          </a:bodyPr>
          <a:lstStyle>
            <a:lvl1pPr lvl="0" marR="0" algn="l">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2pPr>
            <a:lvl3pPr lvl="2"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3pPr>
            <a:lvl4pPr lvl="3"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4pPr>
            <a:lvl5pPr lvl="4"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5pPr>
            <a:lvl6pPr lvl="5"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6pPr>
            <a:lvl7pPr lvl="6"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7pPr>
            <a:lvl8pPr lvl="7"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8pPr>
            <a:lvl9pPr lvl="8" marR="0" algn="l">
              <a:lnSpc>
                <a:spcPct val="100000"/>
              </a:lnSpc>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9pPr>
          </a:lstStyle>
          <a:p/>
        </p:txBody>
      </p:sp>
      <p:sp>
        <p:nvSpPr>
          <p:cNvPr id="81" name="Google Shape;81;p15"/>
          <p:cNvSpPr txBox="1"/>
          <p:nvPr>
            <p:ph idx="11" type="ftr"/>
          </p:nvPr>
        </p:nvSpPr>
        <p:spPr>
          <a:xfrm>
            <a:off x="2527172" y="4533441"/>
            <a:ext cx="3086100" cy="273900"/>
          </a:xfrm>
          <a:prstGeom prst="rect">
            <a:avLst/>
          </a:prstGeom>
          <a:noFill/>
          <a:ln>
            <a:noFill/>
          </a:ln>
        </p:spPr>
        <p:txBody>
          <a:bodyPr anchorCtr="0" anchor="ctr" bIns="68575" lIns="68575" spcFirstLastPara="1" rIns="68575" wrap="square" tIns="68575">
            <a:noAutofit/>
          </a:bodyPr>
          <a:lstStyle>
            <a:lvl1pPr lvl="0" marR="0" algn="ctr">
              <a:lnSpc>
                <a:spcPct val="100000"/>
              </a:lnSpc>
              <a:spcBef>
                <a:spcPts val="0"/>
              </a:spcBef>
              <a:spcAft>
                <a:spcPts val="0"/>
              </a:spcAft>
              <a:buClr>
                <a:srgbClr val="FFFFFF"/>
              </a:buClr>
              <a:buSzPts val="1200"/>
              <a:buNone/>
              <a:defRPr>
                <a:solidFill>
                  <a:srgbClr val="FFFFFF"/>
                </a:solidFill>
              </a:defRPr>
            </a:lvl1pPr>
            <a:lvl2pPr lvl="1"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2pPr>
            <a:lvl3pPr lvl="2"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3pPr>
            <a:lvl4pPr lvl="3"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4pPr>
            <a:lvl5pPr lvl="4"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5pPr>
            <a:lvl6pPr lvl="5"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6pPr>
            <a:lvl7pPr lvl="6"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7pPr>
            <a:lvl8pPr lvl="7"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8pPr>
            <a:lvl9pPr lvl="8" marR="0" algn="l">
              <a:lnSpc>
                <a:spcPct val="100000"/>
              </a:lnSpc>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9pPr>
          </a:lstStyle>
          <a:p/>
        </p:txBody>
      </p:sp>
      <p:sp>
        <p:nvSpPr>
          <p:cNvPr id="82" name="Google Shape;82;p15"/>
          <p:cNvSpPr txBox="1"/>
          <p:nvPr>
            <p:ph idx="12" type="sldNum"/>
          </p:nvPr>
        </p:nvSpPr>
        <p:spPr>
          <a:xfrm>
            <a:off x="6453188" y="4533450"/>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15"/>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84" name="Google Shape;84;p15"/>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7" name="Google Shape;7;p8"/>
          <p:cNvSpPr txBox="1"/>
          <p:nvPr>
            <p:ph type="title"/>
          </p:nvPr>
        </p:nvSpPr>
        <p:spPr>
          <a:xfrm>
            <a:off x="628650" y="273844"/>
            <a:ext cx="7886700" cy="6930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rgbClr val="1D7E74"/>
              </a:buClr>
              <a:buSzPts val="2300"/>
              <a:buFont typeface="Helvetica Neue"/>
              <a:buNone/>
              <a:defRPr b="1" i="0" sz="2300" u="none" cap="none" strike="noStrike">
                <a:solidFill>
                  <a:srgbClr val="1D7E74"/>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8"/>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9pPr>
          </a:lstStyle>
          <a:p/>
        </p:txBody>
      </p:sp>
      <p:sp>
        <p:nvSpPr>
          <p:cNvPr id="9" name="Google Shape;9;p8"/>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9pPr>
          </a:lstStyle>
          <a:p/>
        </p:txBody>
      </p:sp>
      <p:sp>
        <p:nvSpPr>
          <p:cNvPr id="10" name="Google Shape;10;p8"/>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p:txBody>
      </p:sp>
      <p:sp>
        <p:nvSpPr>
          <p:cNvPr id="11" name="Google Shape;11;p8"/>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12" name="Google Shape;12;p8"/>
          <p:cNvPicPr preferRelativeResize="0"/>
          <p:nvPr/>
        </p:nvPicPr>
        <p:blipFill rotWithShape="1">
          <a:blip r:embed="rId1">
            <a:alphaModFix/>
          </a:blip>
          <a:srcRect b="0" l="0" r="0" t="0"/>
          <a:stretch/>
        </p:blipFill>
        <p:spPr>
          <a:xfrm>
            <a:off x="8248076" y="4220950"/>
            <a:ext cx="836097" cy="515673"/>
          </a:xfrm>
          <a:prstGeom prst="rect">
            <a:avLst/>
          </a:prstGeom>
          <a:noFill/>
          <a:ln>
            <a:noFill/>
          </a:ln>
        </p:spPr>
      </p:pic>
      <p:sp>
        <p:nvSpPr>
          <p:cNvPr id="13" name="Google Shape;13;p8"/>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4.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6.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4.xml"/><Relationship Id="rId3" Type="http://schemas.openxmlformats.org/officeDocument/2006/relationships/image" Target="../media/image5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54.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3.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47.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
          <p:cNvSpPr txBox="1"/>
          <p:nvPr>
            <p:ph type="ctrTitle"/>
          </p:nvPr>
        </p:nvSpPr>
        <p:spPr>
          <a:xfrm>
            <a:off x="311700" y="427875"/>
            <a:ext cx="8520600" cy="2369400"/>
          </a:xfrm>
          <a:prstGeom prst="rect">
            <a:avLst/>
          </a:prstGeom>
          <a:noFill/>
          <a:ln>
            <a:noFill/>
          </a:ln>
        </p:spPr>
        <p:txBody>
          <a:bodyPr anchorCtr="0" anchor="b" bIns="68575" lIns="68575" spcFirstLastPara="1" rIns="68575" wrap="square" tIns="68575">
            <a:noAutofit/>
          </a:bodyPr>
          <a:lstStyle/>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SzPts val="5200"/>
              <a:buNone/>
            </a:pPr>
            <a:r>
              <a:t/>
            </a:r>
            <a:endParaRPr sz="28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26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US" sz="2600">
                <a:latin typeface="Arial"/>
                <a:ea typeface="Arial"/>
                <a:cs typeface="Arial"/>
                <a:sym typeface="Arial"/>
              </a:rPr>
              <a:t>	</a:t>
            </a:r>
            <a:endParaRPr b="0" sz="26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300">
              <a:latin typeface="Arial"/>
              <a:ea typeface="Arial"/>
              <a:cs typeface="Arial"/>
              <a:sym typeface="Arial"/>
            </a:endParaRPr>
          </a:p>
          <a:p>
            <a:pPr indent="0" lvl="0" marL="0" rtl="0" algn="ctr">
              <a:lnSpc>
                <a:spcPct val="90000"/>
              </a:lnSpc>
              <a:spcBef>
                <a:spcPts val="0"/>
              </a:spcBef>
              <a:spcAft>
                <a:spcPts val="0"/>
              </a:spcAft>
              <a:buSzPts val="5200"/>
              <a:buNone/>
            </a:pPr>
            <a:r>
              <a:t/>
            </a:r>
            <a:endParaRPr sz="5400"/>
          </a:p>
        </p:txBody>
      </p:sp>
      <p:pic>
        <p:nvPicPr>
          <p:cNvPr id="167" name="Google Shape;167;p1"/>
          <p:cNvPicPr preferRelativeResize="0"/>
          <p:nvPr/>
        </p:nvPicPr>
        <p:blipFill rotWithShape="1">
          <a:blip r:embed="rId3">
            <a:alphaModFix/>
          </a:blip>
          <a:srcRect b="0" l="0" r="0" t="0"/>
          <a:stretch/>
        </p:blipFill>
        <p:spPr>
          <a:xfrm>
            <a:off x="2964048" y="0"/>
            <a:ext cx="3475799" cy="1902501"/>
          </a:xfrm>
          <a:prstGeom prst="rect">
            <a:avLst/>
          </a:prstGeom>
          <a:noFill/>
          <a:ln>
            <a:noFill/>
          </a:ln>
        </p:spPr>
      </p:pic>
      <p:sp>
        <p:nvSpPr>
          <p:cNvPr id="168" name="Google Shape;168;p1"/>
          <p:cNvSpPr txBox="1"/>
          <p:nvPr>
            <p:ph idx="1" type="subTitle"/>
          </p:nvPr>
        </p:nvSpPr>
        <p:spPr>
          <a:xfrm>
            <a:off x="311700" y="1969925"/>
            <a:ext cx="8520600" cy="1069200"/>
          </a:xfrm>
          <a:prstGeom prst="rect">
            <a:avLst/>
          </a:prstGeom>
          <a:noFill/>
          <a:ln>
            <a:noFill/>
          </a:ln>
        </p:spPr>
        <p:txBody>
          <a:bodyPr anchorCtr="0" anchor="t" bIns="68575" lIns="68575" spcFirstLastPara="1" rIns="68575" wrap="square" tIns="68575">
            <a:noAutofit/>
          </a:bodyPr>
          <a:lstStyle/>
          <a:p>
            <a:pPr indent="-323850" lvl="0" marL="457200" rtl="0" algn="ctr">
              <a:spcBef>
                <a:spcPts val="800"/>
              </a:spcBef>
              <a:spcAft>
                <a:spcPts val="0"/>
              </a:spcAft>
              <a:buClr>
                <a:schemeClr val="dk1"/>
              </a:buClr>
              <a:buSzPts val="2800"/>
              <a:buFont typeface="Arial"/>
              <a:buNone/>
            </a:pPr>
            <a:r>
              <a:rPr b="1" lang="en-US"/>
              <a:t>State of Teachers, Teaching and Teacher Education Report-2023</a:t>
            </a:r>
            <a:endParaRPr/>
          </a:p>
        </p:txBody>
      </p:sp>
      <p:sp>
        <p:nvSpPr>
          <p:cNvPr id="169" name="Google Shape;169;p1"/>
          <p:cNvSpPr txBox="1"/>
          <p:nvPr/>
        </p:nvSpPr>
        <p:spPr>
          <a:xfrm>
            <a:off x="0" y="3342225"/>
            <a:ext cx="9144000" cy="615600"/>
          </a:xfrm>
          <a:prstGeom prst="rect">
            <a:avLst/>
          </a:prstGeom>
          <a:noFill/>
          <a:ln>
            <a:noFill/>
          </a:ln>
        </p:spPr>
        <p:txBody>
          <a:bodyPr anchorCtr="0" anchor="t" bIns="91425" lIns="91425" spcFirstLastPara="1" rIns="91425" wrap="square" tIns="91425">
            <a:spAutoFit/>
          </a:bodyPr>
          <a:lstStyle/>
          <a:p>
            <a:pPr indent="-323850" lvl="0" marL="457200" rtl="0" algn="ctr">
              <a:spcBef>
                <a:spcPts val="800"/>
              </a:spcBef>
              <a:spcAft>
                <a:spcPts val="0"/>
              </a:spcAft>
              <a:buNone/>
            </a:pPr>
            <a:r>
              <a:rPr lang="en-US" sz="2800">
                <a:solidFill>
                  <a:schemeClr val="dk1"/>
                </a:solidFill>
                <a:latin typeface="Helvetica Neue"/>
                <a:ea typeface="Helvetica Neue"/>
                <a:cs typeface="Helvetica Neue"/>
                <a:sym typeface="Helvetica Neue"/>
              </a:rPr>
              <a:t>Review 3 - Editorial Board meeting- 20th October 2023</a:t>
            </a:r>
            <a:endParaRPr sz="2800">
              <a:solidFill>
                <a:schemeClr val="dk1"/>
              </a:solidFill>
              <a:latin typeface="Helvetica Neue"/>
              <a:ea typeface="Helvetica Neue"/>
              <a:cs typeface="Helvetica Neue"/>
              <a:sym typeface="Helvetica Neue"/>
            </a:endParaRPr>
          </a:p>
        </p:txBody>
      </p:sp>
      <p:sp>
        <p:nvSpPr>
          <p:cNvPr id="170" name="Google Shape;170;p1"/>
          <p:cNvSpPr txBox="1"/>
          <p:nvPr>
            <p:ph idx="12" type="sldNum"/>
          </p:nvPr>
        </p:nvSpPr>
        <p:spPr>
          <a:xfrm>
            <a:off x="8588750" y="4663225"/>
            <a:ext cx="335700" cy="285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4fe01717cb_2_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graphicFrame>
        <p:nvGraphicFramePr>
          <p:cNvPr id="236" name="Google Shape;236;g24fe01717cb_2_6"/>
          <p:cNvGraphicFramePr/>
          <p:nvPr/>
        </p:nvGraphicFramePr>
        <p:xfrm>
          <a:off x="141650" y="740738"/>
          <a:ext cx="3000000" cy="3000000"/>
        </p:xfrm>
        <a:graphic>
          <a:graphicData uri="http://schemas.openxmlformats.org/drawingml/2006/table">
            <a:tbl>
              <a:tblPr>
                <a:noFill/>
                <a:tableStyleId>{45C4D80A-A45F-49AA-AA8E-86D13E099FFA}</a:tableStyleId>
              </a:tblPr>
              <a:tblGrid>
                <a:gridCol w="2221225"/>
                <a:gridCol w="683475"/>
                <a:gridCol w="841175"/>
                <a:gridCol w="486300"/>
                <a:gridCol w="552025"/>
                <a:gridCol w="552025"/>
                <a:gridCol w="525725"/>
                <a:gridCol w="801750"/>
                <a:gridCol w="814900"/>
                <a:gridCol w="972600"/>
              </a:tblGrid>
              <a:tr h="359100">
                <a:tc gridSpan="10">
                  <a:txBody>
                    <a:bodyPr/>
                    <a:lstStyle/>
                    <a:p>
                      <a:pPr indent="0" lvl="0" marL="0" rtl="0" algn="l">
                        <a:lnSpc>
                          <a:spcPct val="115000"/>
                        </a:lnSpc>
                        <a:spcBef>
                          <a:spcPts val="0"/>
                        </a:spcBef>
                        <a:spcAft>
                          <a:spcPts val="0"/>
                        </a:spcAft>
                        <a:buNone/>
                      </a:pPr>
                      <a:r>
                        <a:rPr b="1" lang="en-US" sz="1000"/>
                        <a:t>Teacher’s Profile from PLFS 2021-22 Data</a:t>
                      </a:r>
                      <a:endParaRPr b="1" sz="1000"/>
                    </a:p>
                  </a:txBody>
                  <a:tcPr marT="0" marB="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hMerge="1"/>
                <a:tc hMerge="1"/>
                <a:tc hMerge="1"/>
                <a:tc hMerge="1"/>
              </a:tr>
              <a:tr h="968750">
                <a:tc>
                  <a:txBody>
                    <a:bodyPr/>
                    <a:lstStyle/>
                    <a:p>
                      <a:pPr indent="0" lvl="0" marL="0" rtl="0" algn="l">
                        <a:lnSpc>
                          <a:spcPct val="115000"/>
                        </a:lnSpc>
                        <a:spcBef>
                          <a:spcPts val="0"/>
                        </a:spcBef>
                        <a:spcAft>
                          <a:spcPts val="0"/>
                        </a:spcAft>
                        <a:buNone/>
                      </a:pPr>
                      <a:r>
                        <a:rPr b="1" lang="en-US" sz="1000"/>
                        <a:t>Teacher type ((85101+102+211+104+213+222+221+410+420+491+500)</a:t>
                      </a:r>
                      <a:endParaRPr sz="1000"/>
                    </a:p>
                  </a:txBody>
                  <a:tcPr marT="0" marB="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t>Median age</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t>% women teachers in the respective teacher type</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t>Scheduled Tribes</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t>Scheduled Castes</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t>Other Backward Castes</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t>Others</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t>proportion of workforce in rural locations</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t>Proportion of women among rural teacher workforce</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800"/>
                        <a:t>proportion of women among urban teacher workforce</a:t>
                      </a:r>
                      <a:endParaRPr sz="1000"/>
                    </a:p>
                  </a:txBody>
                  <a:tcPr marT="0" marB="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5375">
                <a:tc>
                  <a:txBody>
                    <a:bodyPr/>
                    <a:lstStyle/>
                    <a:p>
                      <a:pPr indent="0" lvl="0" marL="0" rtl="0" algn="l">
                        <a:lnSpc>
                          <a:spcPct val="115000"/>
                        </a:lnSpc>
                        <a:spcBef>
                          <a:spcPts val="0"/>
                        </a:spcBef>
                        <a:spcAft>
                          <a:spcPts val="0"/>
                        </a:spcAft>
                        <a:buNone/>
                      </a:pPr>
                      <a:r>
                        <a:rPr lang="en-US" sz="800"/>
                        <a:t>Early Childhood Education</a:t>
                      </a:r>
                      <a:endParaRPr sz="1000"/>
                    </a:p>
                  </a:txBody>
                  <a:tcPr marT="0" marB="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43</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91%</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35%</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27%</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81%</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82%</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18%</a:t>
                      </a:r>
                      <a:endParaRPr sz="1000"/>
                    </a:p>
                  </a:txBody>
                  <a:tcPr marT="0" marB="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5375">
                <a:tc>
                  <a:txBody>
                    <a:bodyPr/>
                    <a:lstStyle/>
                    <a:p>
                      <a:pPr indent="0" lvl="0" marL="0" rtl="0" algn="l">
                        <a:lnSpc>
                          <a:spcPct val="115000"/>
                        </a:lnSpc>
                        <a:spcBef>
                          <a:spcPts val="0"/>
                        </a:spcBef>
                        <a:spcAft>
                          <a:spcPts val="0"/>
                        </a:spcAft>
                        <a:buNone/>
                      </a:pPr>
                      <a:r>
                        <a:rPr lang="en-US" sz="800"/>
                        <a:t>Primary School teacher</a:t>
                      </a:r>
                      <a:endParaRPr sz="1000"/>
                    </a:p>
                  </a:txBody>
                  <a:tcPr marT="0" marB="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40</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49%</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13%</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16%</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38%</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33%</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63%</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54%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46%</a:t>
                      </a:r>
                      <a:endParaRPr sz="1000"/>
                    </a:p>
                  </a:txBody>
                  <a:tcPr marT="0" marB="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5375">
                <a:tc>
                  <a:txBody>
                    <a:bodyPr/>
                    <a:lstStyle/>
                    <a:p>
                      <a:pPr indent="0" lvl="0" marL="0" rtl="0" algn="l">
                        <a:lnSpc>
                          <a:spcPct val="115000"/>
                        </a:lnSpc>
                        <a:spcBef>
                          <a:spcPts val="0"/>
                        </a:spcBef>
                        <a:spcAft>
                          <a:spcPts val="0"/>
                        </a:spcAft>
                        <a:buNone/>
                      </a:pPr>
                      <a:r>
                        <a:rPr lang="en-US" sz="800"/>
                        <a:t>General Secondary School</a:t>
                      </a:r>
                      <a:endParaRPr sz="1000"/>
                    </a:p>
                  </a:txBody>
                  <a:tcPr marT="0" marB="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40</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43%</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10%</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39%</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36%</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49%</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36%</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64%</a:t>
                      </a:r>
                      <a:endParaRPr sz="1000"/>
                    </a:p>
                  </a:txBody>
                  <a:tcPr marT="0" marB="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5375">
                <a:tc>
                  <a:txBody>
                    <a:bodyPr/>
                    <a:lstStyle/>
                    <a:p>
                      <a:pPr indent="0" lvl="0" marL="0" rtl="0" algn="l">
                        <a:lnSpc>
                          <a:spcPct val="115000"/>
                        </a:lnSpc>
                        <a:spcBef>
                          <a:spcPts val="0"/>
                        </a:spcBef>
                        <a:spcAft>
                          <a:spcPts val="0"/>
                        </a:spcAft>
                        <a:buNone/>
                      </a:pPr>
                      <a:r>
                        <a:rPr lang="en-US" sz="800"/>
                        <a:t>Special education teachers</a:t>
                      </a:r>
                      <a:endParaRPr sz="1000"/>
                    </a:p>
                  </a:txBody>
                  <a:tcPr marT="0" marB="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33</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48%</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27%</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27%</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56%</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64%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36%</a:t>
                      </a:r>
                      <a:endParaRPr sz="1000"/>
                    </a:p>
                  </a:txBody>
                  <a:tcPr marT="0" marB="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5375">
                <a:tc>
                  <a:txBody>
                    <a:bodyPr/>
                    <a:lstStyle/>
                    <a:p>
                      <a:pPr indent="0" lvl="0" marL="0" rtl="0" algn="l">
                        <a:lnSpc>
                          <a:spcPct val="115000"/>
                        </a:lnSpc>
                        <a:spcBef>
                          <a:spcPts val="0"/>
                        </a:spcBef>
                        <a:spcAft>
                          <a:spcPts val="0"/>
                        </a:spcAft>
                        <a:buNone/>
                      </a:pPr>
                      <a:r>
                        <a:rPr lang="en-US" sz="800"/>
                        <a:t>Vocational education (sec)</a:t>
                      </a:r>
                      <a:endParaRPr sz="1000"/>
                    </a:p>
                  </a:txBody>
                  <a:tcPr marT="0" marB="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29</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38%</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12%</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54%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63%</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67%</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33%</a:t>
                      </a:r>
                      <a:endParaRPr sz="1000"/>
                    </a:p>
                  </a:txBody>
                  <a:tcPr marT="0" marB="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5375">
                <a:tc>
                  <a:txBody>
                    <a:bodyPr/>
                    <a:lstStyle/>
                    <a:p>
                      <a:pPr indent="0" lvl="0" marL="0" rtl="0" algn="l">
                        <a:lnSpc>
                          <a:spcPct val="115000"/>
                        </a:lnSpc>
                        <a:spcBef>
                          <a:spcPts val="0"/>
                        </a:spcBef>
                        <a:spcAft>
                          <a:spcPts val="0"/>
                        </a:spcAft>
                        <a:buNone/>
                      </a:pPr>
                      <a:r>
                        <a:rPr lang="en-US" sz="800"/>
                        <a:t>Physical Education</a:t>
                      </a:r>
                      <a:endParaRPr sz="1000"/>
                    </a:p>
                  </a:txBody>
                  <a:tcPr marT="0" marB="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30</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20%</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36%</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38%</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31%</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0%</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100%</a:t>
                      </a:r>
                      <a:endParaRPr sz="1000"/>
                    </a:p>
                  </a:txBody>
                  <a:tcPr marT="0" marB="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5375">
                <a:tc>
                  <a:txBody>
                    <a:bodyPr/>
                    <a:lstStyle/>
                    <a:p>
                      <a:pPr indent="0" lvl="0" marL="0" rtl="0" algn="l">
                        <a:lnSpc>
                          <a:spcPct val="115000"/>
                        </a:lnSpc>
                        <a:spcBef>
                          <a:spcPts val="0"/>
                        </a:spcBef>
                        <a:spcAft>
                          <a:spcPts val="0"/>
                        </a:spcAft>
                        <a:buNone/>
                      </a:pPr>
                      <a:r>
                        <a:rPr lang="en-US" sz="800"/>
                        <a:t>Music, Art, Drama</a:t>
                      </a:r>
                      <a:endParaRPr sz="1000"/>
                    </a:p>
                  </a:txBody>
                  <a:tcPr marT="0" marB="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25</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68%</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0%</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16%</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80%</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26%</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32%</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68%</a:t>
                      </a:r>
                      <a:endParaRPr sz="1000"/>
                    </a:p>
                  </a:txBody>
                  <a:tcPr marT="0" marB="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5375">
                <a:tc>
                  <a:txBody>
                    <a:bodyPr/>
                    <a:lstStyle/>
                    <a:p>
                      <a:pPr indent="0" lvl="0" marL="0" rtl="0" algn="l">
                        <a:lnSpc>
                          <a:spcPct val="115000"/>
                        </a:lnSpc>
                        <a:spcBef>
                          <a:spcPts val="0"/>
                        </a:spcBef>
                        <a:spcAft>
                          <a:spcPts val="0"/>
                        </a:spcAft>
                        <a:buNone/>
                      </a:pPr>
                      <a:r>
                        <a:rPr lang="en-US" sz="1000"/>
                        <a:t>Academic tutoring services</a:t>
                      </a:r>
                      <a:endParaRPr sz="1000"/>
                    </a:p>
                  </a:txBody>
                  <a:tcPr marT="0" marB="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30</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53%</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2%</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16%</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28%</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54%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47%</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42%</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58%</a:t>
                      </a:r>
                      <a:endParaRPr sz="1000"/>
                    </a:p>
                  </a:txBody>
                  <a:tcPr marT="0" marB="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175375">
                <a:tc>
                  <a:txBody>
                    <a:bodyPr/>
                    <a:lstStyle/>
                    <a:p>
                      <a:pPr indent="0" lvl="0" marL="0" rtl="0" algn="l">
                        <a:lnSpc>
                          <a:spcPct val="115000"/>
                        </a:lnSpc>
                        <a:spcBef>
                          <a:spcPts val="0"/>
                        </a:spcBef>
                        <a:spcAft>
                          <a:spcPts val="0"/>
                        </a:spcAft>
                        <a:buNone/>
                      </a:pPr>
                      <a:r>
                        <a:rPr lang="en-US" sz="1000"/>
                        <a:t>Educational support services</a:t>
                      </a:r>
                      <a:endParaRPr sz="1000"/>
                    </a:p>
                  </a:txBody>
                  <a:tcPr marT="0" marB="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39</a:t>
                      </a:r>
                      <a:endParaRPr sz="1000"/>
                    </a:p>
                  </a:txBody>
                  <a:tcPr marT="0" marB="0" marR="25400" marL="25400" anchor="b">
                    <a:lnT cap="flat" cmpd="sng" w="95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38%</a:t>
                      </a:r>
                      <a:endParaRPr sz="1000"/>
                    </a:p>
                  </a:txBody>
                  <a:tcPr marT="0" marB="0" marR="25400" marL="25400" anchor="b">
                    <a:lnT cap="flat" cmpd="sng" w="95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14%</a:t>
                      </a:r>
                      <a:endParaRPr sz="1000"/>
                    </a:p>
                  </a:txBody>
                  <a:tcPr marT="0" marB="0" marR="25400" marL="25400" anchor="b">
                    <a:lnT cap="flat" cmpd="sng" w="95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12%</a:t>
                      </a:r>
                      <a:endParaRPr sz="1000"/>
                    </a:p>
                  </a:txBody>
                  <a:tcPr marT="0" marB="0" marR="25400" marL="25400" anchor="b">
                    <a:lnT cap="flat" cmpd="sng" w="95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39%</a:t>
                      </a:r>
                      <a:endParaRPr sz="1000"/>
                    </a:p>
                  </a:txBody>
                  <a:tcPr marT="0" marB="0" marR="25400" marL="25400" anchor="b">
                    <a:lnT cap="flat" cmpd="sng" w="95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35%</a:t>
                      </a:r>
                      <a:endParaRPr sz="1000"/>
                    </a:p>
                  </a:txBody>
                  <a:tcPr marT="0" marB="0" marR="25400" marL="25400" anchor="b">
                    <a:lnT cap="flat" cmpd="sng" w="95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34%</a:t>
                      </a:r>
                      <a:endParaRPr sz="1000"/>
                    </a:p>
                  </a:txBody>
                  <a:tcPr marT="0" marB="0" marR="25400" marL="25400" anchor="b">
                    <a:lnT cap="flat" cmpd="sng" w="95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22%</a:t>
                      </a:r>
                      <a:endParaRPr sz="1000"/>
                    </a:p>
                  </a:txBody>
                  <a:tcPr marT="0" marB="0" marR="25400" marL="25400" anchor="b">
                    <a:lnT cap="flat" cmpd="sng" w="95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None/>
                      </a:pPr>
                      <a:r>
                        <a:rPr lang="en-US" sz="800"/>
                        <a:t>78%</a:t>
                      </a:r>
                      <a:endParaRPr sz="1000"/>
                    </a:p>
                  </a:txBody>
                  <a:tcPr marT="0" marB="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solidFill>
                      <a:srgbClr val="C9DAF8"/>
                    </a:solidFill>
                  </a:tcPr>
                </a:tc>
              </a:tr>
              <a:tr h="250525">
                <a:tc>
                  <a:txBody>
                    <a:bodyPr/>
                    <a:lstStyle/>
                    <a:p>
                      <a:pPr indent="0" lvl="0" marL="0" rtl="0" algn="l">
                        <a:lnSpc>
                          <a:spcPct val="115000"/>
                        </a:lnSpc>
                        <a:spcBef>
                          <a:spcPts val="0"/>
                        </a:spcBef>
                        <a:spcAft>
                          <a:spcPts val="0"/>
                        </a:spcAft>
                        <a:buNone/>
                      </a:pPr>
                      <a:r>
                        <a:rPr b="1" lang="en-US" sz="800">
                          <a:extLst>
                            <a:ext uri="http://customooxmlschemas.google.com/">
                              <go:slidesCustomData xmlns:go="http://customooxmlschemas.google.com/" textRoundtripDataId="1"/>
                            </a:ext>
                          </a:extLst>
                        </a:rPr>
                        <a:t>Total 'school' teachers (primary + general secondary) ie B+C</a:t>
                      </a:r>
                      <a:endParaRPr b="1" sz="800"/>
                    </a:p>
                  </a:txBody>
                  <a:tcPr marT="0" marB="0" marR="0" marL="0" anchor="b">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800"/>
                        <a:t>80</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46%</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12%</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15%</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39%</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35%</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56%</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45%</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55%</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175375">
                <a:tc>
                  <a:txBody>
                    <a:bodyPr/>
                    <a:lstStyle/>
                    <a:p>
                      <a:pPr indent="0" lvl="0" marL="0" rtl="0" algn="l">
                        <a:lnSpc>
                          <a:spcPct val="115000"/>
                        </a:lnSpc>
                        <a:spcBef>
                          <a:spcPts val="0"/>
                        </a:spcBef>
                        <a:spcAft>
                          <a:spcPts val="0"/>
                        </a:spcAft>
                        <a:buNone/>
                      </a:pPr>
                      <a:r>
                        <a:rPr b="1" lang="en-US" sz="800"/>
                        <a:t>Total teachers (A+B+C+D+E+F+G)</a:t>
                      </a:r>
                      <a:endParaRPr sz="1000"/>
                    </a:p>
                  </a:txBody>
                  <a:tcPr marT="0" marB="0" marR="0" marL="0" anchor="b">
                    <a:lnL cap="flat" cmpd="sng" w="95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US" sz="800"/>
                        <a:t>240</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51%</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6%</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20%</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32%</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42%</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53%</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48%</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52%</a:t>
                      </a:r>
                      <a:endParaRPr sz="8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375800">
                <a:tc>
                  <a:txBody>
                    <a:bodyPr/>
                    <a:lstStyle/>
                    <a:p>
                      <a:pPr indent="0" lvl="0" marL="0" rtl="0" algn="l">
                        <a:lnSpc>
                          <a:spcPct val="115000"/>
                        </a:lnSpc>
                        <a:spcBef>
                          <a:spcPts val="0"/>
                        </a:spcBef>
                        <a:spcAft>
                          <a:spcPts val="0"/>
                        </a:spcAft>
                        <a:buNone/>
                      </a:pPr>
                      <a:r>
                        <a:rPr b="1" lang="en-US" sz="800"/>
                        <a:t>All teachers (85101+102+211+104+213+222+221+410+420+491+500)</a:t>
                      </a:r>
                      <a:endParaRPr b="1" sz="800"/>
                    </a:p>
                  </a:txBody>
                  <a:tcPr marT="0" marB="0" marR="0" marL="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40</a:t>
                      </a:r>
                      <a:endParaRPr sz="1000"/>
                    </a:p>
                  </a:txBody>
                  <a:tcPr marT="0" marB="0" marR="25400" marL="25400" anchor="b">
                    <a:lnT cap="flat" cmpd="sng" w="76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54%</a:t>
                      </a:r>
                      <a:endParaRPr sz="1000"/>
                    </a:p>
                  </a:txBody>
                  <a:tcPr marT="0" marB="0" marR="25400" marL="25400" anchor="b">
                    <a:lnT cap="flat" cmpd="sng" w="76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11%</a:t>
                      </a:r>
                      <a:endParaRPr sz="1000"/>
                    </a:p>
                  </a:txBody>
                  <a:tcPr marT="0" marB="0" marR="25400" marL="25400" anchor="b">
                    <a:lnT cap="flat" cmpd="sng" w="76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17%</a:t>
                      </a:r>
                      <a:endParaRPr sz="1000"/>
                    </a:p>
                  </a:txBody>
                  <a:tcPr marT="0" marB="0" marR="25400" marL="25400" anchor="b">
                    <a:lnT cap="flat" cmpd="sng" w="76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37%</a:t>
                      </a:r>
                      <a:endParaRPr sz="1000"/>
                    </a:p>
                  </a:txBody>
                  <a:tcPr marT="0" marB="0" marR="25400" marL="25400" anchor="b">
                    <a:lnT cap="flat" cmpd="sng" w="76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35%</a:t>
                      </a:r>
                      <a:endParaRPr sz="1000"/>
                    </a:p>
                  </a:txBody>
                  <a:tcPr marT="0" marB="0" marR="25400" marL="25400" anchor="b">
                    <a:lnT cap="flat" cmpd="sng" w="76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60%</a:t>
                      </a:r>
                      <a:endParaRPr sz="1000"/>
                    </a:p>
                  </a:txBody>
                  <a:tcPr marT="0" marB="0" marR="25400" marL="25400" anchor="b">
                    <a:lnT cap="flat" cmpd="sng" w="76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51%</a:t>
                      </a:r>
                      <a:endParaRPr sz="1000"/>
                    </a:p>
                  </a:txBody>
                  <a:tcPr marT="0" marB="0" marR="25400" marL="25400" anchor="b">
                    <a:lnT cap="flat" cmpd="sng" w="76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59%</a:t>
                      </a:r>
                      <a:endParaRPr sz="1000"/>
                    </a:p>
                  </a:txBody>
                  <a:tcPr marT="0" marB="0" marR="25400" marL="25400" anchor="b">
                    <a:lnR cap="flat" cmpd="sng" w="95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5375">
                <a:tc>
                  <a:txBody>
                    <a:bodyPr/>
                    <a:lstStyle/>
                    <a:p>
                      <a:pPr indent="0" lvl="0" marL="0" rtl="0" algn="l">
                        <a:lnSpc>
                          <a:spcPct val="115000"/>
                        </a:lnSpc>
                        <a:spcBef>
                          <a:spcPts val="0"/>
                        </a:spcBef>
                        <a:spcAft>
                          <a:spcPts val="0"/>
                        </a:spcAft>
                        <a:buNone/>
                      </a:pPr>
                      <a:r>
                        <a:rPr lang="en-US" sz="800"/>
                        <a:t>Total labour force</a:t>
                      </a:r>
                      <a:endParaRPr sz="1000"/>
                    </a:p>
                  </a:txBody>
                  <a:tcPr marT="0" marB="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38</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26%</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11%</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20%</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45%</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24%</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72%</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27%</a:t>
                      </a:r>
                      <a:endParaRPr sz="1000"/>
                    </a:p>
                  </a:txBody>
                  <a:tcPr marT="0" marB="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800"/>
                        <a:t>22%</a:t>
                      </a:r>
                      <a:endParaRPr sz="1000"/>
                    </a:p>
                  </a:txBody>
                  <a:tcPr marT="0" marB="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37" name="Google Shape;237;g24fe01717cb_2_6"/>
          <p:cNvSpPr txBox="1"/>
          <p:nvPr/>
        </p:nvSpPr>
        <p:spPr>
          <a:xfrm>
            <a:off x="625300" y="273849"/>
            <a:ext cx="7890000" cy="417300"/>
          </a:xfrm>
          <a:prstGeom prst="rect">
            <a:avLst/>
          </a:prstGeom>
          <a:noFill/>
          <a:ln>
            <a:noFill/>
          </a:ln>
        </p:spPr>
        <p:txBody>
          <a:bodyPr anchorCtr="0" anchor="ctr" bIns="34275" lIns="68575" spcFirstLastPara="1" rIns="68575" wrap="square" tIns="34275">
            <a:normAutofit lnSpcReduction="10000"/>
          </a:bodyPr>
          <a:lstStyle/>
          <a:p>
            <a:pPr indent="0" lvl="0" marL="0" rtl="0" algn="l">
              <a:lnSpc>
                <a:spcPct val="90000"/>
              </a:lnSpc>
              <a:spcBef>
                <a:spcPts val="0"/>
              </a:spcBef>
              <a:spcAft>
                <a:spcPts val="0"/>
              </a:spcAft>
              <a:buNone/>
            </a:pPr>
            <a:r>
              <a:rPr b="1" lang="en-US" sz="2800">
                <a:solidFill>
                  <a:srgbClr val="1D7E74"/>
                </a:solidFill>
                <a:latin typeface="Helvetica Neue"/>
                <a:ea typeface="Helvetica Neue"/>
                <a:cs typeface="Helvetica Neue"/>
                <a:sym typeface="Helvetica Neue"/>
                <a:extLst>
                  <a:ext uri="http://customooxmlschemas.google.com/">
                    <go:slidesCustomData xmlns:go="http://customooxmlschemas.google.com/" textRoundtripDataId="2"/>
                  </a:ext>
                </a:extLst>
              </a:rPr>
              <a:t>Periodic Labour Force Survey</a:t>
            </a:r>
            <a:r>
              <a:rPr b="1" lang="en-US" sz="2800">
                <a:solidFill>
                  <a:srgbClr val="1D7E74"/>
                </a:solidFill>
                <a:latin typeface="Helvetica Neue"/>
                <a:ea typeface="Helvetica Neue"/>
                <a:cs typeface="Helvetica Neue"/>
                <a:sym typeface="Helvetica Neue"/>
              </a:rPr>
              <a:t>: Main Findings</a:t>
            </a:r>
            <a:endParaRPr b="1" sz="2800">
              <a:solidFill>
                <a:srgbClr val="1D7E74"/>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90289c9dda_0_2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243" name="Google Shape;243;g290289c9dda_0_21"/>
          <p:cNvPicPr preferRelativeResize="0"/>
          <p:nvPr/>
        </p:nvPicPr>
        <p:blipFill rotWithShape="1">
          <a:blip r:embed="rId3">
            <a:alphaModFix/>
          </a:blip>
          <a:srcRect b="1697" l="0" r="0" t="1870"/>
          <a:stretch/>
        </p:blipFill>
        <p:spPr>
          <a:xfrm>
            <a:off x="4745725" y="1260800"/>
            <a:ext cx="4354775" cy="2641400"/>
          </a:xfrm>
          <a:prstGeom prst="rect">
            <a:avLst/>
          </a:prstGeom>
          <a:noFill/>
          <a:ln>
            <a:noFill/>
          </a:ln>
        </p:spPr>
      </p:pic>
      <p:pic>
        <p:nvPicPr>
          <p:cNvPr id="244" name="Google Shape;244;g290289c9dda_0_21"/>
          <p:cNvPicPr preferRelativeResize="0"/>
          <p:nvPr/>
        </p:nvPicPr>
        <p:blipFill rotWithShape="1">
          <a:blip r:embed="rId4">
            <a:alphaModFix/>
          </a:blip>
          <a:srcRect b="3387" l="0" r="0" t="1717"/>
          <a:stretch/>
        </p:blipFill>
        <p:spPr>
          <a:xfrm>
            <a:off x="0" y="1307600"/>
            <a:ext cx="4745725" cy="2446770"/>
          </a:xfrm>
          <a:prstGeom prst="rect">
            <a:avLst/>
          </a:prstGeom>
          <a:noFill/>
          <a:ln>
            <a:noFill/>
          </a:ln>
        </p:spPr>
      </p:pic>
      <p:sp>
        <p:nvSpPr>
          <p:cNvPr id="245" name="Google Shape;245;g290289c9dda_0_21"/>
          <p:cNvSpPr txBox="1"/>
          <p:nvPr/>
        </p:nvSpPr>
        <p:spPr>
          <a:xfrm>
            <a:off x="4997200" y="3890750"/>
            <a:ext cx="2754600" cy="33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900">
                <a:latin typeface="Helvetica Neue"/>
                <a:ea typeface="Helvetica Neue"/>
                <a:cs typeface="Helvetica Neue"/>
                <a:sym typeface="Helvetica Neue"/>
              </a:rPr>
              <a:t>Source: </a:t>
            </a:r>
            <a:r>
              <a:rPr lang="en-US" sz="900">
                <a:latin typeface="Helvetica Neue"/>
                <a:ea typeface="Helvetica Neue"/>
                <a:cs typeface="Helvetica Neue"/>
                <a:sym typeface="Helvetica Neue"/>
              </a:rPr>
              <a:t>CETE research team’s calculations based on PLFS 2021/22 data.</a:t>
            </a:r>
            <a:endParaRPr sz="900">
              <a:latin typeface="Helvetica Neue"/>
              <a:ea typeface="Helvetica Neue"/>
              <a:cs typeface="Helvetica Neue"/>
              <a:sym typeface="Helvetica Neue"/>
            </a:endParaRPr>
          </a:p>
        </p:txBody>
      </p:sp>
      <p:sp>
        <p:nvSpPr>
          <p:cNvPr id="246" name="Google Shape;246;g290289c9dda_0_21"/>
          <p:cNvSpPr txBox="1"/>
          <p:nvPr/>
        </p:nvSpPr>
        <p:spPr>
          <a:xfrm>
            <a:off x="448050" y="324600"/>
            <a:ext cx="8149500" cy="51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1D7E74"/>
                </a:solidFill>
                <a:latin typeface="Helvetica Neue"/>
                <a:ea typeface="Helvetica Neue"/>
                <a:cs typeface="Helvetica Neue"/>
                <a:sym typeface="Helvetica Neue"/>
              </a:rPr>
              <a:t>Types of Teacher</a:t>
            </a:r>
            <a:endParaRPr b="1" sz="2600">
              <a:solidFill>
                <a:srgbClr val="1D7E74"/>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e9645fca73_1_11"/>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Teacher’s Profile</a:t>
            </a:r>
            <a:endParaRPr/>
          </a:p>
        </p:txBody>
      </p:sp>
      <p:sp>
        <p:nvSpPr>
          <p:cNvPr id="252" name="Google Shape;252;g1e9645fca73_1_1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253" name="Google Shape;253;g1e9645fca73_1_11" title="Chart"/>
          <p:cNvPicPr preferRelativeResize="0"/>
          <p:nvPr/>
        </p:nvPicPr>
        <p:blipFill>
          <a:blip r:embed="rId3">
            <a:alphaModFix/>
          </a:blip>
          <a:stretch>
            <a:fillRect/>
          </a:stretch>
        </p:blipFill>
        <p:spPr>
          <a:xfrm>
            <a:off x="1187200" y="1095869"/>
            <a:ext cx="5787244" cy="35706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4fe01717cb_2_2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259" name="Google Shape;259;g24fe01717cb_2_24"/>
          <p:cNvPicPr preferRelativeResize="0"/>
          <p:nvPr/>
        </p:nvPicPr>
        <p:blipFill>
          <a:blip r:embed="rId3">
            <a:alphaModFix/>
          </a:blip>
          <a:stretch>
            <a:fillRect/>
          </a:stretch>
        </p:blipFill>
        <p:spPr>
          <a:xfrm>
            <a:off x="395900" y="507363"/>
            <a:ext cx="7862026" cy="4128775"/>
          </a:xfrm>
          <a:prstGeom prst="rect">
            <a:avLst/>
          </a:prstGeom>
          <a:noFill/>
          <a:ln>
            <a:noFill/>
          </a:ln>
        </p:spPr>
      </p:pic>
      <p:sp>
        <p:nvSpPr>
          <p:cNvPr id="260" name="Google Shape;260;g24fe01717cb_2_24"/>
          <p:cNvSpPr txBox="1"/>
          <p:nvPr/>
        </p:nvSpPr>
        <p:spPr>
          <a:xfrm>
            <a:off x="76525" y="2495225"/>
            <a:ext cx="619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4fe01717cb_2_3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266" name="Google Shape;266;g24fe01717cb_2_35"/>
          <p:cNvSpPr txBox="1"/>
          <p:nvPr/>
        </p:nvSpPr>
        <p:spPr>
          <a:xfrm>
            <a:off x="0" y="507250"/>
            <a:ext cx="9144000" cy="124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300">
                <a:solidFill>
                  <a:srgbClr val="1D7E74"/>
                </a:solidFill>
              </a:rPr>
              <a:t>Table 2:</a:t>
            </a:r>
            <a:r>
              <a:rPr b="1" lang="en-US" sz="2300">
                <a:solidFill>
                  <a:srgbClr val="1D7E74"/>
                </a:solidFill>
                <a:extLst>
                  <a:ext uri="http://customooxmlschemas.google.com/">
                    <go:slidesCustomData xmlns:go="http://customooxmlschemas.google.com/" textRoundtripDataId="3"/>
                  </a:ext>
                </a:extLst>
              </a:rPr>
              <a:t> Proportions of Teachers Salaries, Social Benefits, Contract Types in Government and Non-government/private Sector Employment</a:t>
            </a:r>
            <a:endParaRPr b="1" sz="2300">
              <a:solidFill>
                <a:srgbClr val="1D7E74"/>
              </a:solidFill>
            </a:endParaRPr>
          </a:p>
        </p:txBody>
      </p:sp>
      <p:pic>
        <p:nvPicPr>
          <p:cNvPr id="267" name="Google Shape;267;g24fe01717cb_2_35"/>
          <p:cNvPicPr preferRelativeResize="0"/>
          <p:nvPr/>
        </p:nvPicPr>
        <p:blipFill>
          <a:blip r:embed="rId3">
            <a:alphaModFix/>
          </a:blip>
          <a:stretch>
            <a:fillRect/>
          </a:stretch>
        </p:blipFill>
        <p:spPr>
          <a:xfrm>
            <a:off x="44063" y="1754049"/>
            <a:ext cx="9055873" cy="242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4fe01717cb_1_2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273" name="Google Shape;273;g24fe01717cb_1_24"/>
          <p:cNvPicPr preferRelativeResize="0"/>
          <p:nvPr/>
        </p:nvPicPr>
        <p:blipFill>
          <a:blip r:embed="rId3">
            <a:alphaModFix/>
          </a:blip>
          <a:stretch>
            <a:fillRect/>
          </a:stretch>
        </p:blipFill>
        <p:spPr>
          <a:xfrm>
            <a:off x="0" y="265080"/>
            <a:ext cx="9144001" cy="2150870"/>
          </a:xfrm>
          <a:prstGeom prst="rect">
            <a:avLst/>
          </a:prstGeom>
          <a:noFill/>
          <a:ln>
            <a:noFill/>
          </a:ln>
        </p:spPr>
      </p:pic>
      <p:pic>
        <p:nvPicPr>
          <p:cNvPr id="274" name="Google Shape;274;g24fe01717cb_1_24"/>
          <p:cNvPicPr preferRelativeResize="0"/>
          <p:nvPr/>
        </p:nvPicPr>
        <p:blipFill>
          <a:blip r:embed="rId4">
            <a:alphaModFix/>
          </a:blip>
          <a:stretch>
            <a:fillRect/>
          </a:stretch>
        </p:blipFill>
        <p:spPr>
          <a:xfrm>
            <a:off x="0" y="2501101"/>
            <a:ext cx="9144001" cy="23657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e9645fca73_1_16"/>
          <p:cNvSpPr txBox="1"/>
          <p:nvPr/>
        </p:nvSpPr>
        <p:spPr>
          <a:xfrm>
            <a:off x="628650" y="144724"/>
            <a:ext cx="7886700" cy="5010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b="1" lang="en-US" sz="2800">
                <a:solidFill>
                  <a:srgbClr val="1D7E74"/>
                </a:solidFill>
                <a:latin typeface="Helvetica Neue"/>
                <a:ea typeface="Helvetica Neue"/>
                <a:cs typeface="Helvetica Neue"/>
                <a:sym typeface="Helvetica Neue"/>
                <a:extLst>
                  <a:ext uri="http://customooxmlschemas.google.com/">
                    <go:slidesCustomData xmlns:go="http://customooxmlschemas.google.com/" textRoundtripDataId="4"/>
                  </a:ext>
                </a:extLst>
              </a:rPr>
              <a:t>Teacher Eligibility Test main findings</a:t>
            </a:r>
            <a:r>
              <a:rPr b="1" lang="en-US" sz="2800">
                <a:solidFill>
                  <a:srgbClr val="1D7E74"/>
                </a:solidFill>
                <a:latin typeface="Helvetica Neue"/>
                <a:ea typeface="Helvetica Neue"/>
                <a:cs typeface="Helvetica Neue"/>
                <a:sym typeface="Helvetica Neue"/>
              </a:rPr>
              <a:t>-Paper-1</a:t>
            </a:r>
            <a:endParaRPr b="1" sz="2800">
              <a:solidFill>
                <a:srgbClr val="1D7E74"/>
              </a:solidFill>
              <a:latin typeface="Helvetica Neue"/>
              <a:ea typeface="Helvetica Neue"/>
              <a:cs typeface="Helvetica Neue"/>
              <a:sym typeface="Helvetica Neue"/>
            </a:endParaRPr>
          </a:p>
        </p:txBody>
      </p:sp>
      <p:sp>
        <p:nvSpPr>
          <p:cNvPr id="280" name="Google Shape;280;g1e9645fca73_1_1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descr="A table of information with text&#10;&#10;Description automatically generated with medium confidence" id="281" name="Google Shape;281;g1e9645fca73_1_16"/>
          <p:cNvPicPr preferRelativeResize="0"/>
          <p:nvPr/>
        </p:nvPicPr>
        <p:blipFill>
          <a:blip r:embed="rId3">
            <a:alphaModFix/>
          </a:blip>
          <a:stretch>
            <a:fillRect/>
          </a:stretch>
        </p:blipFill>
        <p:spPr>
          <a:xfrm>
            <a:off x="628650" y="645578"/>
            <a:ext cx="7031133" cy="4169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e9645fca73_1_2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graphicFrame>
        <p:nvGraphicFramePr>
          <p:cNvPr id="287" name="Google Shape;287;g1e9645fca73_1_22"/>
          <p:cNvGraphicFramePr/>
          <p:nvPr/>
        </p:nvGraphicFramePr>
        <p:xfrm>
          <a:off x="463900" y="636750"/>
          <a:ext cx="3000000" cy="3000000"/>
        </p:xfrm>
        <a:graphic>
          <a:graphicData uri="http://schemas.openxmlformats.org/drawingml/2006/table">
            <a:tbl>
              <a:tblPr bandRow="1">
                <a:noFill/>
                <a:tableStyleId>{509E74E5-9965-47DE-B17C-E03807ABAEBF}</a:tableStyleId>
              </a:tblPr>
              <a:tblGrid>
                <a:gridCol w="2756425"/>
                <a:gridCol w="1254275"/>
                <a:gridCol w="1003800"/>
                <a:gridCol w="1003800"/>
                <a:gridCol w="1003800"/>
                <a:gridCol w="958625"/>
              </a:tblGrid>
              <a:tr h="213025">
                <a:tc>
                  <a:txBody>
                    <a:bodyPr/>
                    <a:lstStyle/>
                    <a:p>
                      <a:pPr indent="0" lvl="0" marL="0" rtl="0" algn="l">
                        <a:spcBef>
                          <a:spcPts val="0"/>
                        </a:spcBef>
                        <a:spcAft>
                          <a:spcPts val="0"/>
                        </a:spcAft>
                        <a:buNone/>
                      </a:pPr>
                      <a:r>
                        <a:rPr lang="en-US" sz="1100">
                          <a:latin typeface="Calibri"/>
                          <a:ea typeface="Calibri"/>
                          <a:cs typeface="Calibri"/>
                          <a:sym typeface="Calibri"/>
                        </a:rPr>
                        <a:t>Table 1.1.1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gridSpan="3">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hMerge="1"/>
                <a:tc hMerge="1"/>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213025">
                <a:tc rowSpan="2">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rowSpan="2">
                  <a:txBody>
                    <a:bodyPr/>
                    <a:lstStyle/>
                    <a:p>
                      <a:pPr indent="0" lvl="0" marL="0" rtl="0" algn="l">
                        <a:spcBef>
                          <a:spcPts val="0"/>
                        </a:spcBef>
                        <a:spcAft>
                          <a:spcPts val="0"/>
                        </a:spcAft>
                        <a:buNone/>
                      </a:pPr>
                      <a:r>
                        <a:rPr lang="en-US" sz="1100">
                          <a:latin typeface="Calibri"/>
                          <a:ea typeface="Calibri"/>
                          <a:cs typeface="Calibri"/>
                          <a:sym typeface="Calibri"/>
                        </a:rPr>
                        <a:t>women</a:t>
                      </a:r>
                      <a:endParaRPr sz="1100">
                        <a:latin typeface="Calibri"/>
                        <a:ea typeface="Calibri"/>
                        <a:cs typeface="Calibri"/>
                        <a:sym typeface="Calibri"/>
                      </a:endParaRPr>
                    </a:p>
                  </a:txBody>
                  <a:tcPr marT="0" marB="0" marR="68575" marL="68575"/>
                </a:tc>
                <a:tc gridSpan="3">
                  <a:txBody>
                    <a:bodyPr/>
                    <a:lstStyle/>
                    <a:p>
                      <a:pPr indent="0" lvl="0" marL="0" rtl="0" algn="l">
                        <a:spcBef>
                          <a:spcPts val="0"/>
                        </a:spcBef>
                        <a:spcAft>
                          <a:spcPts val="0"/>
                        </a:spcAft>
                        <a:buNone/>
                      </a:pPr>
                      <a:r>
                        <a:rPr lang="en-US" sz="1100">
                          <a:latin typeface="Calibri"/>
                          <a:ea typeface="Calibri"/>
                          <a:cs typeface="Calibri"/>
                          <a:sym typeface="Calibri"/>
                        </a:rPr>
                        <a:t>Social Category</a:t>
                      </a:r>
                      <a:endParaRPr sz="1100">
                        <a:latin typeface="Calibri"/>
                        <a:ea typeface="Calibri"/>
                        <a:cs typeface="Calibri"/>
                        <a:sym typeface="Calibri"/>
                      </a:endParaRPr>
                    </a:p>
                  </a:txBody>
                  <a:tcPr marT="0" marB="0" marR="68575" marL="68575"/>
                </a:tc>
                <a:tc hMerge="1"/>
                <a:tc hMerge="1"/>
                <a:tc rowSpan="2">
                  <a:txBody>
                    <a:bodyPr/>
                    <a:lstStyle/>
                    <a:p>
                      <a:pPr indent="0" lvl="0" marL="0" rtl="0" algn="l">
                        <a:spcBef>
                          <a:spcPts val="0"/>
                        </a:spcBef>
                        <a:spcAft>
                          <a:spcPts val="0"/>
                        </a:spcAft>
                        <a:buNone/>
                      </a:pPr>
                      <a:r>
                        <a:rPr lang="en-US" sz="1100">
                          <a:latin typeface="Calibri"/>
                          <a:ea typeface="Calibri"/>
                          <a:cs typeface="Calibri"/>
                          <a:sym typeface="Calibri"/>
                        </a:rPr>
                        <a:t>Overall</a:t>
                      </a:r>
                      <a:endParaRPr sz="1100">
                        <a:latin typeface="Calibri"/>
                        <a:ea typeface="Calibri"/>
                        <a:cs typeface="Calibri"/>
                        <a:sym typeface="Calibri"/>
                      </a:endParaRPr>
                    </a:p>
                  </a:txBody>
                  <a:tcPr marT="0" marB="0" marR="68575" marL="68575"/>
                </a:tc>
              </a:tr>
              <a:tr h="213025">
                <a:tc vMerge="1"/>
                <a:tc vMerge="1"/>
                <a:tc>
                  <a:txBody>
                    <a:bodyPr/>
                    <a:lstStyle/>
                    <a:p>
                      <a:pPr indent="0" lvl="0" marL="0" rtl="0" algn="l">
                        <a:spcBef>
                          <a:spcPts val="0"/>
                        </a:spcBef>
                        <a:spcAft>
                          <a:spcPts val="0"/>
                        </a:spcAft>
                        <a:buNone/>
                      </a:pPr>
                      <a:r>
                        <a:rPr lang="en-US" sz="1100">
                          <a:latin typeface="Calibri"/>
                          <a:ea typeface="Calibri"/>
                          <a:cs typeface="Calibri"/>
                          <a:sym typeface="Calibri"/>
                        </a:rPr>
                        <a:t>SC/ST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BC</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General</a:t>
                      </a:r>
                      <a:endParaRPr sz="1100">
                        <a:latin typeface="Calibri"/>
                        <a:ea typeface="Calibri"/>
                        <a:cs typeface="Calibri"/>
                        <a:sym typeface="Calibri"/>
                      </a:endParaRPr>
                    </a:p>
                  </a:txBody>
                  <a:tcPr marT="0" marB="0" marR="68575" marL="68575"/>
                </a:tc>
                <a:tc vMerge="1"/>
              </a:tr>
              <a:tr h="213025">
                <a:tc>
                  <a:txBody>
                    <a:bodyPr/>
                    <a:lstStyle/>
                    <a:p>
                      <a:pPr indent="0" lvl="0" marL="0" rtl="0" algn="l">
                        <a:spcBef>
                          <a:spcPts val="0"/>
                        </a:spcBef>
                        <a:spcAft>
                          <a:spcPts val="0"/>
                        </a:spcAft>
                        <a:buNone/>
                      </a:pPr>
                      <a:r>
                        <a:rPr lang="en-US" sz="1100">
                          <a:latin typeface="Calibri"/>
                          <a:ea typeface="Calibri"/>
                          <a:cs typeface="Calibri"/>
                          <a:sym typeface="Calibri"/>
                        </a:rPr>
                        <a:t>State demography (approx.)</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213025">
                <a:tc>
                  <a:txBody>
                    <a:bodyPr/>
                    <a:lstStyle/>
                    <a:p>
                      <a:pPr indent="0" lvl="0" marL="0" rtl="0" algn="l">
                        <a:spcBef>
                          <a:spcPts val="0"/>
                        </a:spcBef>
                        <a:spcAft>
                          <a:spcPts val="0"/>
                        </a:spcAft>
                        <a:buNone/>
                      </a:pPr>
                      <a:r>
                        <a:rPr lang="en-US" sz="1100">
                          <a:latin typeface="Calibri"/>
                          <a:ea typeface="Calibri"/>
                          <a:cs typeface="Calibri"/>
                          <a:sym typeface="Calibri"/>
                        </a:rPr>
                        <a:t>TET applicants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65%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8%</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426075">
                <a:tc>
                  <a:txBody>
                    <a:bodyPr/>
                    <a:lstStyle/>
                    <a:p>
                      <a:pPr indent="0" lvl="0" marL="0" rtl="0" algn="l">
                        <a:spcBef>
                          <a:spcPts val="0"/>
                        </a:spcBef>
                        <a:spcAft>
                          <a:spcPts val="0"/>
                        </a:spcAft>
                        <a:buNone/>
                      </a:pPr>
                      <a:r>
                        <a:rPr lang="en-US" sz="1100">
                          <a:latin typeface="Calibri"/>
                          <a:ea typeface="Calibri"/>
                          <a:cs typeface="Calibri"/>
                          <a:sym typeface="Calibri"/>
                        </a:rPr>
                        <a:t>TET proportion of total qualifying candidates social category wise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61%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49%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49%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T="0" marB="0" marR="68575" marL="68575"/>
                </a:tc>
              </a:tr>
            </a:tbl>
          </a:graphicData>
        </a:graphic>
      </p:graphicFrame>
      <p:pic>
        <p:nvPicPr>
          <p:cNvPr descr="A graph of a bar graph&#10;&#10;Description automatically generated with medium confidence" id="288" name="Google Shape;288;g1e9645fca73_1_22"/>
          <p:cNvPicPr preferRelativeResize="0"/>
          <p:nvPr/>
        </p:nvPicPr>
        <p:blipFill>
          <a:blip r:embed="rId3">
            <a:alphaModFix/>
          </a:blip>
          <a:stretch>
            <a:fillRect/>
          </a:stretch>
        </p:blipFill>
        <p:spPr>
          <a:xfrm>
            <a:off x="1486150" y="2227975"/>
            <a:ext cx="5175775" cy="2539300"/>
          </a:xfrm>
          <a:prstGeom prst="rect">
            <a:avLst/>
          </a:prstGeom>
          <a:noFill/>
          <a:ln>
            <a:noFill/>
          </a:ln>
        </p:spPr>
      </p:pic>
      <p:sp>
        <p:nvSpPr>
          <p:cNvPr id="289" name="Google Shape;289;g1e9645fca73_1_22"/>
          <p:cNvSpPr txBox="1"/>
          <p:nvPr/>
        </p:nvSpPr>
        <p:spPr>
          <a:xfrm>
            <a:off x="358600" y="236550"/>
            <a:ext cx="8520000" cy="4002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200"/>
              </a:spcBef>
              <a:spcAft>
                <a:spcPts val="0"/>
              </a:spcAft>
              <a:buNone/>
            </a:pPr>
            <a:r>
              <a:rPr b="1" lang="en-US">
                <a:solidFill>
                  <a:srgbClr val="1F3863"/>
                </a:solidFill>
                <a:latin typeface="Calibri"/>
                <a:ea typeface="Calibri"/>
                <a:cs typeface="Calibri"/>
                <a:sym typeface="Calibri"/>
              </a:rPr>
              <a:t>1.1.1 Demographic characteristics of applicants and qualifying candidates- Paper-1</a:t>
            </a:r>
            <a:endParaRPr b="1"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e9645fca73_1_2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295" name="Google Shape;295;g1e9645fca73_1_27"/>
          <p:cNvPicPr preferRelativeResize="0"/>
          <p:nvPr/>
        </p:nvPicPr>
        <p:blipFill>
          <a:blip r:embed="rId3">
            <a:alphaModFix/>
          </a:blip>
          <a:stretch>
            <a:fillRect/>
          </a:stretch>
        </p:blipFill>
        <p:spPr>
          <a:xfrm>
            <a:off x="77075" y="894850"/>
            <a:ext cx="8241950" cy="3923949"/>
          </a:xfrm>
          <a:prstGeom prst="rect">
            <a:avLst/>
          </a:prstGeom>
          <a:noFill/>
          <a:ln>
            <a:noFill/>
          </a:ln>
        </p:spPr>
      </p:pic>
      <p:sp>
        <p:nvSpPr>
          <p:cNvPr id="296" name="Google Shape;296;g1e9645fca73_1_27"/>
          <p:cNvSpPr txBox="1"/>
          <p:nvPr/>
        </p:nvSpPr>
        <p:spPr>
          <a:xfrm>
            <a:off x="160075" y="408175"/>
            <a:ext cx="7748400" cy="4311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200"/>
              </a:spcBef>
              <a:spcAft>
                <a:spcPts val="0"/>
              </a:spcAft>
              <a:buNone/>
            </a:pPr>
            <a:r>
              <a:rPr lang="en-US" sz="1600">
                <a:solidFill>
                  <a:srgbClr val="1F3863"/>
                </a:solidFill>
                <a:latin typeface="Calibri"/>
                <a:ea typeface="Calibri"/>
                <a:cs typeface="Calibri"/>
                <a:sym typeface="Calibri"/>
              </a:rPr>
              <a:t>1.1.2 PSTE Institution based analysis of applicants and qualifying candidates- Paper 1</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e9645fca73_1_3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graphicFrame>
        <p:nvGraphicFramePr>
          <p:cNvPr id="302" name="Google Shape;302;g1e9645fca73_1_32"/>
          <p:cNvGraphicFramePr/>
          <p:nvPr/>
        </p:nvGraphicFramePr>
        <p:xfrm>
          <a:off x="452000" y="3268600"/>
          <a:ext cx="3000000" cy="3000000"/>
        </p:xfrm>
        <a:graphic>
          <a:graphicData uri="http://schemas.openxmlformats.org/drawingml/2006/table">
            <a:tbl>
              <a:tblPr bandRow="1">
                <a:noFill/>
                <a:tableStyleId>{509E74E5-9965-47DE-B17C-E03807ABAEBF}</a:tableStyleId>
              </a:tblPr>
              <a:tblGrid>
                <a:gridCol w="1185725"/>
                <a:gridCol w="3287300"/>
                <a:gridCol w="1023300"/>
                <a:gridCol w="895150"/>
                <a:gridCol w="1278675"/>
              </a:tblGrid>
              <a:tr h="200675">
                <a:tc>
                  <a:txBody>
                    <a:bodyPr/>
                    <a:lstStyle/>
                    <a:p>
                      <a:pPr indent="0" lvl="0" marL="0" rtl="0" algn="l">
                        <a:spcBef>
                          <a:spcPts val="0"/>
                        </a:spcBef>
                        <a:spcAft>
                          <a:spcPts val="0"/>
                        </a:spcAft>
                        <a:buNone/>
                      </a:pPr>
                      <a:r>
                        <a:rPr lang="en-US" sz="1100">
                          <a:latin typeface="Calibri"/>
                          <a:ea typeface="Calibri"/>
                          <a:cs typeface="Calibri"/>
                          <a:sym typeface="Calibri"/>
                        </a:rPr>
                        <a:t>Table 1.1.2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200675">
                <a:tc>
                  <a:txBody>
                    <a:bodyPr/>
                    <a:lstStyle/>
                    <a:p>
                      <a:pPr indent="0" lvl="0" marL="0" rtl="0" algn="l">
                        <a:spcBef>
                          <a:spcPts val="0"/>
                        </a:spcBef>
                        <a:spcAft>
                          <a:spcPts val="0"/>
                        </a:spcAft>
                        <a:buNone/>
                      </a:pPr>
                      <a:r>
                        <a:rPr lang="en-US" sz="1100">
                          <a:latin typeface="Calibri"/>
                          <a:ea typeface="Calibri"/>
                          <a:cs typeface="Calibri"/>
                          <a:sym typeface="Calibri"/>
                        </a:rPr>
                        <a:t>Rank Order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overall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female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SC/ST/PWD</a:t>
                      </a:r>
                      <a:endParaRPr sz="1100">
                        <a:latin typeface="Calibri"/>
                        <a:ea typeface="Calibri"/>
                        <a:cs typeface="Calibri"/>
                        <a:sym typeface="Calibri"/>
                      </a:endParaRPr>
                    </a:p>
                  </a:txBody>
                  <a:tcPr marT="0" marB="0" marR="68575" marL="68575"/>
                </a:tc>
              </a:tr>
              <a:tr h="200675">
                <a:tc>
                  <a:txBody>
                    <a:bodyPr/>
                    <a:lstStyle/>
                    <a:p>
                      <a:pPr indent="0" lvl="0" marL="0" rtl="0" algn="l">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DIETs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56%</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78%</a:t>
                      </a:r>
                      <a:endParaRPr sz="1100">
                        <a:latin typeface="Calibri"/>
                        <a:ea typeface="Calibri"/>
                        <a:cs typeface="Calibri"/>
                        <a:sym typeface="Calibri"/>
                      </a:endParaRPr>
                    </a:p>
                  </a:txBody>
                  <a:tcPr marT="0" marB="0" marR="68575" marL="68575"/>
                </a:tc>
              </a:tr>
              <a:tr h="200675">
                <a:tc>
                  <a:txBody>
                    <a:bodyPr/>
                    <a:lstStyle/>
                    <a:p>
                      <a:pPr indent="0" lvl="0" marL="0" rtl="0" algn="l">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Government Other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49%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45%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64%</a:t>
                      </a:r>
                      <a:endParaRPr sz="1100">
                        <a:latin typeface="Calibri"/>
                        <a:ea typeface="Calibri"/>
                        <a:cs typeface="Calibri"/>
                        <a:sym typeface="Calibri"/>
                      </a:endParaRPr>
                    </a:p>
                  </a:txBody>
                  <a:tcPr marT="0" marB="0" marR="68575" marL="68575"/>
                </a:tc>
              </a:tr>
              <a:tr h="200675">
                <a:tc>
                  <a:txBody>
                    <a:bodyPr/>
                    <a:lstStyle/>
                    <a:p>
                      <a:pPr indent="0" lvl="0" marL="0" rtl="0" algn="l">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Aided Institutions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38%</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57%</a:t>
                      </a:r>
                      <a:endParaRPr sz="1100">
                        <a:latin typeface="Calibri"/>
                        <a:ea typeface="Calibri"/>
                        <a:cs typeface="Calibri"/>
                        <a:sym typeface="Calibri"/>
                      </a:endParaRPr>
                    </a:p>
                  </a:txBody>
                  <a:tcPr marT="0" marB="0" marR="68575" marL="68575"/>
                </a:tc>
              </a:tr>
              <a:tr h="200675">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State overall </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32%</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46%</a:t>
                      </a:r>
                      <a:endParaRPr sz="1100">
                        <a:latin typeface="Calibri"/>
                        <a:ea typeface="Calibri"/>
                        <a:cs typeface="Calibri"/>
                        <a:sym typeface="Calibri"/>
                      </a:endParaRPr>
                    </a:p>
                  </a:txBody>
                  <a:tcPr marT="0" marB="0" marR="68575" marL="68575">
                    <a:solidFill>
                      <a:srgbClr val="BDD7EE"/>
                    </a:solidFill>
                  </a:tcPr>
                </a:tc>
              </a:tr>
              <a:tr h="200675">
                <a:tc>
                  <a:txBody>
                    <a:bodyPr/>
                    <a:lstStyle/>
                    <a:p>
                      <a:pPr indent="0" lvl="0" marL="0" rtl="0" algn="l">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Self Financed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28%</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44%</a:t>
                      </a:r>
                      <a:endParaRPr sz="1100">
                        <a:latin typeface="Calibri"/>
                        <a:ea typeface="Calibri"/>
                        <a:cs typeface="Calibri"/>
                        <a:sym typeface="Calibri"/>
                      </a:endParaRPr>
                    </a:p>
                  </a:txBody>
                  <a:tcPr marT="0" marB="0" marR="68575" marL="68575"/>
                </a:tc>
              </a:tr>
              <a:tr h="200675">
                <a:tc>
                  <a:txBody>
                    <a:bodyPr/>
                    <a:lstStyle/>
                    <a:p>
                      <a:pPr indent="0" lvl="0" marL="0" rtl="0" algn="l">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University Distance TE programmes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21%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44%</a:t>
                      </a:r>
                      <a:endParaRPr sz="1100">
                        <a:latin typeface="Calibri"/>
                        <a:ea typeface="Calibri"/>
                        <a:cs typeface="Calibri"/>
                        <a:sym typeface="Calibri"/>
                      </a:endParaRPr>
                    </a:p>
                  </a:txBody>
                  <a:tcPr marT="0" marB="0" marR="68575" marL="68575"/>
                </a:tc>
              </a:tr>
            </a:tbl>
          </a:graphicData>
        </a:graphic>
      </p:graphicFrame>
      <p:pic>
        <p:nvPicPr>
          <p:cNvPr descr="A graph of a number of individuals&#10;&#10;Description automatically generated with medium confidence" id="303" name="Google Shape;303;g1e9645fca73_1_32"/>
          <p:cNvPicPr preferRelativeResize="0"/>
          <p:nvPr/>
        </p:nvPicPr>
        <p:blipFill>
          <a:blip r:embed="rId3">
            <a:alphaModFix/>
          </a:blip>
          <a:stretch>
            <a:fillRect/>
          </a:stretch>
        </p:blipFill>
        <p:spPr>
          <a:xfrm>
            <a:off x="182013" y="348225"/>
            <a:ext cx="8779974" cy="2630225"/>
          </a:xfrm>
          <a:prstGeom prst="rect">
            <a:avLst/>
          </a:prstGeom>
          <a:noFill/>
          <a:ln>
            <a:noFill/>
          </a:ln>
        </p:spPr>
      </p:pic>
      <p:sp>
        <p:nvSpPr>
          <p:cNvPr id="304" name="Google Shape;304;g1e9645fca73_1_32"/>
          <p:cNvSpPr txBox="1"/>
          <p:nvPr/>
        </p:nvSpPr>
        <p:spPr>
          <a:xfrm>
            <a:off x="747150" y="2890850"/>
            <a:ext cx="7332300" cy="4311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200"/>
              </a:spcBef>
              <a:spcAft>
                <a:spcPts val="0"/>
              </a:spcAft>
              <a:buNone/>
            </a:pPr>
            <a:r>
              <a:rPr lang="en-US" sz="1600">
                <a:solidFill>
                  <a:srgbClr val="1F3863"/>
                </a:solidFill>
                <a:latin typeface="Calibri"/>
                <a:ea typeface="Calibri"/>
                <a:cs typeface="Calibri"/>
                <a:sym typeface="Calibri"/>
              </a:rPr>
              <a:t>1.1.2 PSTE Institution based analysis of applicants and qualifying candidates- Paper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90ab0c5ab0_0_22"/>
          <p:cNvSpPr txBox="1"/>
          <p:nvPr/>
        </p:nvSpPr>
        <p:spPr>
          <a:xfrm>
            <a:off x="438450" y="273850"/>
            <a:ext cx="7889400" cy="5613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None/>
            </a:pPr>
            <a:r>
              <a:rPr b="1" lang="en-US" sz="2800">
                <a:solidFill>
                  <a:srgbClr val="1D7E74"/>
                </a:solidFill>
                <a:latin typeface="Helvetica Neue"/>
                <a:ea typeface="Helvetica Neue"/>
                <a:cs typeface="Helvetica Neue"/>
                <a:sym typeface="Helvetica Neue"/>
              </a:rPr>
              <a:t>Agenda</a:t>
            </a:r>
            <a:endParaRPr b="1" sz="2800">
              <a:solidFill>
                <a:srgbClr val="1D7E74"/>
              </a:solidFill>
              <a:latin typeface="Helvetica Neue"/>
              <a:ea typeface="Helvetica Neue"/>
              <a:cs typeface="Helvetica Neue"/>
              <a:sym typeface="Helvetica Neue"/>
            </a:endParaRPr>
          </a:p>
        </p:txBody>
      </p:sp>
      <p:sp>
        <p:nvSpPr>
          <p:cNvPr id="176" name="Google Shape;176;g190ab0c5ab0_0_22"/>
          <p:cNvSpPr txBox="1"/>
          <p:nvPr/>
        </p:nvSpPr>
        <p:spPr>
          <a:xfrm>
            <a:off x="271875" y="762375"/>
            <a:ext cx="8527500" cy="3946200"/>
          </a:xfrm>
          <a:prstGeom prst="rect">
            <a:avLst/>
          </a:prstGeom>
          <a:noFill/>
          <a:ln>
            <a:noFill/>
          </a:ln>
        </p:spPr>
        <p:txBody>
          <a:bodyPr anchorCtr="0" anchor="t" bIns="34275" lIns="68575" spcFirstLastPara="1" rIns="68575" wrap="square" tIns="34275">
            <a:normAutofit/>
          </a:bodyPr>
          <a:lstStyle/>
          <a:p>
            <a:pPr indent="-381000" lvl="0" marL="457200" rtl="0" algn="l">
              <a:lnSpc>
                <a:spcPct val="90000"/>
              </a:lnSpc>
              <a:spcBef>
                <a:spcPts val="80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Overall updates</a:t>
            </a:r>
            <a:endParaRPr sz="2400">
              <a:solidFill>
                <a:srgbClr val="000000"/>
              </a:solidFill>
              <a:latin typeface="Times New Roman"/>
              <a:ea typeface="Times New Roman"/>
              <a:cs typeface="Times New Roman"/>
              <a:sym typeface="Times New Roman"/>
            </a:endParaRPr>
          </a:p>
          <a:p>
            <a:pPr indent="-381000" lvl="0" marL="457200" rtl="0" algn="l">
              <a:lnSpc>
                <a:spcPct val="90000"/>
              </a:lnSpc>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Secondary data: preliminary findings</a:t>
            </a:r>
            <a:endParaRPr sz="2400">
              <a:solidFill>
                <a:srgbClr val="000000"/>
              </a:solidFill>
              <a:latin typeface="Times New Roman"/>
              <a:ea typeface="Times New Roman"/>
              <a:cs typeface="Times New Roman"/>
              <a:sym typeface="Times New Roman"/>
            </a:endParaRPr>
          </a:p>
          <a:p>
            <a:pPr indent="-381000" lvl="1" marL="914400" rtl="0" algn="l">
              <a:lnSpc>
                <a:spcPct val="90000"/>
              </a:lnSpc>
              <a:spcBef>
                <a:spcPts val="0"/>
              </a:spcBef>
              <a:spcAft>
                <a:spcPts val="0"/>
              </a:spcAft>
              <a:buClr>
                <a:srgbClr val="000000"/>
              </a:buClr>
              <a:buSzPts val="2400"/>
              <a:buFont typeface="Times New Roman"/>
              <a:buChar char="○"/>
            </a:pPr>
            <a:r>
              <a:rPr lang="en-US" sz="2400">
                <a:latin typeface="Times New Roman"/>
                <a:ea typeface="Times New Roman"/>
                <a:cs typeface="Times New Roman"/>
                <a:sym typeface="Times New Roman"/>
              </a:rPr>
              <a:t>UDISE+</a:t>
            </a:r>
            <a:r>
              <a:rPr lang="en-US" sz="2400">
                <a:solidFill>
                  <a:srgbClr val="000000"/>
                </a:solidFill>
                <a:latin typeface="Times New Roman"/>
                <a:ea typeface="Times New Roman"/>
                <a:cs typeface="Times New Roman"/>
                <a:sym typeface="Times New Roman"/>
              </a:rPr>
              <a:t> data (Comparing with previous report) </a:t>
            </a:r>
            <a:endParaRPr sz="2000">
              <a:solidFill>
                <a:srgbClr val="000000"/>
              </a:solidFill>
              <a:latin typeface="Times New Roman"/>
              <a:ea typeface="Times New Roman"/>
              <a:cs typeface="Times New Roman"/>
              <a:sym typeface="Times New Roman"/>
            </a:endParaRPr>
          </a:p>
          <a:p>
            <a:pPr indent="-381000" lvl="1" marL="914400" rtl="0" algn="l">
              <a:lnSpc>
                <a:spcPct val="90000"/>
              </a:lnSpc>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Periodic Labour Force Survey data</a:t>
            </a:r>
            <a:endParaRPr sz="2400">
              <a:solidFill>
                <a:srgbClr val="000000"/>
              </a:solidFill>
              <a:latin typeface="Times New Roman"/>
              <a:ea typeface="Times New Roman"/>
              <a:cs typeface="Times New Roman"/>
              <a:sym typeface="Times New Roman"/>
            </a:endParaRPr>
          </a:p>
          <a:p>
            <a:pPr indent="-381000" lvl="1" marL="914400" rtl="0" algn="l">
              <a:lnSpc>
                <a:spcPct val="90000"/>
              </a:lnSpc>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Teacher Eligibility Test </a:t>
            </a:r>
            <a:r>
              <a:rPr lang="en-US" sz="2400">
                <a:latin typeface="Times New Roman"/>
                <a:ea typeface="Times New Roman"/>
                <a:cs typeface="Times New Roman"/>
                <a:sym typeface="Times New Roman"/>
              </a:rPr>
              <a:t>main findings </a:t>
            </a:r>
            <a:endParaRPr sz="2400">
              <a:solidFill>
                <a:srgbClr val="000000"/>
              </a:solidFill>
              <a:latin typeface="Times New Roman"/>
              <a:ea typeface="Times New Roman"/>
              <a:cs typeface="Times New Roman"/>
              <a:sym typeface="Times New Roman"/>
            </a:endParaRPr>
          </a:p>
          <a:p>
            <a:pPr indent="-381000" lvl="0" marL="457200" rtl="0" algn="l">
              <a:lnSpc>
                <a:spcPct val="90000"/>
              </a:lnSpc>
              <a:spcBef>
                <a:spcPts val="0"/>
              </a:spcBef>
              <a:spcAft>
                <a:spcPts val="0"/>
              </a:spcAft>
              <a:buClr>
                <a:srgbClr val="000000"/>
              </a:buClr>
              <a:buSzPts val="2400"/>
              <a:buFont typeface="Times New Roman"/>
              <a:buChar char="●"/>
            </a:pPr>
            <a:r>
              <a:rPr lang="en-US" sz="2400">
                <a:latin typeface="Times New Roman"/>
                <a:ea typeface="Times New Roman"/>
                <a:cs typeface="Times New Roman"/>
                <a:sym typeface="Times New Roman"/>
              </a:rPr>
              <a:t>Primary Data: Teacher, Student Teacher </a:t>
            </a:r>
            <a:endParaRPr sz="2400">
              <a:solidFill>
                <a:srgbClr val="000000"/>
              </a:solidFill>
              <a:latin typeface="Times New Roman"/>
              <a:ea typeface="Times New Roman"/>
              <a:cs typeface="Times New Roman"/>
              <a:sym typeface="Times New Roman"/>
            </a:endParaRPr>
          </a:p>
          <a:p>
            <a:pPr indent="-381000" lvl="0" marL="457200" rtl="0" algn="l">
              <a:lnSpc>
                <a:spcPct val="90000"/>
              </a:lnSpc>
              <a:spcBef>
                <a:spcPts val="0"/>
              </a:spcBef>
              <a:spcAft>
                <a:spcPts val="0"/>
              </a:spcAft>
              <a:buClr>
                <a:srgbClr val="000000"/>
              </a:buClr>
              <a:buSzPts val="2400"/>
              <a:buFont typeface="Times New Roman"/>
              <a:buChar char="●"/>
            </a:pPr>
            <a:r>
              <a:rPr lang="en-US" sz="2400">
                <a:latin typeface="Times New Roman"/>
                <a:ea typeface="Times New Roman"/>
                <a:cs typeface="Times New Roman"/>
                <a:sym typeface="Times New Roman"/>
              </a:rPr>
              <a:t>D</a:t>
            </a:r>
            <a:r>
              <a:rPr lang="en-US" sz="2400">
                <a:solidFill>
                  <a:schemeClr val="dk1"/>
                </a:solidFill>
                <a:latin typeface="Times New Roman"/>
                <a:ea typeface="Times New Roman"/>
                <a:cs typeface="Times New Roman"/>
                <a:sym typeface="Times New Roman"/>
              </a:rPr>
              <a:t>iscussion and feedback of the analysis</a:t>
            </a:r>
            <a:endParaRPr sz="2400">
              <a:solidFill>
                <a:schemeClr val="dk1"/>
              </a:solidFill>
              <a:latin typeface="Times New Roman"/>
              <a:ea typeface="Times New Roman"/>
              <a:cs typeface="Times New Roman"/>
              <a:sym typeface="Times New Roman"/>
            </a:endParaRPr>
          </a:p>
          <a:p>
            <a:pPr indent="-381000" lvl="0" marL="457200" rtl="0" algn="l">
              <a:lnSpc>
                <a:spcPct val="90000"/>
              </a:lnSpc>
              <a:spcBef>
                <a:spcPts val="0"/>
              </a:spcBef>
              <a:spcAft>
                <a:spcPts val="0"/>
              </a:spcAft>
              <a:buClr>
                <a:srgbClr val="000000"/>
              </a:buClr>
              <a:buSzPts val="2400"/>
              <a:buFont typeface="Times New Roman"/>
              <a:buChar char="●"/>
            </a:pPr>
            <a:r>
              <a:rPr lang="en-US" sz="2400">
                <a:solidFill>
                  <a:schemeClr val="dk1"/>
                </a:solidFill>
                <a:latin typeface="Times New Roman"/>
                <a:ea typeface="Times New Roman"/>
                <a:cs typeface="Times New Roman"/>
                <a:sym typeface="Times New Roman"/>
              </a:rPr>
              <a:t>Proposed Chapterisation and what to keep with focus on and what to leave out?</a:t>
            </a:r>
            <a:endParaRPr sz="2400">
              <a:solidFill>
                <a:schemeClr val="dk1"/>
              </a:solidFill>
              <a:latin typeface="Times New Roman"/>
              <a:ea typeface="Times New Roman"/>
              <a:cs typeface="Times New Roman"/>
              <a:sym typeface="Times New Roman"/>
            </a:endParaRPr>
          </a:p>
          <a:p>
            <a:pPr indent="-381000" lvl="0" marL="457200" rtl="0" algn="l">
              <a:lnSpc>
                <a:spcPct val="90000"/>
              </a:lnSpc>
              <a:spcBef>
                <a:spcPts val="0"/>
              </a:spcBef>
              <a:spcAft>
                <a:spcPts val="0"/>
              </a:spcAft>
              <a:buClr>
                <a:srgbClr val="000000"/>
              </a:buClr>
              <a:buSzPts val="2400"/>
              <a:buFont typeface="Times New Roman"/>
              <a:buChar char="●"/>
            </a:pPr>
            <a:r>
              <a:rPr lang="en-US" sz="2400">
                <a:solidFill>
                  <a:schemeClr val="dk1"/>
                </a:solidFill>
                <a:latin typeface="Times New Roman"/>
                <a:ea typeface="Times New Roman"/>
                <a:cs typeface="Times New Roman"/>
                <a:sym typeface="Times New Roman"/>
              </a:rPr>
              <a:t>Report's release date and possible event (national and regional)</a:t>
            </a:r>
            <a:endParaRPr sz="2400">
              <a:solidFill>
                <a:schemeClr val="dk1"/>
              </a:solidFill>
              <a:latin typeface="Times New Roman"/>
              <a:ea typeface="Times New Roman"/>
              <a:cs typeface="Times New Roman"/>
              <a:sym typeface="Times New Roman"/>
            </a:endParaRPr>
          </a:p>
        </p:txBody>
      </p:sp>
      <p:sp>
        <p:nvSpPr>
          <p:cNvPr id="177" name="Google Shape;177;g190ab0c5ab0_0_2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1e9645fca73_1_3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graphicFrame>
        <p:nvGraphicFramePr>
          <p:cNvPr id="310" name="Google Shape;310;g1e9645fca73_1_37"/>
          <p:cNvGraphicFramePr/>
          <p:nvPr/>
        </p:nvGraphicFramePr>
        <p:xfrm>
          <a:off x="391525" y="486400"/>
          <a:ext cx="3000000" cy="3000000"/>
        </p:xfrm>
        <a:graphic>
          <a:graphicData uri="http://schemas.openxmlformats.org/drawingml/2006/table">
            <a:tbl>
              <a:tblPr bandRow="1">
                <a:noFill/>
                <a:tableStyleId>{509E74E5-9965-47DE-B17C-E03807ABAEBF}</a:tableStyleId>
              </a:tblPr>
              <a:tblGrid>
                <a:gridCol w="1816925"/>
                <a:gridCol w="1211250"/>
                <a:gridCol w="2179075"/>
                <a:gridCol w="1137800"/>
                <a:gridCol w="1889550"/>
              </a:tblGrid>
              <a:tr h="221800">
                <a:tc>
                  <a:txBody>
                    <a:bodyPr/>
                    <a:lstStyle/>
                    <a:p>
                      <a:pPr indent="0" lvl="0" marL="0" rtl="0" algn="l">
                        <a:spcBef>
                          <a:spcPts val="0"/>
                        </a:spcBef>
                        <a:spcAft>
                          <a:spcPts val="0"/>
                        </a:spcAft>
                        <a:buNone/>
                      </a:pPr>
                      <a:r>
                        <a:rPr lang="en-US" sz="1100">
                          <a:latin typeface="Calibri"/>
                          <a:ea typeface="Calibri"/>
                          <a:cs typeface="Calibri"/>
                          <a:sym typeface="Calibri"/>
                        </a:rPr>
                        <a:t>Table 1.2.1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517550">
                <a:tc>
                  <a:txBody>
                    <a:bodyPr/>
                    <a:lstStyle/>
                    <a:p>
                      <a:pPr indent="0" lvl="0" marL="0" rtl="0" algn="l">
                        <a:spcBef>
                          <a:spcPts val="0"/>
                        </a:spcBef>
                        <a:spcAft>
                          <a:spcPts val="0"/>
                        </a:spcAft>
                        <a:buNone/>
                      </a:pPr>
                      <a:r>
                        <a:rPr lang="en-US" sz="900">
                          <a:latin typeface="Calibri"/>
                          <a:ea typeface="Calibri"/>
                          <a:cs typeface="Calibri"/>
                          <a:sym typeface="Calibri"/>
                        </a:rPr>
                        <a:t>Marks range</a:t>
                      </a:r>
                      <a:endParaRPr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(max 150)</a:t>
                      </a:r>
                      <a:endParaRPr sz="9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800">
                          <a:latin typeface="Calibri"/>
                          <a:ea typeface="Calibri"/>
                          <a:cs typeface="Calibri"/>
                          <a:sym typeface="Calibri"/>
                        </a:rPr>
                        <a:t>Pass mark</a:t>
                      </a:r>
                      <a:endParaRPr sz="8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900">
                          <a:latin typeface="Calibri"/>
                          <a:ea typeface="Calibri"/>
                          <a:cs typeface="Calibri"/>
                          <a:sym typeface="Calibri"/>
                        </a:rPr>
                        <a:t>Marks range in %</a:t>
                      </a:r>
                      <a:endParaRPr sz="9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900">
                          <a:latin typeface="Calibri"/>
                          <a:ea typeface="Calibri"/>
                          <a:cs typeface="Calibri"/>
                          <a:sym typeface="Calibri"/>
                        </a:rPr>
                        <a:t>% of qualifying candidates in marks range</a:t>
                      </a:r>
                      <a:endParaRPr sz="9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900">
                          <a:latin typeface="Calibri"/>
                          <a:ea typeface="Calibri"/>
                          <a:cs typeface="Calibri"/>
                          <a:sym typeface="Calibri"/>
                        </a:rPr>
                        <a:t>Notes—which categories and institutions are they mostly from ?</a:t>
                      </a:r>
                      <a:endParaRPr sz="900">
                        <a:latin typeface="Calibri"/>
                        <a:ea typeface="Calibri"/>
                        <a:cs typeface="Calibri"/>
                        <a:sym typeface="Calibri"/>
                      </a:endParaRPr>
                    </a:p>
                  </a:txBody>
                  <a:tcPr marT="0" marB="0" marR="68575" marL="68575"/>
                </a:tc>
              </a:tr>
              <a:tr h="221800">
                <a:tc>
                  <a:txBody>
                    <a:bodyPr/>
                    <a:lstStyle/>
                    <a:p>
                      <a:pPr indent="0" lvl="0" marL="0" rtl="0" algn="l">
                        <a:spcBef>
                          <a:spcPts val="0"/>
                        </a:spcBef>
                        <a:spcAft>
                          <a:spcPts val="0"/>
                        </a:spcAft>
                        <a:buNone/>
                      </a:pPr>
                      <a:r>
                        <a:rPr lang="en-US" sz="1100">
                          <a:latin typeface="Calibri"/>
                          <a:ea typeface="Calibri"/>
                          <a:cs typeface="Calibri"/>
                          <a:sym typeface="Calibri"/>
                        </a:rPr>
                        <a:t>60-74.99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800">
                          <a:latin typeface="Calibri"/>
                          <a:ea typeface="Calibri"/>
                          <a:cs typeface="Calibri"/>
                          <a:sym typeface="Calibri"/>
                        </a:rPr>
                        <a:t>SC/ST/PWD: 40%</a:t>
                      </a:r>
                      <a:endParaRPr sz="8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40% -49.99%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35.4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900">
                          <a:latin typeface="Calibri"/>
                          <a:ea typeface="Calibri"/>
                          <a:cs typeface="Calibri"/>
                          <a:sym typeface="Calibri"/>
                        </a:rPr>
                        <a:t>SC/ST/PWD mean: 71 (9)</a:t>
                      </a:r>
                      <a:endParaRPr sz="900">
                        <a:latin typeface="Calibri"/>
                        <a:ea typeface="Calibri"/>
                        <a:cs typeface="Calibri"/>
                        <a:sym typeface="Calibri"/>
                      </a:endParaRPr>
                    </a:p>
                  </a:txBody>
                  <a:tcPr marT="0" marB="0" marR="68575" marL="68575"/>
                </a:tc>
              </a:tr>
              <a:tr h="345025">
                <a:tc>
                  <a:txBody>
                    <a:bodyPr/>
                    <a:lstStyle/>
                    <a:p>
                      <a:pPr indent="0" lvl="0" marL="0" rtl="0" algn="l">
                        <a:spcBef>
                          <a:spcPts val="0"/>
                        </a:spcBef>
                        <a:spcAft>
                          <a:spcPts val="0"/>
                        </a:spcAft>
                        <a:buNone/>
                      </a:pPr>
                      <a:r>
                        <a:rPr lang="en-US" sz="1100">
                          <a:latin typeface="Calibri"/>
                          <a:ea typeface="Calibri"/>
                          <a:cs typeface="Calibri"/>
                          <a:sym typeface="Calibri"/>
                        </a:rPr>
                        <a:t>75-89.99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800">
                          <a:latin typeface="Calibri"/>
                          <a:ea typeface="Calibri"/>
                          <a:cs typeface="Calibri"/>
                          <a:sym typeface="Calibri"/>
                        </a:rPr>
                        <a:t>BC: 50%</a:t>
                      </a:r>
                      <a:endParaRPr sz="8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50%-59.99%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48.9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900">
                          <a:latin typeface="Calibri"/>
                          <a:ea typeface="Calibri"/>
                          <a:cs typeface="Calibri"/>
                          <a:sym typeface="Calibri"/>
                        </a:rPr>
                        <a:t>Overall mean 78 (52%)</a:t>
                      </a:r>
                      <a:endParaRPr sz="900">
                        <a:latin typeface="Calibri"/>
                        <a:ea typeface="Calibri"/>
                        <a:cs typeface="Calibri"/>
                        <a:sym typeface="Calibri"/>
                      </a:endParaRPr>
                    </a:p>
                    <a:p>
                      <a:pPr indent="0" lvl="0" marL="0" rtl="0" algn="l">
                        <a:spcBef>
                          <a:spcPts val="0"/>
                        </a:spcBef>
                        <a:spcAft>
                          <a:spcPts val="0"/>
                        </a:spcAft>
                        <a:buNone/>
                      </a:pPr>
                      <a:r>
                        <a:rPr lang="en-US" sz="900">
                          <a:latin typeface="Calibri"/>
                          <a:ea typeface="Calibri"/>
                          <a:cs typeface="Calibri"/>
                          <a:sym typeface="Calibri"/>
                        </a:rPr>
                        <a:t>BC mean 84 (8)</a:t>
                      </a:r>
                      <a:endParaRPr sz="900">
                        <a:latin typeface="Calibri"/>
                        <a:ea typeface="Calibri"/>
                        <a:cs typeface="Calibri"/>
                        <a:sym typeface="Calibri"/>
                      </a:endParaRPr>
                    </a:p>
                  </a:txBody>
                  <a:tcPr marT="0" marB="0" marR="68575" marL="68575"/>
                </a:tc>
              </a:tr>
              <a:tr h="221800">
                <a:tc>
                  <a:txBody>
                    <a:bodyPr/>
                    <a:lstStyle/>
                    <a:p>
                      <a:pPr indent="0" lvl="0" marL="0" rtl="0" algn="l">
                        <a:spcBef>
                          <a:spcPts val="0"/>
                        </a:spcBef>
                        <a:spcAft>
                          <a:spcPts val="0"/>
                        </a:spcAft>
                        <a:buNone/>
                      </a:pPr>
                      <a:r>
                        <a:rPr lang="en-US" sz="1100">
                          <a:latin typeface="Calibri"/>
                          <a:ea typeface="Calibri"/>
                          <a:cs typeface="Calibri"/>
                          <a:sym typeface="Calibri"/>
                        </a:rPr>
                        <a:t>90-104.99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800">
                          <a:latin typeface="Calibri"/>
                          <a:ea typeface="Calibri"/>
                          <a:cs typeface="Calibri"/>
                          <a:sym typeface="Calibri"/>
                        </a:rPr>
                        <a:t>General: 60%</a:t>
                      </a:r>
                      <a:endParaRPr sz="8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60%-69.99%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14.2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900">
                          <a:latin typeface="Calibri"/>
                          <a:ea typeface="Calibri"/>
                          <a:cs typeface="Calibri"/>
                          <a:sym typeface="Calibri"/>
                        </a:rPr>
                        <a:t>General mean 97 (6)</a:t>
                      </a:r>
                      <a:endParaRPr sz="900">
                        <a:latin typeface="Calibri"/>
                        <a:ea typeface="Calibri"/>
                        <a:cs typeface="Calibri"/>
                        <a:sym typeface="Calibri"/>
                      </a:endParaRPr>
                    </a:p>
                  </a:txBody>
                  <a:tcPr marT="0" marB="0" marR="68575" marL="68575">
                    <a:solidFill>
                      <a:srgbClr val="BDD7EE"/>
                    </a:solidFill>
                  </a:tcPr>
                </a:tc>
              </a:tr>
              <a:tr h="221800">
                <a:tc>
                  <a:txBody>
                    <a:bodyPr/>
                    <a:lstStyle/>
                    <a:p>
                      <a:pPr indent="0" lvl="0" marL="0" rtl="0" algn="l">
                        <a:spcBef>
                          <a:spcPts val="0"/>
                        </a:spcBef>
                        <a:spcAft>
                          <a:spcPts val="0"/>
                        </a:spcAft>
                        <a:buNone/>
                      </a:pPr>
                      <a:r>
                        <a:rPr lang="en-US" sz="1100">
                          <a:latin typeface="Calibri"/>
                          <a:ea typeface="Calibri"/>
                          <a:cs typeface="Calibri"/>
                          <a:sym typeface="Calibri"/>
                        </a:rPr>
                        <a:t>105-119.99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70%-79.99%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1.6</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BDD7EE"/>
                    </a:solidFill>
                  </a:tcPr>
                </a:tc>
              </a:tr>
              <a:tr h="2218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100%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221800">
                <a:tc gridSpan="5">
                  <a:txBody>
                    <a:bodyPr/>
                    <a:lstStyle/>
                    <a:p>
                      <a:pPr indent="0" lvl="0" marL="0" rtl="0" algn="l">
                        <a:spcBef>
                          <a:spcPts val="0"/>
                        </a:spcBef>
                        <a:spcAft>
                          <a:spcPts val="0"/>
                        </a:spcAft>
                        <a:buNone/>
                      </a:pPr>
                      <a:r>
                        <a:rPr lang="en-US" sz="1100">
                          <a:latin typeface="Calibri"/>
                          <a:ea typeface="Calibri"/>
                          <a:cs typeface="Calibri"/>
                          <a:sym typeface="Calibri"/>
                        </a:rPr>
                        <a:t>Source: authors based on analysis of TET data as reported in table 2.1</a:t>
                      </a:r>
                      <a:endParaRPr sz="1100">
                        <a:latin typeface="Calibri"/>
                        <a:ea typeface="Calibri"/>
                        <a:cs typeface="Calibri"/>
                        <a:sym typeface="Calibri"/>
                      </a:endParaRPr>
                    </a:p>
                  </a:txBody>
                  <a:tcPr marT="0" marB="0" marR="68575" marL="68575"/>
                </a:tc>
                <a:tc hMerge="1"/>
                <a:tc hMerge="1"/>
                <a:tc hMerge="1"/>
                <a:tc hMerge="1"/>
              </a:tr>
            </a:tbl>
          </a:graphicData>
        </a:graphic>
      </p:graphicFrame>
      <p:graphicFrame>
        <p:nvGraphicFramePr>
          <p:cNvPr id="311" name="Google Shape;311;g1e9645fca73_1_37"/>
          <p:cNvGraphicFramePr/>
          <p:nvPr/>
        </p:nvGraphicFramePr>
        <p:xfrm>
          <a:off x="391525" y="2765975"/>
          <a:ext cx="3000000" cy="3000000"/>
        </p:xfrm>
        <a:graphic>
          <a:graphicData uri="http://schemas.openxmlformats.org/drawingml/2006/table">
            <a:tbl>
              <a:tblPr bandRow="1">
                <a:noFill/>
                <a:tableStyleId>{509E74E5-9965-47DE-B17C-E03807ABAEBF}</a:tableStyleId>
              </a:tblPr>
              <a:tblGrid>
                <a:gridCol w="2058650"/>
                <a:gridCol w="2058650"/>
                <a:gridCol w="2058650"/>
                <a:gridCol w="2058650"/>
              </a:tblGrid>
              <a:tr h="210825">
                <a:tc>
                  <a:txBody>
                    <a:bodyPr/>
                    <a:lstStyle/>
                    <a:p>
                      <a:pPr indent="0" lvl="0" marL="0" rtl="0" algn="l">
                        <a:spcBef>
                          <a:spcPts val="0"/>
                        </a:spcBef>
                        <a:spcAft>
                          <a:spcPts val="0"/>
                        </a:spcAft>
                        <a:buNone/>
                      </a:pPr>
                      <a:r>
                        <a:rPr lang="en-US" sz="1100">
                          <a:latin typeface="Calibri"/>
                          <a:ea typeface="Calibri"/>
                          <a:cs typeface="Calibri"/>
                          <a:sym typeface="Calibri"/>
                        </a:rPr>
                        <a:t>Table 1.2.2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421675">
                <a:tc>
                  <a:txBody>
                    <a:bodyPr/>
                    <a:lstStyle/>
                    <a:p>
                      <a:pPr indent="0" lvl="0" marL="0" rtl="0" algn="l">
                        <a:spcBef>
                          <a:spcPts val="0"/>
                        </a:spcBef>
                        <a:spcAft>
                          <a:spcPts val="0"/>
                        </a:spcAft>
                        <a:buNone/>
                      </a:pPr>
                      <a:r>
                        <a:rPr lang="en-US" sz="1100">
                          <a:latin typeface="Calibri"/>
                          <a:ea typeface="Calibri"/>
                          <a:cs typeface="Calibri"/>
                          <a:sym typeface="Calibri"/>
                        </a:rPr>
                        <a:t>Selected Sections of the Question paper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Max marks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Mean (SD) for qualifying candidates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Mean (SD) for non qualifying candidates</a:t>
                      </a:r>
                      <a:endParaRPr sz="1100">
                        <a:latin typeface="Calibri"/>
                        <a:ea typeface="Calibri"/>
                        <a:cs typeface="Calibri"/>
                        <a:sym typeface="Calibri"/>
                      </a:endParaRPr>
                    </a:p>
                  </a:txBody>
                  <a:tcPr marT="0" marB="0" marR="68575" marL="68575"/>
                </a:tc>
              </a:tr>
              <a:tr h="210825">
                <a:tc>
                  <a:txBody>
                    <a:bodyPr/>
                    <a:lstStyle/>
                    <a:p>
                      <a:pPr indent="0" lvl="0" marL="0" rtl="0" algn="l">
                        <a:spcBef>
                          <a:spcPts val="0"/>
                        </a:spcBef>
                        <a:spcAft>
                          <a:spcPts val="0"/>
                        </a:spcAft>
                        <a:buNone/>
                      </a:pPr>
                      <a:r>
                        <a:rPr lang="en-US" sz="1100">
                          <a:latin typeface="Calibri"/>
                          <a:ea typeface="Calibri"/>
                          <a:cs typeface="Calibri"/>
                          <a:sym typeface="Calibri"/>
                        </a:rPr>
                        <a:t>Overall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77.97 (11.32)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58.56 (10.09)</a:t>
                      </a:r>
                      <a:endParaRPr sz="1100">
                        <a:latin typeface="Calibri"/>
                        <a:ea typeface="Calibri"/>
                        <a:cs typeface="Calibri"/>
                        <a:sym typeface="Calibri"/>
                      </a:endParaRPr>
                    </a:p>
                  </a:txBody>
                  <a:tcPr marT="0" marB="0" marR="68575" marL="68575"/>
                </a:tc>
              </a:tr>
              <a:tr h="210825">
                <a:tc>
                  <a:txBody>
                    <a:bodyPr/>
                    <a:lstStyle/>
                    <a:p>
                      <a:pPr indent="0" lvl="0" marL="0" rtl="0" algn="l">
                        <a:spcBef>
                          <a:spcPts val="0"/>
                        </a:spcBef>
                        <a:spcAft>
                          <a:spcPts val="0"/>
                        </a:spcAft>
                        <a:buNone/>
                      </a:pPr>
                      <a:r>
                        <a:rPr lang="en-US" sz="1100">
                          <a:latin typeface="Calibri"/>
                          <a:ea typeface="Calibri"/>
                          <a:cs typeface="Calibri"/>
                          <a:sym typeface="Calibri"/>
                        </a:rPr>
                        <a:t>Child Development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13.37 (3.22)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10 (2.76)</a:t>
                      </a:r>
                      <a:endParaRPr sz="1100">
                        <a:latin typeface="Calibri"/>
                        <a:ea typeface="Calibri"/>
                        <a:cs typeface="Calibri"/>
                        <a:sym typeface="Calibri"/>
                      </a:endParaRPr>
                    </a:p>
                  </a:txBody>
                  <a:tcPr marT="0" marB="0" marR="68575" marL="68575"/>
                </a:tc>
              </a:tr>
              <a:tr h="210825">
                <a:tc>
                  <a:txBody>
                    <a:bodyPr/>
                    <a:lstStyle/>
                    <a:p>
                      <a:pPr indent="0" lvl="0" marL="0" rtl="0" algn="l">
                        <a:spcBef>
                          <a:spcPts val="0"/>
                        </a:spcBef>
                        <a:spcAft>
                          <a:spcPts val="0"/>
                        </a:spcAft>
                        <a:buNone/>
                      </a:pPr>
                      <a:r>
                        <a:rPr lang="en-US" sz="1100">
                          <a:latin typeface="Calibri"/>
                          <a:ea typeface="Calibri"/>
                          <a:cs typeface="Calibri"/>
                          <a:sym typeface="Calibri"/>
                        </a:rPr>
                        <a:t>Regional Language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17.74 (3.87)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12.76 (4.17)</a:t>
                      </a:r>
                      <a:endParaRPr sz="1100">
                        <a:latin typeface="Calibri"/>
                        <a:ea typeface="Calibri"/>
                        <a:cs typeface="Calibri"/>
                        <a:sym typeface="Calibri"/>
                      </a:endParaRPr>
                    </a:p>
                  </a:txBody>
                  <a:tcPr marT="0" marB="0" marR="68575" marL="68575"/>
                </a:tc>
              </a:tr>
              <a:tr h="210825">
                <a:tc>
                  <a:txBody>
                    <a:bodyPr/>
                    <a:lstStyle/>
                    <a:p>
                      <a:pPr indent="0" lvl="0" marL="0" rtl="0" algn="l">
                        <a:spcBef>
                          <a:spcPts val="0"/>
                        </a:spcBef>
                        <a:spcAft>
                          <a:spcPts val="0"/>
                        </a:spcAft>
                        <a:buNone/>
                      </a:pPr>
                      <a:r>
                        <a:rPr lang="en-US" sz="1100">
                          <a:latin typeface="Calibri"/>
                          <a:ea typeface="Calibri"/>
                          <a:cs typeface="Calibri"/>
                          <a:sym typeface="Calibri"/>
                        </a:rPr>
                        <a:t>English</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11.69 (3.68)</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9.38 (3.16)</a:t>
                      </a:r>
                      <a:endParaRPr sz="1100">
                        <a:latin typeface="Calibri"/>
                        <a:ea typeface="Calibri"/>
                        <a:cs typeface="Calibri"/>
                        <a:sym typeface="Calibri"/>
                      </a:endParaRPr>
                    </a:p>
                  </a:txBody>
                  <a:tcPr marT="0" marB="0" marR="68575" marL="68575"/>
                </a:tc>
              </a:tr>
              <a:tr h="210825">
                <a:tc>
                  <a:txBody>
                    <a:bodyPr/>
                    <a:lstStyle/>
                    <a:p>
                      <a:pPr indent="0" lvl="0" marL="0" rtl="0" algn="l">
                        <a:spcBef>
                          <a:spcPts val="0"/>
                        </a:spcBef>
                        <a:spcAft>
                          <a:spcPts val="0"/>
                        </a:spcAft>
                        <a:buNone/>
                      </a:pPr>
                      <a:r>
                        <a:rPr lang="en-US" sz="1100">
                          <a:latin typeface="Calibri"/>
                          <a:ea typeface="Calibri"/>
                          <a:cs typeface="Calibri"/>
                          <a:sym typeface="Calibri"/>
                        </a:rPr>
                        <a:t>Mathematics content knowledge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11.05 (4.68)</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7.45 (3.12)</a:t>
                      </a:r>
                      <a:endParaRPr sz="1100">
                        <a:latin typeface="Calibri"/>
                        <a:ea typeface="Calibri"/>
                        <a:cs typeface="Calibri"/>
                        <a:sym typeface="Calibri"/>
                      </a:endParaRPr>
                    </a:p>
                  </a:txBody>
                  <a:tcPr marT="0" marB="0" marR="68575" marL="68575"/>
                </a:tc>
              </a:tr>
            </a:tbl>
          </a:graphicData>
        </a:graphic>
      </p:graphicFrame>
      <p:sp>
        <p:nvSpPr>
          <p:cNvPr id="312" name="Google Shape;312;g1e9645fca73_1_37"/>
          <p:cNvSpPr txBox="1"/>
          <p:nvPr/>
        </p:nvSpPr>
        <p:spPr>
          <a:xfrm>
            <a:off x="391525" y="170725"/>
            <a:ext cx="858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1.2 Quality of candidates based on overall marks obtained in TET- Paper 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1e9645fca73_1_4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descr="A screenshot of a graph&#10;&#10;Description automatically generated" id="318" name="Google Shape;318;g1e9645fca73_1_42"/>
          <p:cNvPicPr preferRelativeResize="0"/>
          <p:nvPr/>
        </p:nvPicPr>
        <p:blipFill rotWithShape="1">
          <a:blip r:embed="rId3">
            <a:alphaModFix/>
          </a:blip>
          <a:srcRect b="0" l="974" r="600" t="0"/>
          <a:stretch/>
        </p:blipFill>
        <p:spPr>
          <a:xfrm>
            <a:off x="256925" y="405525"/>
            <a:ext cx="8761525" cy="4332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e9645fca73_1_4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graphicFrame>
        <p:nvGraphicFramePr>
          <p:cNvPr id="324" name="Google Shape;324;g1e9645fca73_1_47"/>
          <p:cNvGraphicFramePr/>
          <p:nvPr/>
        </p:nvGraphicFramePr>
        <p:xfrm>
          <a:off x="379525" y="1070100"/>
          <a:ext cx="3000000" cy="3000000"/>
        </p:xfrm>
        <a:graphic>
          <a:graphicData uri="http://schemas.openxmlformats.org/drawingml/2006/table">
            <a:tbl>
              <a:tblPr bandRow="1">
                <a:noFill/>
                <a:tableStyleId>{509E74E5-9965-47DE-B17C-E03807ABAEBF}</a:tableStyleId>
              </a:tblPr>
              <a:tblGrid>
                <a:gridCol w="1257725"/>
                <a:gridCol w="3486900"/>
                <a:gridCol w="1085425"/>
                <a:gridCol w="949500"/>
                <a:gridCol w="1356275"/>
              </a:tblGrid>
              <a:tr h="263400">
                <a:tc>
                  <a:txBody>
                    <a:bodyPr/>
                    <a:lstStyle/>
                    <a:p>
                      <a:pPr indent="0" lvl="0" marL="0" rtl="0" algn="l">
                        <a:spcBef>
                          <a:spcPts val="0"/>
                        </a:spcBef>
                        <a:spcAft>
                          <a:spcPts val="0"/>
                        </a:spcAft>
                        <a:buNone/>
                      </a:pPr>
                      <a:r>
                        <a:rPr lang="en-US" sz="1100">
                          <a:latin typeface="Calibri"/>
                          <a:ea typeface="Calibri"/>
                          <a:cs typeface="Calibri"/>
                          <a:sym typeface="Calibri"/>
                        </a:rPr>
                        <a:t>Table 1.2.3</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263400">
                <a:tc>
                  <a:txBody>
                    <a:bodyPr/>
                    <a:lstStyle/>
                    <a:p>
                      <a:pPr indent="0" lvl="0" marL="0" rtl="0" algn="l">
                        <a:spcBef>
                          <a:spcPts val="0"/>
                        </a:spcBef>
                        <a:spcAft>
                          <a:spcPts val="0"/>
                        </a:spcAft>
                        <a:buNone/>
                      </a:pPr>
                      <a:r>
                        <a:rPr lang="en-US" sz="1100">
                          <a:latin typeface="Calibri"/>
                          <a:ea typeface="Calibri"/>
                          <a:cs typeface="Calibri"/>
                          <a:sym typeface="Calibri"/>
                        </a:rPr>
                        <a:t>Rank Order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overall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female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SC/ST/PWD</a:t>
                      </a:r>
                      <a:endParaRPr sz="1100">
                        <a:latin typeface="Calibri"/>
                        <a:ea typeface="Calibri"/>
                        <a:cs typeface="Calibri"/>
                        <a:sym typeface="Calibri"/>
                      </a:endParaRPr>
                    </a:p>
                  </a:txBody>
                  <a:tcPr marT="0" marB="0" marR="68575" marL="68575"/>
                </a:tc>
              </a:tr>
              <a:tr h="263400">
                <a:tc>
                  <a:txBody>
                    <a:bodyPr/>
                    <a:lstStyle/>
                    <a:p>
                      <a:pPr indent="0" lvl="0" marL="0" rtl="0" algn="l">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DIETs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86 (12)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86 (11)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78 (12)</a:t>
                      </a:r>
                      <a:endParaRPr sz="1100">
                        <a:latin typeface="Calibri"/>
                        <a:ea typeface="Calibri"/>
                        <a:cs typeface="Calibri"/>
                        <a:sym typeface="Calibri"/>
                      </a:endParaRPr>
                    </a:p>
                  </a:txBody>
                  <a:tcPr marT="0" marB="0" marR="68575" marL="68575"/>
                </a:tc>
              </a:tr>
              <a:tr h="263400">
                <a:tc>
                  <a:txBody>
                    <a:bodyPr/>
                    <a:lstStyle/>
                    <a:p>
                      <a:pPr indent="0" lvl="0" marL="0" rtl="0" algn="l">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University Distance TE programmes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80 (11)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80 (11)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72 (10)</a:t>
                      </a:r>
                      <a:endParaRPr sz="1100">
                        <a:latin typeface="Calibri"/>
                        <a:ea typeface="Calibri"/>
                        <a:cs typeface="Calibri"/>
                        <a:sym typeface="Calibri"/>
                      </a:endParaRPr>
                    </a:p>
                  </a:txBody>
                  <a:tcPr marT="0" marB="0" marR="68575" marL="68575"/>
                </a:tc>
              </a:tr>
              <a:tr h="263400">
                <a:tc>
                  <a:txBody>
                    <a:bodyPr/>
                    <a:lstStyle/>
                    <a:p>
                      <a:pPr indent="0" lvl="0" marL="0" rtl="0" algn="l">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Aided Institutions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79 (11)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80 (11)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72 (9)</a:t>
                      </a:r>
                      <a:endParaRPr sz="1100">
                        <a:latin typeface="Calibri"/>
                        <a:ea typeface="Calibri"/>
                        <a:cs typeface="Calibri"/>
                        <a:sym typeface="Calibri"/>
                      </a:endParaRPr>
                    </a:p>
                  </a:txBody>
                  <a:tcPr marT="0" marB="0" marR="68575" marL="68575"/>
                </a:tc>
              </a:tr>
              <a:tr h="2634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State overall </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78 (11)</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71 (9)</a:t>
                      </a:r>
                      <a:endParaRPr sz="1100">
                        <a:latin typeface="Calibri"/>
                        <a:ea typeface="Calibri"/>
                        <a:cs typeface="Calibri"/>
                        <a:sym typeface="Calibri"/>
                      </a:endParaRPr>
                    </a:p>
                  </a:txBody>
                  <a:tcPr marT="0" marB="0" marR="68575" marL="68575">
                    <a:solidFill>
                      <a:srgbClr val="BDD7EE"/>
                    </a:solidFill>
                  </a:tcPr>
                </a:tc>
              </a:tr>
              <a:tr h="263400">
                <a:tc>
                  <a:txBody>
                    <a:bodyPr/>
                    <a:lstStyle/>
                    <a:p>
                      <a:pPr indent="0" lvl="0" marL="0" rtl="0" algn="l">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Self Financed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77 (11)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77 (11)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70 (9)</a:t>
                      </a:r>
                      <a:endParaRPr sz="1100">
                        <a:latin typeface="Calibri"/>
                        <a:ea typeface="Calibri"/>
                        <a:cs typeface="Calibri"/>
                        <a:sym typeface="Calibri"/>
                      </a:endParaRPr>
                    </a:p>
                  </a:txBody>
                  <a:tcPr marT="0" marB="0" marR="68575" marL="68575"/>
                </a:tc>
              </a:tr>
              <a:tr h="409725">
                <a:tc gridSpan="5">
                  <a:txBody>
                    <a:bodyPr/>
                    <a:lstStyle/>
                    <a:p>
                      <a:pPr indent="0" lvl="0" marL="0" rtl="0" algn="l">
                        <a:spcBef>
                          <a:spcPts val="0"/>
                        </a:spcBef>
                        <a:spcAft>
                          <a:spcPts val="0"/>
                        </a:spcAft>
                        <a:buNone/>
                      </a:pPr>
                      <a:r>
                        <a:rPr lang="en-US" sz="900">
                          <a:latin typeface="Calibri"/>
                          <a:ea typeface="Calibri"/>
                          <a:cs typeface="Calibri"/>
                          <a:sym typeface="Calibri"/>
                        </a:rPr>
                        <a:t>Government other category has been left out of this as the means have not been calculated for this group of institutions.  Individual institution type means are available in the table 2 and range between maximum of 82 (9) for University Departments and 72(9) for Institutions run by Tribal Welfare Society.</a:t>
                      </a:r>
                      <a:endParaRPr sz="1100">
                        <a:latin typeface="Calibri"/>
                        <a:ea typeface="Calibri"/>
                        <a:cs typeface="Calibri"/>
                        <a:sym typeface="Calibri"/>
                      </a:endParaRPr>
                    </a:p>
                  </a:txBody>
                  <a:tcPr marT="0" marB="0" marR="68575" marL="68575"/>
                </a:tc>
                <a:tc hMerge="1"/>
                <a:tc hMerge="1"/>
                <a:tc hMerge="1"/>
                <a:tc hMerge="1"/>
              </a:tr>
            </a:tbl>
          </a:graphicData>
        </a:graphic>
      </p:graphicFrame>
      <p:sp>
        <p:nvSpPr>
          <p:cNvPr id="325" name="Google Shape;325;g1e9645fca73_1_47"/>
          <p:cNvSpPr txBox="1"/>
          <p:nvPr/>
        </p:nvSpPr>
        <p:spPr>
          <a:xfrm>
            <a:off x="214600" y="333175"/>
            <a:ext cx="8718300" cy="4155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n-US" sz="1500">
                <a:solidFill>
                  <a:schemeClr val="dk1"/>
                </a:solidFill>
                <a:latin typeface="Calibri"/>
                <a:ea typeface="Calibri"/>
                <a:cs typeface="Calibri"/>
                <a:sym typeface="Calibri"/>
              </a:rPr>
              <a:t>T</a:t>
            </a:r>
            <a:r>
              <a:rPr lang="en-US" sz="1500">
                <a:solidFill>
                  <a:schemeClr val="dk1"/>
                </a:solidFill>
                <a:latin typeface="Calibri"/>
                <a:ea typeface="Calibri"/>
                <a:cs typeface="Calibri"/>
                <a:sym typeface="Calibri"/>
              </a:rPr>
              <a:t>able 2 comparison of the performance of qualifying candidates institution type wise.</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1e9645fca73_1_5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descr="A table with numbers and letters&#10;&#10;Description automatically generated" id="331" name="Google Shape;331;g1e9645fca73_1_52"/>
          <p:cNvPicPr preferRelativeResize="0"/>
          <p:nvPr/>
        </p:nvPicPr>
        <p:blipFill rotWithShape="1">
          <a:blip r:embed="rId3">
            <a:alphaModFix/>
          </a:blip>
          <a:srcRect b="0" l="1057" r="1037" t="0"/>
          <a:stretch/>
        </p:blipFill>
        <p:spPr>
          <a:xfrm>
            <a:off x="648150" y="247800"/>
            <a:ext cx="7353576" cy="46419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1082cfb74fad1fc8_1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descr="A graph of different colored lines&#10;&#10;Description automatically generated" id="337" name="Google Shape;337;g1082cfb74fad1fc8_12"/>
          <p:cNvPicPr preferRelativeResize="0"/>
          <p:nvPr/>
        </p:nvPicPr>
        <p:blipFill>
          <a:blip r:embed="rId3">
            <a:alphaModFix/>
          </a:blip>
          <a:stretch>
            <a:fillRect/>
          </a:stretch>
        </p:blipFill>
        <p:spPr>
          <a:xfrm>
            <a:off x="660650" y="441813"/>
            <a:ext cx="6906375" cy="4259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1082cfb74fad1fc8_2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graphicFrame>
        <p:nvGraphicFramePr>
          <p:cNvPr id="343" name="Google Shape;343;g1082cfb74fad1fc8_20"/>
          <p:cNvGraphicFramePr/>
          <p:nvPr/>
        </p:nvGraphicFramePr>
        <p:xfrm>
          <a:off x="248450" y="621950"/>
          <a:ext cx="3000000" cy="3000000"/>
        </p:xfrm>
        <a:graphic>
          <a:graphicData uri="http://schemas.openxmlformats.org/drawingml/2006/table">
            <a:tbl>
              <a:tblPr bandRow="1">
                <a:noFill/>
                <a:tableStyleId>{509E74E5-9965-47DE-B17C-E03807ABAEBF}</a:tableStyleId>
              </a:tblPr>
              <a:tblGrid>
                <a:gridCol w="1254850"/>
                <a:gridCol w="1620150"/>
                <a:gridCol w="864150"/>
                <a:gridCol w="985025"/>
                <a:gridCol w="1253075"/>
                <a:gridCol w="1038600"/>
                <a:gridCol w="1176725"/>
              </a:tblGrid>
              <a:tr h="201800">
                <a:tc gridSpan="7">
                  <a:txBody>
                    <a:bodyPr/>
                    <a:lstStyle/>
                    <a:p>
                      <a:pPr indent="0" lvl="0" marL="0" rtl="0" algn="l">
                        <a:spcBef>
                          <a:spcPts val="0"/>
                        </a:spcBef>
                        <a:spcAft>
                          <a:spcPts val="0"/>
                        </a:spcAft>
                        <a:buNone/>
                      </a:pPr>
                      <a:r>
                        <a:rPr lang="en-US" sz="1100">
                          <a:latin typeface="Calibri"/>
                          <a:ea typeface="Calibri"/>
                          <a:cs typeface="Calibri"/>
                          <a:sym typeface="Calibri"/>
                        </a:rPr>
                        <a:t>Table 1.2.1</a:t>
                      </a:r>
                      <a:endParaRPr sz="1100">
                        <a:latin typeface="Calibri"/>
                        <a:ea typeface="Calibri"/>
                        <a:cs typeface="Calibri"/>
                        <a:sym typeface="Calibri"/>
                      </a:endParaRPr>
                    </a:p>
                  </a:txBody>
                  <a:tcPr marT="0" marB="0" marR="68575" marL="68575"/>
                </a:tc>
                <a:tc hMerge="1"/>
                <a:tc hMerge="1"/>
                <a:tc hMerge="1"/>
                <a:tc hMerge="1"/>
                <a:tc hMerge="1"/>
                <a:tc hMerge="1"/>
              </a:tr>
              <a:tr h="2018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all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women</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SC/ST/PWD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BC</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General</a:t>
                      </a:r>
                      <a:endParaRPr sz="1100">
                        <a:latin typeface="Calibri"/>
                        <a:ea typeface="Calibri"/>
                        <a:cs typeface="Calibri"/>
                        <a:sym typeface="Calibri"/>
                      </a:endParaRPr>
                    </a:p>
                  </a:txBody>
                  <a:tcPr marT="0" marB="0" marR="68575" marL="68575"/>
                </a:tc>
              </a:tr>
              <a:tr h="4036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State demography</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201800">
                <a:tc rowSpan="2">
                  <a:txBody>
                    <a:bodyPr/>
                    <a:lstStyle/>
                    <a:p>
                      <a:pPr indent="0" lvl="0" marL="0" rtl="0" algn="l">
                        <a:spcBef>
                          <a:spcPts val="0"/>
                        </a:spcBef>
                        <a:spcAft>
                          <a:spcPts val="0"/>
                        </a:spcAft>
                        <a:buNone/>
                      </a:pPr>
                      <a:r>
                        <a:rPr lang="en-US" sz="1100">
                          <a:latin typeface="Calibri"/>
                          <a:ea typeface="Calibri"/>
                          <a:cs typeface="Calibri"/>
                          <a:sym typeface="Calibri"/>
                        </a:rPr>
                        <a:t>Science and mathematics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TET applicants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67%</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28%</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60%</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11%</a:t>
                      </a:r>
                      <a:endParaRPr sz="1100">
                        <a:latin typeface="Calibri"/>
                        <a:ea typeface="Calibri"/>
                        <a:cs typeface="Calibri"/>
                        <a:sym typeface="Calibri"/>
                      </a:endParaRPr>
                    </a:p>
                  </a:txBody>
                  <a:tcPr marT="0" marB="0" marR="68575" marL="68575"/>
                </a:tc>
              </a:tr>
              <a:tr h="403600">
                <a:tc vMerge="1"/>
                <a:tc>
                  <a:txBody>
                    <a:bodyPr/>
                    <a:lstStyle/>
                    <a:p>
                      <a:pPr indent="0" lvl="0" marL="0" rtl="0" algn="l">
                        <a:spcBef>
                          <a:spcPts val="0"/>
                        </a:spcBef>
                        <a:spcAft>
                          <a:spcPts val="0"/>
                        </a:spcAft>
                        <a:buNone/>
                      </a:pPr>
                      <a:r>
                        <a:rPr lang="en-US" sz="1100">
                          <a:latin typeface="Calibri"/>
                          <a:ea typeface="Calibri"/>
                          <a:cs typeface="Calibri"/>
                          <a:sym typeface="Calibri"/>
                        </a:rPr>
                        <a:t>TET qualifying candidates</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58%</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61%</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48%</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49%</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T="0" marB="0" marR="68575" marL="68575"/>
                </a:tc>
              </a:tr>
              <a:tr h="201800">
                <a:tc rowSpan="2">
                  <a:txBody>
                    <a:bodyPr/>
                    <a:lstStyle/>
                    <a:p>
                      <a:pPr indent="0" lvl="0" marL="0" rtl="0" algn="l">
                        <a:spcBef>
                          <a:spcPts val="0"/>
                        </a:spcBef>
                        <a:spcAft>
                          <a:spcPts val="0"/>
                        </a:spcAft>
                        <a:buNone/>
                      </a:pPr>
                      <a:r>
                        <a:rPr lang="en-US" sz="1100">
                          <a:latin typeface="Calibri"/>
                          <a:ea typeface="Calibri"/>
                          <a:cs typeface="Calibri"/>
                          <a:sym typeface="Calibri"/>
                        </a:rPr>
                        <a:t>Social Sciences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TET applicants</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64%</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31%</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59%</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T="0" marB="0" marR="68575" marL="68575"/>
                </a:tc>
              </a:tr>
              <a:tr h="403600">
                <a:tc vMerge="1"/>
                <a:tc>
                  <a:txBody>
                    <a:bodyPr/>
                    <a:lstStyle/>
                    <a:p>
                      <a:pPr indent="0" lvl="0" marL="0" rtl="0" algn="l">
                        <a:spcBef>
                          <a:spcPts val="0"/>
                        </a:spcBef>
                        <a:spcAft>
                          <a:spcPts val="0"/>
                        </a:spcAft>
                        <a:buNone/>
                      </a:pPr>
                      <a:r>
                        <a:rPr lang="en-US" sz="1100">
                          <a:latin typeface="Calibri"/>
                          <a:ea typeface="Calibri"/>
                          <a:cs typeface="Calibri"/>
                          <a:sym typeface="Calibri"/>
                        </a:rPr>
                        <a:t>TET qualifying candidates</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38%</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61%</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56%</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42%</a:t>
                      </a:r>
                      <a:endParaRPr sz="1100">
                        <a:latin typeface="Calibri"/>
                        <a:ea typeface="Calibri"/>
                        <a:cs typeface="Calibri"/>
                        <a:sym typeface="Calibri"/>
                      </a:endParaRPr>
                    </a:p>
                  </a:txBody>
                  <a:tcPr marT="0" marB="0" marR="68575" marL="68575"/>
                </a:tc>
                <a:tc>
                  <a:txBody>
                    <a:bodyPr/>
                    <a:lstStyle/>
                    <a:p>
                      <a:pPr indent="0" lvl="0" marL="0" rtl="0" algn="ctr">
                        <a:spcBef>
                          <a:spcPts val="0"/>
                        </a:spcBef>
                        <a:spcAft>
                          <a:spcPts val="0"/>
                        </a:spcAft>
                        <a:buNone/>
                      </a:pPr>
                      <a:r>
                        <a:rPr lang="en-US" sz="1100">
                          <a:latin typeface="Calibri"/>
                          <a:ea typeface="Calibri"/>
                          <a:cs typeface="Calibri"/>
                          <a:sym typeface="Calibri"/>
                        </a:rPr>
                        <a:t>1.5%</a:t>
                      </a:r>
                      <a:endParaRPr sz="1100">
                        <a:latin typeface="Calibri"/>
                        <a:ea typeface="Calibri"/>
                        <a:cs typeface="Calibri"/>
                        <a:sym typeface="Calibri"/>
                      </a:endParaRPr>
                    </a:p>
                  </a:txBody>
                  <a:tcPr marT="0" marB="0" marR="68575" marL="68575"/>
                </a:tc>
              </a:tr>
            </a:tbl>
          </a:graphicData>
        </a:graphic>
      </p:graphicFrame>
      <p:sp>
        <p:nvSpPr>
          <p:cNvPr id="344" name="Google Shape;344;g1082cfb74fad1fc8_20"/>
          <p:cNvSpPr txBox="1"/>
          <p:nvPr/>
        </p:nvSpPr>
        <p:spPr>
          <a:xfrm>
            <a:off x="248450" y="205750"/>
            <a:ext cx="8192700" cy="4002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200"/>
              </a:spcBef>
              <a:spcAft>
                <a:spcPts val="0"/>
              </a:spcAft>
              <a:buNone/>
            </a:pPr>
            <a:r>
              <a:rPr b="1" lang="en-US">
                <a:solidFill>
                  <a:srgbClr val="1F3863"/>
                </a:solidFill>
                <a:latin typeface="Calibri"/>
                <a:ea typeface="Calibri"/>
                <a:cs typeface="Calibri"/>
                <a:sym typeface="Calibri"/>
              </a:rPr>
              <a:t>1.2.1 Demographic Characteristics of applicants- Paper 2</a:t>
            </a:r>
            <a:endParaRPr b="1" sz="1600"/>
          </a:p>
        </p:txBody>
      </p:sp>
      <p:graphicFrame>
        <p:nvGraphicFramePr>
          <p:cNvPr id="345" name="Google Shape;345;g1082cfb74fad1fc8_20"/>
          <p:cNvGraphicFramePr/>
          <p:nvPr/>
        </p:nvGraphicFramePr>
        <p:xfrm>
          <a:off x="248450" y="2780850"/>
          <a:ext cx="3000000" cy="3000000"/>
        </p:xfrm>
        <a:graphic>
          <a:graphicData uri="http://schemas.openxmlformats.org/drawingml/2006/table">
            <a:tbl>
              <a:tblPr bandRow="1">
                <a:noFill/>
                <a:tableStyleId>{509E74E5-9965-47DE-B17C-E03807ABAEBF}</a:tableStyleId>
              </a:tblPr>
              <a:tblGrid>
                <a:gridCol w="809150"/>
                <a:gridCol w="1817775"/>
                <a:gridCol w="808275"/>
                <a:gridCol w="775775"/>
                <a:gridCol w="1148275"/>
                <a:gridCol w="723950"/>
                <a:gridCol w="732750"/>
                <a:gridCol w="1105225"/>
              </a:tblGrid>
              <a:tr h="201800">
                <a:tc gridSpan="2">
                  <a:txBody>
                    <a:bodyPr/>
                    <a:lstStyle/>
                    <a:p>
                      <a:pPr indent="0" lvl="0" marL="0" rtl="0" algn="l">
                        <a:spcBef>
                          <a:spcPts val="0"/>
                        </a:spcBef>
                        <a:spcAft>
                          <a:spcPts val="0"/>
                        </a:spcAft>
                        <a:buNone/>
                      </a:pPr>
                      <a:r>
                        <a:rPr lang="en-US" sz="1100">
                          <a:latin typeface="Calibri"/>
                          <a:ea typeface="Calibri"/>
                          <a:cs typeface="Calibri"/>
                          <a:sym typeface="Calibri"/>
                        </a:rPr>
                        <a:t>Table 1.2.2</a:t>
                      </a:r>
                      <a:endParaRPr sz="1100">
                        <a:latin typeface="Calibri"/>
                        <a:ea typeface="Calibri"/>
                        <a:cs typeface="Calibri"/>
                        <a:sym typeface="Calibri"/>
                      </a:endParaRPr>
                    </a:p>
                  </a:txBody>
                  <a:tcPr marT="0" marB="0" marR="68575" marL="68575"/>
                </a:tc>
                <a:tc hMerge="1"/>
                <a:tc gridSpan="3">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hMerge="1"/>
                <a:tc hMerge="1"/>
                <a:tc gridSpan="3">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hMerge="1"/>
                <a:tc hMerge="1"/>
              </a:tr>
              <a:tr h="201800">
                <a:tc rowSpan="2">
                  <a:txBody>
                    <a:bodyPr/>
                    <a:lstStyle/>
                    <a:p>
                      <a:pPr indent="0" lvl="0" marL="0" rtl="0" algn="l">
                        <a:spcBef>
                          <a:spcPts val="0"/>
                        </a:spcBef>
                        <a:spcAft>
                          <a:spcPts val="0"/>
                        </a:spcAft>
                        <a:buNone/>
                      </a:pPr>
                      <a:r>
                        <a:rPr lang="en-US" sz="1100">
                          <a:latin typeface="Calibri"/>
                          <a:ea typeface="Calibri"/>
                          <a:cs typeface="Calibri"/>
                          <a:sym typeface="Calibri"/>
                        </a:rPr>
                        <a:t>Rank Order</a:t>
                      </a:r>
                      <a:endParaRPr sz="1100">
                        <a:latin typeface="Calibri"/>
                        <a:ea typeface="Calibri"/>
                        <a:cs typeface="Calibri"/>
                        <a:sym typeface="Calibri"/>
                      </a:endParaRPr>
                    </a:p>
                  </a:txBody>
                  <a:tcPr marT="0" marB="0" marR="68575" marL="68575"/>
                </a:tc>
                <a:tc rowSpan="2">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gridSpan="3">
                  <a:txBody>
                    <a:bodyPr/>
                    <a:lstStyle/>
                    <a:p>
                      <a:pPr indent="0" lvl="0" marL="0" rtl="0" algn="l">
                        <a:spcBef>
                          <a:spcPts val="0"/>
                        </a:spcBef>
                        <a:spcAft>
                          <a:spcPts val="0"/>
                        </a:spcAft>
                        <a:buNone/>
                      </a:pPr>
                      <a:r>
                        <a:rPr lang="en-US" sz="1100">
                          <a:latin typeface="Calibri"/>
                          <a:ea typeface="Calibri"/>
                          <a:cs typeface="Calibri"/>
                          <a:sym typeface="Calibri"/>
                        </a:rPr>
                        <a:t>Science and mathematics</a:t>
                      </a:r>
                      <a:endParaRPr sz="1100">
                        <a:latin typeface="Calibri"/>
                        <a:ea typeface="Calibri"/>
                        <a:cs typeface="Calibri"/>
                        <a:sym typeface="Calibri"/>
                      </a:endParaRPr>
                    </a:p>
                  </a:txBody>
                  <a:tcPr marT="0" marB="0" marR="68575" marL="68575"/>
                </a:tc>
                <a:tc hMerge="1"/>
                <a:tc hMerge="1"/>
                <a:tc gridSpan="3">
                  <a:txBody>
                    <a:bodyPr/>
                    <a:lstStyle/>
                    <a:p>
                      <a:pPr indent="0" lvl="0" marL="0" rtl="0" algn="l">
                        <a:spcBef>
                          <a:spcPts val="0"/>
                        </a:spcBef>
                        <a:spcAft>
                          <a:spcPts val="0"/>
                        </a:spcAft>
                        <a:buNone/>
                      </a:pPr>
                      <a:r>
                        <a:rPr lang="en-US" sz="1100">
                          <a:latin typeface="Calibri"/>
                          <a:ea typeface="Calibri"/>
                          <a:cs typeface="Calibri"/>
                          <a:sym typeface="Calibri"/>
                        </a:rPr>
                        <a:t>Social sciences</a:t>
                      </a:r>
                      <a:endParaRPr sz="1100">
                        <a:latin typeface="Calibri"/>
                        <a:ea typeface="Calibri"/>
                        <a:cs typeface="Calibri"/>
                        <a:sym typeface="Calibri"/>
                      </a:endParaRPr>
                    </a:p>
                  </a:txBody>
                  <a:tcPr marT="0" marB="0" marR="68575" marL="68575"/>
                </a:tc>
                <a:tc hMerge="1"/>
                <a:tc hMerge="1"/>
              </a:tr>
              <a:tr h="201800">
                <a:tc vMerge="1"/>
                <a:tc vMerge="1"/>
                <a:tc>
                  <a:txBody>
                    <a:bodyPr/>
                    <a:lstStyle/>
                    <a:p>
                      <a:pPr indent="0" lvl="0" marL="0" rtl="0" algn="l">
                        <a:spcBef>
                          <a:spcPts val="0"/>
                        </a:spcBef>
                        <a:spcAft>
                          <a:spcPts val="0"/>
                        </a:spcAft>
                        <a:buNone/>
                      </a:pPr>
                      <a:r>
                        <a:rPr lang="en-US" sz="1100">
                          <a:latin typeface="Calibri"/>
                          <a:ea typeface="Calibri"/>
                          <a:cs typeface="Calibri"/>
                          <a:sym typeface="Calibri"/>
                        </a:rPr>
                        <a:t>overall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female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SC/ST/PWD</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overall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female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SC/ST/PWD</a:t>
                      </a:r>
                      <a:endParaRPr sz="1100">
                        <a:latin typeface="Calibri"/>
                        <a:ea typeface="Calibri"/>
                        <a:cs typeface="Calibri"/>
                        <a:sym typeface="Calibri"/>
                      </a:endParaRPr>
                    </a:p>
                  </a:txBody>
                  <a:tcPr marT="0" marB="0" marR="68575" marL="68575"/>
                </a:tc>
              </a:tr>
              <a:tr h="201800">
                <a:tc>
                  <a:txBody>
                    <a:bodyPr/>
                    <a:lstStyle/>
                    <a:p>
                      <a:pPr indent="0" lvl="0" marL="0" rtl="0" algn="l">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IASEs CTEs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78%</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78%</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94%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84%</a:t>
                      </a:r>
                      <a:endParaRPr sz="1100">
                        <a:latin typeface="Calibri"/>
                        <a:ea typeface="Calibri"/>
                        <a:cs typeface="Calibri"/>
                        <a:sym typeface="Calibri"/>
                      </a:endParaRPr>
                    </a:p>
                  </a:txBody>
                  <a:tcPr marT="0" marB="0" marR="68575" marL="68575"/>
                </a:tc>
              </a:tr>
              <a:tr h="201800">
                <a:tc>
                  <a:txBody>
                    <a:bodyPr/>
                    <a:lstStyle/>
                    <a:p>
                      <a:pPr indent="0" lvl="0" marL="0" rtl="0" algn="l">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Aided Institutions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73%</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95%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53%</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89%</a:t>
                      </a:r>
                      <a:endParaRPr sz="1100">
                        <a:latin typeface="Calibri"/>
                        <a:ea typeface="Calibri"/>
                        <a:cs typeface="Calibri"/>
                        <a:sym typeface="Calibri"/>
                      </a:endParaRPr>
                    </a:p>
                  </a:txBody>
                  <a:tcPr marT="0" marB="0" marR="68575" marL="68575"/>
                </a:tc>
              </a:tr>
              <a:tr h="403600">
                <a:tc>
                  <a:txBody>
                    <a:bodyPr/>
                    <a:lstStyle/>
                    <a:p>
                      <a:pPr indent="0" lvl="0" marL="0" rtl="0" algn="l">
                        <a:spcBef>
                          <a:spcPts val="0"/>
                        </a:spcBef>
                        <a:spcAft>
                          <a:spcPts val="0"/>
                        </a:spcAft>
                        <a:buNone/>
                      </a:pPr>
                      <a:r>
                        <a:rPr lang="en-US" sz="1100">
                          <a:latin typeface="Calibri"/>
                          <a:ea typeface="Calibri"/>
                          <a:cs typeface="Calibri"/>
                          <a:sym typeface="Calibri"/>
                        </a:rPr>
                        <a:t>3</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University Distance TE programmes</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69%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67%</a:t>
                      </a:r>
                      <a:endParaRPr sz="1100">
                        <a:latin typeface="Calibri"/>
                        <a:ea typeface="Calibri"/>
                        <a:cs typeface="Calibri"/>
                        <a:sym typeface="Calibri"/>
                      </a:endParaRPr>
                    </a:p>
                  </a:txBody>
                  <a:tcPr marT="0" marB="0" marR="68575" marL="68575"/>
                </a:tc>
                <a:tc>
                  <a:txBody>
                    <a:bodyPr/>
                    <a:lstStyle/>
                    <a:p>
                      <a:pPr indent="0" lvl="0" marL="0" rtl="0" algn="l">
                        <a:lnSpc>
                          <a:spcPct val="150000"/>
                        </a:lnSpc>
                        <a:spcBef>
                          <a:spcPts val="0"/>
                        </a:spcBef>
                        <a:spcAft>
                          <a:spcPts val="0"/>
                        </a:spcAft>
                        <a:buNone/>
                      </a:pPr>
                      <a:r>
                        <a:rPr lang="en-US" sz="1100">
                          <a:latin typeface="Calibri"/>
                          <a:ea typeface="Calibri"/>
                          <a:cs typeface="Calibri"/>
                          <a:sym typeface="Calibri"/>
                        </a:rPr>
                        <a:t>91%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52%</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48%</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76%</a:t>
                      </a:r>
                      <a:endParaRPr sz="1100">
                        <a:latin typeface="Calibri"/>
                        <a:ea typeface="Calibri"/>
                        <a:cs typeface="Calibri"/>
                        <a:sym typeface="Calibri"/>
                      </a:endParaRPr>
                    </a:p>
                  </a:txBody>
                  <a:tcPr marT="0" marB="0" marR="68575" marL="68575"/>
                </a:tc>
              </a:tr>
              <a:tr h="201800">
                <a:tc>
                  <a:txBody>
                    <a:bodyPr/>
                    <a:lstStyle/>
                    <a:p>
                      <a:pPr indent="0" lvl="0" marL="0" rtl="0" algn="l">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Government Other</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61%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58%</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89%</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43%</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43%</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71%</a:t>
                      </a:r>
                      <a:endParaRPr sz="1100">
                        <a:latin typeface="Calibri"/>
                        <a:ea typeface="Calibri"/>
                        <a:cs typeface="Calibri"/>
                        <a:sym typeface="Calibri"/>
                      </a:endParaRPr>
                    </a:p>
                  </a:txBody>
                  <a:tcPr marT="0" marB="0" marR="68575" marL="68575"/>
                </a:tc>
              </a:tr>
              <a:tr h="201800">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State overall </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58%</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54%</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highlight>
                            <a:srgbClr val="FFFF00"/>
                          </a:highlight>
                          <a:latin typeface="Calibri"/>
                          <a:ea typeface="Calibri"/>
                          <a:cs typeface="Calibri"/>
                          <a:sym typeface="Calibri"/>
                        </a:rPr>
                        <a:t>98%</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38%</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36%</a:t>
                      </a:r>
                      <a:endParaRPr sz="1100">
                        <a:latin typeface="Calibri"/>
                        <a:ea typeface="Calibri"/>
                        <a:cs typeface="Calibri"/>
                        <a:sym typeface="Calibri"/>
                      </a:endParaRPr>
                    </a:p>
                  </a:txBody>
                  <a:tcPr marT="0" marB="0" marR="68575" marL="68575">
                    <a:solidFill>
                      <a:srgbClr val="BDD7EE"/>
                    </a:solidFill>
                  </a:tcPr>
                </a:tc>
                <a:tc>
                  <a:txBody>
                    <a:bodyPr/>
                    <a:lstStyle/>
                    <a:p>
                      <a:pPr indent="0" lvl="0" marL="0" rtl="0" algn="l">
                        <a:spcBef>
                          <a:spcPts val="0"/>
                        </a:spcBef>
                        <a:spcAft>
                          <a:spcPts val="0"/>
                        </a:spcAft>
                        <a:buNone/>
                      </a:pPr>
                      <a:r>
                        <a:rPr lang="en-US" sz="1100">
                          <a:latin typeface="Calibri"/>
                          <a:ea typeface="Calibri"/>
                          <a:cs typeface="Calibri"/>
                          <a:sym typeface="Calibri"/>
                        </a:rPr>
                        <a:t>68%</a:t>
                      </a:r>
                      <a:endParaRPr sz="1100">
                        <a:latin typeface="Calibri"/>
                        <a:ea typeface="Calibri"/>
                        <a:cs typeface="Calibri"/>
                        <a:sym typeface="Calibri"/>
                      </a:endParaRPr>
                    </a:p>
                  </a:txBody>
                  <a:tcPr marT="0" marB="0" marR="68575" marL="68575">
                    <a:solidFill>
                      <a:srgbClr val="BDD7EE"/>
                    </a:solidFill>
                  </a:tcPr>
                </a:tc>
              </a:tr>
              <a:tr h="201800">
                <a:tc>
                  <a:txBody>
                    <a:bodyPr/>
                    <a:lstStyle/>
                    <a:p>
                      <a:pPr indent="0" lvl="0" marL="0" rtl="0" algn="l">
                        <a:spcBef>
                          <a:spcPts val="0"/>
                        </a:spcBef>
                        <a:spcAft>
                          <a:spcPts val="0"/>
                        </a:spcAft>
                        <a:buNone/>
                      </a:pPr>
                      <a:r>
                        <a:rPr lang="en-US" sz="1100">
                          <a:latin typeface="Calibri"/>
                          <a:ea typeface="Calibri"/>
                          <a:cs typeface="Calibri"/>
                          <a:sym typeface="Calibri"/>
                        </a:rPr>
                        <a:t>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Self Financed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54%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88%</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37%</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68%</a:t>
                      </a:r>
                      <a:endParaRPr sz="1100">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1082cfb74fad1fc8_3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graphicFrame>
        <p:nvGraphicFramePr>
          <p:cNvPr id="351" name="Google Shape;351;g1082cfb74fad1fc8_32"/>
          <p:cNvGraphicFramePr/>
          <p:nvPr/>
        </p:nvGraphicFramePr>
        <p:xfrm>
          <a:off x="515200" y="451200"/>
          <a:ext cx="3000000" cy="3000000"/>
        </p:xfrm>
        <a:graphic>
          <a:graphicData uri="http://schemas.openxmlformats.org/drawingml/2006/table">
            <a:tbl>
              <a:tblPr bandRow="1">
                <a:noFill/>
                <a:tableStyleId>{77D7BA32-D171-4BA6-A24A-1EDAEE7B56FB}</a:tableStyleId>
              </a:tblPr>
              <a:tblGrid>
                <a:gridCol w="2491475"/>
                <a:gridCol w="900375"/>
                <a:gridCol w="880800"/>
                <a:gridCol w="1075250"/>
                <a:gridCol w="855975"/>
                <a:gridCol w="728975"/>
                <a:gridCol w="1067275"/>
              </a:tblGrid>
              <a:tr h="344375">
                <a:tc>
                  <a:txBody>
                    <a:bodyPr/>
                    <a:lstStyle/>
                    <a:p>
                      <a:pPr indent="0" lvl="0" marL="0" rtl="0" algn="l">
                        <a:spcBef>
                          <a:spcPts val="0"/>
                        </a:spcBef>
                        <a:spcAft>
                          <a:spcPts val="0"/>
                        </a:spcAft>
                        <a:buNone/>
                      </a:pPr>
                      <a:r>
                        <a:rPr lang="en-US" sz="1200">
                          <a:latin typeface="Times New Roman"/>
                          <a:ea typeface="Times New Roman"/>
                          <a:cs typeface="Times New Roman"/>
                          <a:sym typeface="Times New Roman"/>
                        </a:rPr>
                        <a:t>Table 1.2.3</a:t>
                      </a:r>
                      <a:endParaRPr sz="1200">
                        <a:latin typeface="Times New Roman"/>
                        <a:ea typeface="Times New Roman"/>
                        <a:cs typeface="Times New Roman"/>
                        <a:sym typeface="Times New Roman"/>
                      </a:endParaRPr>
                    </a:p>
                  </a:txBody>
                  <a:tcPr marT="19050" marB="19050" marR="28575" marL="28575">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gridSpan="3">
                  <a:txBody>
                    <a:bodyPr/>
                    <a:lstStyle/>
                    <a:p>
                      <a:pPr indent="0" lvl="0" marL="0" rtl="0" algn="l">
                        <a:spcBef>
                          <a:spcPts val="0"/>
                        </a:spcBef>
                        <a:spcAft>
                          <a:spcPts val="0"/>
                        </a:spcAft>
                        <a:buNone/>
                      </a:pPr>
                      <a:r>
                        <a:rPr lang="en-US" sz="1000"/>
                        <a:t>Science and mathematics</a:t>
                      </a:r>
                      <a:endParaRPr sz="1000"/>
                    </a:p>
                  </a:txBody>
                  <a:tcPr marT="19050" marB="19050" marR="28575" marL="2857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c gridSpan="3">
                  <a:txBody>
                    <a:bodyPr/>
                    <a:lstStyle/>
                    <a:p>
                      <a:pPr indent="0" lvl="0" marL="0" rtl="0" algn="l">
                        <a:spcBef>
                          <a:spcPts val="0"/>
                        </a:spcBef>
                        <a:spcAft>
                          <a:spcPts val="0"/>
                        </a:spcAft>
                        <a:buNone/>
                      </a:pPr>
                      <a:r>
                        <a:rPr lang="en-US" sz="1000"/>
                        <a:t>Social Science</a:t>
                      </a:r>
                      <a:endParaRPr sz="1000"/>
                    </a:p>
                  </a:txBody>
                  <a:tcPr marT="19050" marB="19050" marR="28575" marL="28575">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259400">
                <a:tc>
                  <a:txBody>
                    <a:bodyPr/>
                    <a:lstStyle/>
                    <a:p>
                      <a:pPr indent="0" lvl="0" marL="0" rtl="0" algn="l">
                        <a:spcBef>
                          <a:spcPts val="0"/>
                        </a:spcBef>
                        <a:spcAft>
                          <a:spcPts val="0"/>
                        </a:spcAft>
                        <a:buNone/>
                      </a:pPr>
                      <a:r>
                        <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all</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female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SC/ST/PWD </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all</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female</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000"/>
                        <a:t>SC/ST/PWD </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241800">
                <a:tc>
                  <a:txBody>
                    <a:bodyPr/>
                    <a:lstStyle/>
                    <a:p>
                      <a:pPr indent="0" lvl="0" marL="0" rtl="0" algn="l">
                        <a:spcBef>
                          <a:spcPts val="0"/>
                        </a:spcBef>
                        <a:spcAft>
                          <a:spcPts val="0"/>
                        </a:spcAft>
                        <a:buNone/>
                      </a:pPr>
                      <a:r>
                        <a:rPr lang="en-US" sz="800"/>
                        <a:t>passing marks (max 150)</a:t>
                      </a:r>
                      <a:endParaRPr sz="8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8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60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t/>
                      </a:r>
                      <a:endParaRPr sz="1000">
                        <a:latin typeface="Times New Roman"/>
                        <a:ea typeface="Times New Roman"/>
                        <a:cs typeface="Times New Roman"/>
                        <a:sym typeface="Times New Roman"/>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sz="1100">
                          <a:latin typeface="Calibri"/>
                          <a:ea typeface="Calibri"/>
                          <a:cs typeface="Calibri"/>
                          <a:sym typeface="Calibri"/>
                        </a:rPr>
                        <a:t>60</a:t>
                      </a:r>
                      <a:endParaRPr b="1" sz="1100">
                        <a:latin typeface="Calibri"/>
                        <a:ea typeface="Calibri"/>
                        <a:cs typeface="Calibri"/>
                        <a:sym typeface="Calibri"/>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230800">
                <a:tc>
                  <a:txBody>
                    <a:bodyPr/>
                    <a:lstStyle/>
                    <a:p>
                      <a:pPr indent="0" lvl="0" marL="0" rtl="0" algn="l">
                        <a:spcBef>
                          <a:spcPts val="0"/>
                        </a:spcBef>
                        <a:spcAft>
                          <a:spcPts val="0"/>
                        </a:spcAft>
                        <a:buNone/>
                      </a:pPr>
                      <a:r>
                        <a:rPr lang="en-US" sz="800"/>
                        <a:t>Govt. CTEs or IASEs</a:t>
                      </a:r>
                      <a:endParaRPr sz="8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88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88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85 (12)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84 (12)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84 (12)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79 (13)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230800">
                <a:tc>
                  <a:txBody>
                    <a:bodyPr/>
                    <a:lstStyle/>
                    <a:p>
                      <a:pPr indent="0" lvl="0" marL="0" rtl="0" algn="l">
                        <a:spcBef>
                          <a:spcPts val="0"/>
                        </a:spcBef>
                        <a:spcAft>
                          <a:spcPts val="0"/>
                        </a:spcAft>
                        <a:buNone/>
                      </a:pPr>
                      <a:r>
                        <a:rPr lang="en-US" sz="900"/>
                        <a:t>Aided Institutions</a:t>
                      </a:r>
                      <a:endParaRPr sz="9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86 (10)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86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83 (12)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82 (10)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82 (10)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78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51725">
                <a:tc>
                  <a:txBody>
                    <a:bodyPr/>
                    <a:lstStyle/>
                    <a:p>
                      <a:pPr indent="0" lvl="0" marL="0" rtl="0" algn="l">
                        <a:spcBef>
                          <a:spcPts val="0"/>
                        </a:spcBef>
                        <a:spcAft>
                          <a:spcPts val="0"/>
                        </a:spcAft>
                        <a:buNone/>
                      </a:pPr>
                      <a:r>
                        <a:rPr lang="en-US" sz="900"/>
                        <a:t>Government Distance Education Programmes</a:t>
                      </a:r>
                      <a:endParaRPr sz="9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88 (12)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88 (13)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84 (13)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83 (13)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84 (13)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78 (14)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230800">
                <a:tc>
                  <a:txBody>
                    <a:bodyPr/>
                    <a:lstStyle/>
                    <a:p>
                      <a:pPr indent="0" lvl="0" marL="0" rtl="0" algn="l">
                        <a:spcBef>
                          <a:spcPts val="0"/>
                        </a:spcBef>
                        <a:spcAft>
                          <a:spcPts val="0"/>
                        </a:spcAft>
                        <a:buNone/>
                      </a:pPr>
                      <a:r>
                        <a:rPr lang="en-US" sz="900"/>
                        <a:t>Self Financed Institutions</a:t>
                      </a:r>
                      <a:endParaRPr sz="9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82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82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000"/>
                        <a:t>77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78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79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r">
                        <a:spcBef>
                          <a:spcPts val="0"/>
                        </a:spcBef>
                        <a:spcAft>
                          <a:spcPts val="0"/>
                        </a:spcAft>
                        <a:buNone/>
                      </a:pPr>
                      <a:r>
                        <a:rPr lang="en-US" sz="1000"/>
                        <a:t>73 (10)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230800">
                <a:tc>
                  <a:txBody>
                    <a:bodyPr/>
                    <a:lstStyle/>
                    <a:p>
                      <a:pPr indent="0" lvl="0" marL="0" rtl="0" algn="l">
                        <a:spcBef>
                          <a:spcPts val="0"/>
                        </a:spcBef>
                        <a:spcAft>
                          <a:spcPts val="0"/>
                        </a:spcAft>
                        <a:buNone/>
                      </a:pPr>
                      <a:r>
                        <a:rPr lang="en-US" sz="900"/>
                        <a:t>Overall </a:t>
                      </a:r>
                      <a:endParaRPr sz="9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rtl="0" algn="ctr">
                        <a:spcBef>
                          <a:spcPts val="0"/>
                        </a:spcBef>
                        <a:spcAft>
                          <a:spcPts val="0"/>
                        </a:spcAft>
                        <a:buNone/>
                      </a:pPr>
                      <a:r>
                        <a:rPr lang="en-US" sz="1000"/>
                        <a:t>82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rtl="0" algn="ctr">
                        <a:spcBef>
                          <a:spcPts val="0"/>
                        </a:spcBef>
                        <a:spcAft>
                          <a:spcPts val="0"/>
                        </a:spcAft>
                        <a:buNone/>
                      </a:pPr>
                      <a:r>
                        <a:rPr lang="en-US" sz="1000"/>
                        <a:t>82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rtl="0" algn="ctr">
                        <a:spcBef>
                          <a:spcPts val="0"/>
                        </a:spcBef>
                        <a:spcAft>
                          <a:spcPts val="0"/>
                        </a:spcAft>
                        <a:buNone/>
                      </a:pPr>
                      <a:r>
                        <a:rPr lang="en-US" sz="1000"/>
                        <a:t>78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rtl="0" algn="r">
                        <a:spcBef>
                          <a:spcPts val="0"/>
                        </a:spcBef>
                        <a:spcAft>
                          <a:spcPts val="0"/>
                        </a:spcAft>
                        <a:buNone/>
                      </a:pPr>
                      <a:r>
                        <a:rPr lang="en-US" sz="1000"/>
                        <a:t>78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rtl="0" algn="r">
                        <a:spcBef>
                          <a:spcPts val="0"/>
                        </a:spcBef>
                        <a:spcAft>
                          <a:spcPts val="0"/>
                        </a:spcAft>
                        <a:buNone/>
                      </a:pPr>
                      <a:r>
                        <a:rPr lang="en-US" sz="1000"/>
                        <a:t>79 (11)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c>
                  <a:txBody>
                    <a:bodyPr/>
                    <a:lstStyle/>
                    <a:p>
                      <a:pPr indent="0" lvl="0" marL="0" rtl="0" algn="r">
                        <a:spcBef>
                          <a:spcPts val="0"/>
                        </a:spcBef>
                        <a:spcAft>
                          <a:spcPts val="0"/>
                        </a:spcAft>
                        <a:buNone/>
                      </a:pPr>
                      <a:r>
                        <a:rPr lang="en-US" sz="1000"/>
                        <a:t>74 (10)</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7EE"/>
                    </a:solidFill>
                  </a:tcPr>
                </a:tc>
              </a:tr>
            </a:tbl>
          </a:graphicData>
        </a:graphic>
      </p:graphicFrame>
      <p:graphicFrame>
        <p:nvGraphicFramePr>
          <p:cNvPr id="352" name="Google Shape;352;g1082cfb74fad1fc8_32"/>
          <p:cNvGraphicFramePr/>
          <p:nvPr/>
        </p:nvGraphicFramePr>
        <p:xfrm>
          <a:off x="568550" y="2753450"/>
          <a:ext cx="3000000" cy="3000000"/>
        </p:xfrm>
        <a:graphic>
          <a:graphicData uri="http://schemas.openxmlformats.org/drawingml/2006/table">
            <a:tbl>
              <a:tblPr bandRow="1">
                <a:noFill/>
                <a:tableStyleId>{509E74E5-9965-47DE-B17C-E03807ABAEBF}</a:tableStyleId>
              </a:tblPr>
              <a:tblGrid>
                <a:gridCol w="1629550"/>
                <a:gridCol w="1321800"/>
                <a:gridCol w="1495900"/>
                <a:gridCol w="1484350"/>
                <a:gridCol w="1507450"/>
              </a:tblGrid>
              <a:tr h="530125">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Maximum</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TET primary</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TET maths and science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TET social sciences</a:t>
                      </a:r>
                      <a:endParaRPr sz="1100">
                        <a:latin typeface="Calibri"/>
                        <a:ea typeface="Calibri"/>
                        <a:cs typeface="Calibri"/>
                        <a:sym typeface="Calibri"/>
                      </a:endParaRPr>
                    </a:p>
                  </a:txBody>
                  <a:tcPr marT="0" marB="0" marR="68575" marL="68575"/>
                </a:tc>
              </a:tr>
              <a:tr h="265075">
                <a:tc>
                  <a:txBody>
                    <a:bodyPr/>
                    <a:lstStyle/>
                    <a:p>
                      <a:pPr indent="0" lvl="0" marL="0" rtl="0" algn="l">
                        <a:spcBef>
                          <a:spcPts val="0"/>
                        </a:spcBef>
                        <a:spcAft>
                          <a:spcPts val="0"/>
                        </a:spcAft>
                        <a:buNone/>
                      </a:pPr>
                      <a:r>
                        <a:rPr lang="en-US" sz="1100">
                          <a:latin typeface="Calibri"/>
                          <a:ea typeface="Calibri"/>
                          <a:cs typeface="Calibri"/>
                          <a:sym typeface="Calibri"/>
                        </a:rPr>
                        <a:t>Overall</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150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78 (11)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82 (11)</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78 (11)</a:t>
                      </a:r>
                      <a:endParaRPr sz="1100">
                        <a:latin typeface="Calibri"/>
                        <a:ea typeface="Calibri"/>
                        <a:cs typeface="Calibri"/>
                        <a:sym typeface="Calibri"/>
                      </a:endParaRPr>
                    </a:p>
                  </a:txBody>
                  <a:tcPr marT="0" marB="0" marR="68575" marL="68575"/>
                </a:tc>
              </a:tr>
              <a:tr h="265075">
                <a:tc>
                  <a:txBody>
                    <a:bodyPr/>
                    <a:lstStyle/>
                    <a:p>
                      <a:pPr indent="0" lvl="0" marL="0" rtl="0" algn="l">
                        <a:spcBef>
                          <a:spcPts val="0"/>
                        </a:spcBef>
                        <a:spcAft>
                          <a:spcPts val="0"/>
                        </a:spcAft>
                        <a:buNone/>
                      </a:pPr>
                      <a:r>
                        <a:rPr lang="en-US" sz="1100">
                          <a:latin typeface="Calibri"/>
                          <a:ea typeface="Calibri"/>
                          <a:cs typeface="Calibri"/>
                          <a:sym typeface="Calibri"/>
                        </a:rPr>
                        <a:t>Child development</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r h="265075">
                <a:tc>
                  <a:txBody>
                    <a:bodyPr/>
                    <a:lstStyle/>
                    <a:p>
                      <a:pPr indent="0" lvl="0" marL="0" rtl="0" algn="l">
                        <a:spcBef>
                          <a:spcPts val="0"/>
                        </a:spcBef>
                        <a:spcAft>
                          <a:spcPts val="0"/>
                        </a:spcAft>
                        <a:buNone/>
                      </a:pPr>
                      <a:r>
                        <a:rPr lang="en-US" sz="1100">
                          <a:latin typeface="Calibri"/>
                          <a:ea typeface="Calibri"/>
                          <a:cs typeface="Calibri"/>
                          <a:sym typeface="Calibri"/>
                        </a:rPr>
                        <a:t>Regional language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18 (4)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21 (4)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21 (4)</a:t>
                      </a:r>
                      <a:endParaRPr sz="1100">
                        <a:latin typeface="Calibri"/>
                        <a:ea typeface="Calibri"/>
                        <a:cs typeface="Calibri"/>
                        <a:sym typeface="Calibri"/>
                      </a:endParaRPr>
                    </a:p>
                  </a:txBody>
                  <a:tcPr marT="0" marB="0" marR="68575" marL="68575"/>
                </a:tc>
              </a:tr>
              <a:tr h="265075">
                <a:tc>
                  <a:txBody>
                    <a:bodyPr/>
                    <a:lstStyle/>
                    <a:p>
                      <a:pPr indent="0" lvl="0" marL="0" rtl="0" algn="l">
                        <a:spcBef>
                          <a:spcPts val="0"/>
                        </a:spcBef>
                        <a:spcAft>
                          <a:spcPts val="0"/>
                        </a:spcAft>
                        <a:buNone/>
                      </a:pPr>
                      <a:r>
                        <a:rPr lang="en-US" sz="1100">
                          <a:latin typeface="Calibri"/>
                          <a:ea typeface="Calibri"/>
                          <a:cs typeface="Calibri"/>
                          <a:sym typeface="Calibri"/>
                        </a:rPr>
                        <a:t>English</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30</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12 (4)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13 (4)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12 (4)</a:t>
                      </a:r>
                      <a:endParaRPr sz="1100">
                        <a:latin typeface="Calibri"/>
                        <a:ea typeface="Calibri"/>
                        <a:cs typeface="Calibri"/>
                        <a:sym typeface="Calibri"/>
                      </a:endParaRPr>
                    </a:p>
                  </a:txBody>
                  <a:tcPr marT="0" marB="0" marR="68575" marL="68575"/>
                </a:tc>
              </a:tr>
              <a:tr h="530125">
                <a:tc>
                  <a:txBody>
                    <a:bodyPr/>
                    <a:lstStyle/>
                    <a:p>
                      <a:pPr indent="0" lvl="0" marL="0" rtl="0" algn="l">
                        <a:spcBef>
                          <a:spcPts val="0"/>
                        </a:spcBef>
                        <a:spcAft>
                          <a:spcPts val="0"/>
                        </a:spcAft>
                        <a:buNone/>
                      </a:pPr>
                      <a:r>
                        <a:rPr lang="en-US" sz="1100">
                          <a:latin typeface="Calibri"/>
                          <a:ea typeface="Calibri"/>
                          <a:cs typeface="Calibri"/>
                          <a:sym typeface="Calibri"/>
                        </a:rPr>
                        <a:t>Mathematics content knowledge</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24</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11 (5)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rPr lang="en-US" sz="1100">
                          <a:latin typeface="Calibri"/>
                          <a:ea typeface="Calibri"/>
                          <a:cs typeface="Calibri"/>
                          <a:sym typeface="Calibri"/>
                        </a:rPr>
                        <a:t>12 (5)</a:t>
                      </a:r>
                      <a:endParaRPr sz="1100">
                        <a:latin typeface="Calibri"/>
                        <a:ea typeface="Calibri"/>
                        <a:cs typeface="Calibri"/>
                        <a:sym typeface="Calibri"/>
                      </a:endParaRPr>
                    </a:p>
                  </a:txBody>
                  <a:tcPr marT="0" marB="0" marR="68575" marL="68575"/>
                </a:tc>
                <a:tc>
                  <a:txBody>
                    <a:bodyPr/>
                    <a:lstStyle/>
                    <a:p>
                      <a:pPr indent="0" lvl="0" marL="0" rtl="0" algn="l">
                        <a:spcBef>
                          <a:spcPts val="0"/>
                        </a:spcBef>
                        <a:spcAft>
                          <a:spcPts val="0"/>
                        </a:spcAft>
                        <a:buNone/>
                      </a:pPr>
                      <a:r>
                        <a:t/>
                      </a:r>
                      <a:endParaRPr sz="1100">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1082cfb74fad1fc8_5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descr="A graph of a number of numbers and a bar chart&#10;&#10;Description automatically generated with medium confidence" id="358" name="Google Shape;358;g1082cfb74fad1fc8_50"/>
          <p:cNvPicPr preferRelativeResize="0"/>
          <p:nvPr/>
        </p:nvPicPr>
        <p:blipFill>
          <a:blip r:embed="rId3">
            <a:alphaModFix/>
          </a:blip>
          <a:stretch>
            <a:fillRect/>
          </a:stretch>
        </p:blipFill>
        <p:spPr>
          <a:xfrm>
            <a:off x="0" y="797638"/>
            <a:ext cx="4701351" cy="2905150"/>
          </a:xfrm>
          <a:prstGeom prst="rect">
            <a:avLst/>
          </a:prstGeom>
          <a:noFill/>
          <a:ln>
            <a:noFill/>
          </a:ln>
        </p:spPr>
      </p:pic>
      <p:pic>
        <p:nvPicPr>
          <p:cNvPr descr="A graph of a number of candidates&#10;&#10;Description automatically generated" id="359" name="Google Shape;359;g1082cfb74fad1fc8_50"/>
          <p:cNvPicPr preferRelativeResize="0"/>
          <p:nvPr/>
        </p:nvPicPr>
        <p:blipFill>
          <a:blip r:embed="rId4">
            <a:alphaModFix/>
          </a:blip>
          <a:stretch>
            <a:fillRect/>
          </a:stretch>
        </p:blipFill>
        <p:spPr>
          <a:xfrm>
            <a:off x="4701350" y="877575"/>
            <a:ext cx="4442650" cy="274528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1082cfb74fad1fc8_4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descr="A table with numbers and symbols&#10;&#10;Description automatically generated" id="365" name="Google Shape;365;g1082cfb74fad1fc8_42"/>
          <p:cNvPicPr preferRelativeResize="0"/>
          <p:nvPr/>
        </p:nvPicPr>
        <p:blipFill>
          <a:blip r:embed="rId3">
            <a:alphaModFix/>
          </a:blip>
          <a:stretch>
            <a:fillRect/>
          </a:stretch>
        </p:blipFill>
        <p:spPr>
          <a:xfrm>
            <a:off x="152400" y="566750"/>
            <a:ext cx="8846075" cy="3512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1082cfb74fad1fc8_5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descr="A table with numbers and letters&#10;&#10;Description automatically generated with medium confidence" id="371" name="Google Shape;371;g1082cfb74fad1fc8_58"/>
          <p:cNvPicPr preferRelativeResize="0"/>
          <p:nvPr/>
        </p:nvPicPr>
        <p:blipFill rotWithShape="1">
          <a:blip r:embed="rId3">
            <a:alphaModFix/>
          </a:blip>
          <a:srcRect b="57385" l="0" r="0" t="0"/>
          <a:stretch/>
        </p:blipFill>
        <p:spPr>
          <a:xfrm>
            <a:off x="0" y="603775"/>
            <a:ext cx="4772200" cy="2256599"/>
          </a:xfrm>
          <a:prstGeom prst="rect">
            <a:avLst/>
          </a:prstGeom>
          <a:noFill/>
          <a:ln>
            <a:noFill/>
          </a:ln>
        </p:spPr>
      </p:pic>
      <p:pic>
        <p:nvPicPr>
          <p:cNvPr descr="A table with numbers and letters&#10;&#10;Description automatically generated with medium confidence" id="372" name="Google Shape;372;g1082cfb74fad1fc8_58"/>
          <p:cNvPicPr preferRelativeResize="0"/>
          <p:nvPr/>
        </p:nvPicPr>
        <p:blipFill rotWithShape="1">
          <a:blip r:embed="rId3">
            <a:alphaModFix/>
          </a:blip>
          <a:srcRect b="85037" l="0" r="0" t="0"/>
          <a:stretch/>
        </p:blipFill>
        <p:spPr>
          <a:xfrm>
            <a:off x="4714450" y="603775"/>
            <a:ext cx="4360700" cy="724001"/>
          </a:xfrm>
          <a:prstGeom prst="rect">
            <a:avLst/>
          </a:prstGeom>
          <a:noFill/>
          <a:ln>
            <a:noFill/>
          </a:ln>
        </p:spPr>
      </p:pic>
      <p:pic>
        <p:nvPicPr>
          <p:cNvPr descr="A table with numbers and letters&#10;&#10;Description automatically generated with medium confidence" id="373" name="Google Shape;373;g1082cfb74fad1fc8_58"/>
          <p:cNvPicPr preferRelativeResize="0"/>
          <p:nvPr/>
        </p:nvPicPr>
        <p:blipFill rotWithShape="1">
          <a:blip r:embed="rId3">
            <a:alphaModFix/>
          </a:blip>
          <a:srcRect b="0" l="0" r="0" t="42169"/>
          <a:stretch/>
        </p:blipFill>
        <p:spPr>
          <a:xfrm>
            <a:off x="4714450" y="1327775"/>
            <a:ext cx="4360700" cy="2798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90ab0c5ab0_0_108"/>
          <p:cNvSpPr txBox="1"/>
          <p:nvPr/>
        </p:nvSpPr>
        <p:spPr>
          <a:xfrm>
            <a:off x="361875" y="223348"/>
            <a:ext cx="7886700" cy="63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None/>
            </a:pPr>
            <a:r>
              <a:rPr b="1" lang="en-US" sz="2800">
                <a:solidFill>
                  <a:srgbClr val="1D7E74"/>
                </a:solidFill>
                <a:latin typeface="Helvetica Neue"/>
                <a:ea typeface="Helvetica Neue"/>
                <a:cs typeface="Helvetica Neue"/>
                <a:sym typeface="Helvetica Neue"/>
              </a:rPr>
              <a:t>Research questions - A Reminder</a:t>
            </a:r>
            <a:endParaRPr b="1" sz="2800">
              <a:solidFill>
                <a:srgbClr val="1D7E74"/>
              </a:solidFill>
              <a:latin typeface="Helvetica Neue"/>
              <a:ea typeface="Helvetica Neue"/>
              <a:cs typeface="Helvetica Neue"/>
              <a:sym typeface="Helvetica Neue"/>
            </a:endParaRPr>
          </a:p>
        </p:txBody>
      </p:sp>
      <p:sp>
        <p:nvSpPr>
          <p:cNvPr id="183" name="Google Shape;183;g190ab0c5ab0_0_108"/>
          <p:cNvSpPr txBox="1"/>
          <p:nvPr/>
        </p:nvSpPr>
        <p:spPr>
          <a:xfrm>
            <a:off x="225275" y="857550"/>
            <a:ext cx="8532300" cy="41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a:solidFill>
                  <a:schemeClr val="dk1"/>
                </a:solidFill>
              </a:rPr>
              <a:t>The report sets out to examine existing and aspiring teachers (Recent Questions)</a:t>
            </a:r>
            <a:endParaRPr>
              <a:solidFill>
                <a:schemeClr val="dk1"/>
              </a:solidFill>
            </a:endParaRPr>
          </a:p>
          <a:p>
            <a:pPr indent="0" lvl="0" marL="0" rtl="0" algn="l">
              <a:lnSpc>
                <a:spcPct val="115000"/>
              </a:lnSpc>
              <a:spcBef>
                <a:spcPts val="0"/>
              </a:spcBef>
              <a:spcAft>
                <a:spcPts val="0"/>
              </a:spcAft>
              <a:buNone/>
            </a:pPr>
            <a:r>
              <a:rPr b="1" lang="en-US">
                <a:solidFill>
                  <a:schemeClr val="dk1"/>
                </a:solidFill>
              </a:rPr>
              <a:t>Existing teachers</a:t>
            </a:r>
            <a:endParaRPr b="1">
              <a:solidFill>
                <a:schemeClr val="dk1"/>
              </a:solidFill>
            </a:endParaRPr>
          </a:p>
          <a:p>
            <a:pPr indent="-317500" lvl="0" marL="457200" rtl="0" algn="l">
              <a:lnSpc>
                <a:spcPct val="115000"/>
              </a:lnSpc>
              <a:spcBef>
                <a:spcPts val="0"/>
              </a:spcBef>
              <a:spcAft>
                <a:spcPts val="0"/>
              </a:spcAft>
              <a:buClr>
                <a:schemeClr val="dk1"/>
              </a:buClr>
              <a:buSzPts val="1400"/>
              <a:buAutoNum type="arabicParenBoth"/>
            </a:pPr>
            <a:r>
              <a:rPr lang="en-US">
                <a:solidFill>
                  <a:schemeClr val="dk1"/>
                </a:solidFill>
              </a:rPr>
              <a:t>What kinds of teachers are there in the system?</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arenBoth"/>
            </a:pPr>
            <a:r>
              <a:rPr lang="en-US">
                <a:solidFill>
                  <a:schemeClr val="dk1"/>
                </a:solidFill>
              </a:rPr>
              <a:t>Who are the teachers, what are their characteristics (gender, social, professional)?</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arenBoth"/>
            </a:pPr>
            <a:r>
              <a:rPr lang="en-US">
                <a:solidFill>
                  <a:schemeClr val="dk1"/>
                </a:solidFill>
              </a:rPr>
              <a:t>Where are they deployed?</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arenBoth"/>
            </a:pPr>
            <a:r>
              <a:rPr lang="en-US">
                <a:solidFill>
                  <a:schemeClr val="dk1"/>
                </a:solidFill>
              </a:rPr>
              <a:t>What are their employment terms?</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arenBoth"/>
            </a:pPr>
            <a:r>
              <a:rPr lang="en-US">
                <a:solidFill>
                  <a:schemeClr val="dk1"/>
                </a:solidFill>
              </a:rPr>
              <a:t>Are there adequate teachers?</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arenBoth"/>
            </a:pPr>
            <a:r>
              <a:rPr lang="en-US">
                <a:solidFill>
                  <a:schemeClr val="dk1"/>
                </a:solidFill>
              </a:rPr>
              <a:t>Do the social and linguistic characteristics of teachers reflect the student/population demography?</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arenBoth"/>
            </a:pPr>
            <a:r>
              <a:rPr lang="en-US">
                <a:solidFill>
                  <a:schemeClr val="dk1"/>
                </a:solidFill>
              </a:rPr>
              <a:t>Are teachers appropriately qualified for the levels and subjects they teach?</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arenBoth"/>
            </a:pPr>
            <a:r>
              <a:rPr lang="en-US">
                <a:solidFill>
                  <a:schemeClr val="dk1"/>
                </a:solidFill>
              </a:rPr>
              <a:t>Are teachers teaching subjects and levels for which they are qualified?</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US">
                <a:solidFill>
                  <a:schemeClr val="dk1"/>
                </a:solidFill>
              </a:rPr>
              <a:t>Is the profession getting feminised?  What are the implications of gender differences in teacher availability and the profession? What are the possible reasons, causes and effects of feminisation?</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US">
                <a:solidFill>
                  <a:schemeClr val="dk1"/>
                </a:solidFill>
              </a:rPr>
              <a:t>What are the effects of growth of the private sector on the profession?</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US">
                <a:solidFill>
                  <a:schemeClr val="dk1"/>
                </a:solidFill>
              </a:rPr>
              <a:t>What are the effects of state fiscal conditions?</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US">
                <a:solidFill>
                  <a:schemeClr val="dk1"/>
                </a:solidFill>
              </a:rPr>
              <a:t>What are the effects of rurality?</a:t>
            </a:r>
            <a:endParaRPr sz="1700"/>
          </a:p>
        </p:txBody>
      </p:sp>
      <p:sp>
        <p:nvSpPr>
          <p:cNvPr id="184" name="Google Shape;184;g190ab0c5ab0_0_10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1082cfb74fad1fc8_7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379" name="Google Shape;379;g1082cfb74fad1fc8_70"/>
          <p:cNvPicPr preferRelativeResize="0"/>
          <p:nvPr/>
        </p:nvPicPr>
        <p:blipFill>
          <a:blip r:embed="rId3">
            <a:alphaModFix/>
          </a:blip>
          <a:stretch>
            <a:fillRect/>
          </a:stretch>
        </p:blipFill>
        <p:spPr>
          <a:xfrm>
            <a:off x="406700" y="293688"/>
            <a:ext cx="6456910" cy="4556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90289c9dda_0_9"/>
          <p:cNvSpPr txBox="1"/>
          <p:nvPr>
            <p:ph idx="1" type="body"/>
          </p:nvPr>
        </p:nvSpPr>
        <p:spPr>
          <a:xfrm>
            <a:off x="628650" y="970626"/>
            <a:ext cx="7886700" cy="3662100"/>
          </a:xfrm>
          <a:prstGeom prst="rect">
            <a:avLst/>
          </a:prstGeom>
        </p:spPr>
        <p:txBody>
          <a:bodyPr anchorCtr="0" anchor="t" bIns="34275" lIns="68575" spcFirstLastPara="1" rIns="68575" wrap="square" tIns="34275">
            <a:normAutofit/>
          </a:bodyPr>
          <a:lstStyle/>
          <a:p>
            <a:pPr indent="-355600" lvl="0" marL="457200" rtl="0" algn="l">
              <a:spcBef>
                <a:spcPts val="800"/>
              </a:spcBef>
              <a:spcAft>
                <a:spcPts val="0"/>
              </a:spcAft>
              <a:buSzPts val="2000"/>
              <a:buChar char="●"/>
            </a:pPr>
            <a:r>
              <a:rPr b="1" lang="en-US" sz="2000"/>
              <a:t>Primary data:</a:t>
            </a:r>
            <a:endParaRPr b="1" sz="2000"/>
          </a:p>
          <a:p>
            <a:pPr indent="-355600" lvl="1" marL="914400" rtl="0" algn="l">
              <a:spcBef>
                <a:spcPts val="0"/>
              </a:spcBef>
              <a:spcAft>
                <a:spcPts val="0"/>
              </a:spcAft>
              <a:buSzPts val="2000"/>
              <a:buChar char="○"/>
            </a:pPr>
            <a:r>
              <a:rPr lang="en-US" sz="2000"/>
              <a:t>Data collected from schools and teacher education institutions from eight States; Assam, Bihar, Chhattisgarh, Karnataka, Maharashtra, Mizoram, Punjab and Telangana</a:t>
            </a:r>
            <a:endParaRPr/>
          </a:p>
        </p:txBody>
      </p:sp>
      <p:sp>
        <p:nvSpPr>
          <p:cNvPr id="385" name="Google Shape;385;g290289c9dda_0_9"/>
          <p:cNvSpPr txBox="1"/>
          <p:nvPr/>
        </p:nvSpPr>
        <p:spPr>
          <a:xfrm>
            <a:off x="628650" y="273848"/>
            <a:ext cx="7886700" cy="63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b="1" lang="en-US" sz="2800">
                <a:solidFill>
                  <a:srgbClr val="1D7E74"/>
                </a:solidFill>
                <a:latin typeface="Helvetica Neue"/>
                <a:ea typeface="Helvetica Neue"/>
                <a:cs typeface="Helvetica Neue"/>
                <a:sym typeface="Helvetica Neue"/>
                <a:extLst>
                  <a:ext uri="http://customooxmlschemas.google.com/">
                    <go:slidesCustomData xmlns:go="http://customooxmlschemas.google.com/" textRoundtripDataId="5"/>
                  </a:ext>
                </a:extLst>
              </a:rPr>
              <a:t>Primary data collection: approach </a:t>
            </a:r>
            <a:endParaRPr b="1" sz="2800">
              <a:solidFill>
                <a:srgbClr val="1D7E74"/>
              </a:solidFill>
              <a:latin typeface="Helvetica Neue"/>
              <a:ea typeface="Helvetica Neue"/>
              <a:cs typeface="Helvetica Neue"/>
              <a:sym typeface="Helvetica Neue"/>
            </a:endParaRPr>
          </a:p>
        </p:txBody>
      </p:sp>
      <p:sp>
        <p:nvSpPr>
          <p:cNvPr id="386" name="Google Shape;386;g290289c9dda_0_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24fcdb79424_1_51"/>
          <p:cNvSpPr txBox="1"/>
          <p:nvPr>
            <p:ph type="title"/>
          </p:nvPr>
        </p:nvSpPr>
        <p:spPr>
          <a:xfrm>
            <a:off x="346225" y="253800"/>
            <a:ext cx="3398700" cy="895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Overview of Schools</a:t>
            </a:r>
            <a:endParaRPr/>
          </a:p>
        </p:txBody>
      </p:sp>
      <p:sp>
        <p:nvSpPr>
          <p:cNvPr id="392" name="Google Shape;392;g24fcdb79424_1_51"/>
          <p:cNvSpPr txBox="1"/>
          <p:nvPr>
            <p:ph idx="1" type="body"/>
          </p:nvPr>
        </p:nvSpPr>
        <p:spPr>
          <a:xfrm>
            <a:off x="281125" y="918600"/>
            <a:ext cx="3741900" cy="26430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t/>
            </a:r>
            <a:endParaRPr sz="1400"/>
          </a:p>
          <a:p>
            <a:pPr indent="-317500" lvl="0" marL="457200" rtl="0" algn="l">
              <a:spcBef>
                <a:spcPts val="800"/>
              </a:spcBef>
              <a:spcAft>
                <a:spcPts val="0"/>
              </a:spcAft>
              <a:buSzPts val="1400"/>
              <a:buChar char="-"/>
            </a:pPr>
            <a:r>
              <a:rPr lang="en-US" sz="1400"/>
              <a:t>422 schools  &amp; </a:t>
            </a:r>
            <a:r>
              <a:rPr lang="en-US" sz="1400">
                <a:solidFill>
                  <a:schemeClr val="dk1"/>
                </a:solidFill>
              </a:rPr>
              <a:t>3165 teachers </a:t>
            </a:r>
            <a:r>
              <a:rPr lang="en-US" sz="1400"/>
              <a:t>participated</a:t>
            </a:r>
            <a:endParaRPr sz="1400"/>
          </a:p>
          <a:p>
            <a:pPr indent="-317500" lvl="0" marL="457200" rtl="0" algn="l">
              <a:spcBef>
                <a:spcPts val="0"/>
              </a:spcBef>
              <a:spcAft>
                <a:spcPts val="0"/>
              </a:spcAft>
              <a:buSzPts val="1400"/>
              <a:buChar char="-"/>
            </a:pPr>
            <a:r>
              <a:rPr lang="en-US" sz="1400"/>
              <a:t>83% had ‘pucca’ building conditions</a:t>
            </a:r>
            <a:endParaRPr sz="1400"/>
          </a:p>
          <a:p>
            <a:pPr indent="-317500" lvl="0" marL="457200" rtl="0" algn="just">
              <a:lnSpc>
                <a:spcPct val="100000"/>
              </a:lnSpc>
              <a:spcBef>
                <a:spcPts val="0"/>
              </a:spcBef>
              <a:spcAft>
                <a:spcPts val="0"/>
              </a:spcAft>
              <a:buSzPts val="1400"/>
              <a:buChar char="-"/>
            </a:pPr>
            <a:r>
              <a:rPr lang="en-US" sz="1400">
                <a:solidFill>
                  <a:schemeClr val="dk1"/>
                </a:solidFill>
              </a:rPr>
              <a:t>95 per cent of school principals have stated their school premises to be clean. </a:t>
            </a:r>
            <a:endParaRPr sz="1400">
              <a:solidFill>
                <a:schemeClr val="dk1"/>
              </a:solidFill>
            </a:endParaRPr>
          </a:p>
          <a:p>
            <a:pPr indent="-317500" lvl="0" marL="457200" rtl="0" algn="just">
              <a:lnSpc>
                <a:spcPct val="100000"/>
              </a:lnSpc>
              <a:spcBef>
                <a:spcPts val="0"/>
              </a:spcBef>
              <a:spcAft>
                <a:spcPts val="0"/>
              </a:spcAft>
              <a:buSzPts val="1400"/>
              <a:buChar char="-"/>
            </a:pPr>
            <a:r>
              <a:rPr lang="en-US" sz="1400">
                <a:solidFill>
                  <a:schemeClr val="dk1"/>
                </a:solidFill>
                <a:latin typeface="Arial"/>
                <a:ea typeface="Arial"/>
                <a:cs typeface="Arial"/>
                <a:sym typeface="Arial"/>
              </a:rPr>
              <a:t>79.86%  had boundary wall</a:t>
            </a:r>
            <a:endParaRPr sz="1400"/>
          </a:p>
          <a:p>
            <a:pPr indent="0" lvl="0" marL="457200" rtl="0" algn="just">
              <a:lnSpc>
                <a:spcPct val="100000"/>
              </a:lnSpc>
              <a:spcBef>
                <a:spcPts val="0"/>
              </a:spcBef>
              <a:spcAft>
                <a:spcPts val="0"/>
              </a:spcAft>
              <a:buNone/>
            </a:pPr>
            <a:r>
              <a:t/>
            </a:r>
            <a:endParaRPr/>
          </a:p>
        </p:txBody>
      </p:sp>
      <p:sp>
        <p:nvSpPr>
          <p:cNvPr id="393" name="Google Shape;393;g24fcdb79424_1_51"/>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394" name="Google Shape;394;g24fcdb79424_1_51"/>
          <p:cNvPicPr preferRelativeResize="0"/>
          <p:nvPr>
            <p:ph idx="2" type="pic"/>
          </p:nvPr>
        </p:nvPicPr>
        <p:blipFill>
          <a:blip r:embed="rId3">
            <a:alphaModFix/>
          </a:blip>
          <a:stretch>
            <a:fillRect/>
          </a:stretch>
        </p:blipFill>
        <p:spPr>
          <a:xfrm>
            <a:off x="4761400" y="406225"/>
            <a:ext cx="4132299" cy="3566675"/>
          </a:xfrm>
          <a:prstGeom prst="rect">
            <a:avLst/>
          </a:prstGeom>
        </p:spPr>
      </p:pic>
      <p:graphicFrame>
        <p:nvGraphicFramePr>
          <p:cNvPr id="395" name="Google Shape;395;g24fcdb79424_1_51"/>
          <p:cNvGraphicFramePr/>
          <p:nvPr/>
        </p:nvGraphicFramePr>
        <p:xfrm>
          <a:off x="0" y="3561600"/>
          <a:ext cx="3000000" cy="3000000"/>
        </p:xfrm>
        <a:graphic>
          <a:graphicData uri="http://schemas.openxmlformats.org/drawingml/2006/table">
            <a:tbl>
              <a:tblPr>
                <a:noFill/>
                <a:tableStyleId>{CBA90E75-996F-4508-A9C9-B284D87FF271}</a:tableStyleId>
              </a:tblPr>
              <a:tblGrid>
                <a:gridCol w="952500"/>
                <a:gridCol w="561975"/>
                <a:gridCol w="676275"/>
                <a:gridCol w="352425"/>
                <a:gridCol w="523875"/>
                <a:gridCol w="352425"/>
                <a:gridCol w="561975"/>
                <a:gridCol w="714375"/>
              </a:tblGrid>
              <a:tr h="333375">
                <a:tc>
                  <a:txBody>
                    <a:bodyPr/>
                    <a:lstStyle/>
                    <a:p>
                      <a:pPr indent="0" lvl="0" marL="0" rtl="0" algn="l">
                        <a:lnSpc>
                          <a:spcPct val="115000"/>
                        </a:lnSpc>
                        <a:spcBef>
                          <a:spcPts val="0"/>
                        </a:spcBef>
                        <a:spcAft>
                          <a:spcPts val="0"/>
                        </a:spcAft>
                        <a:buNone/>
                      </a:pPr>
                      <a:r>
                        <a:rPr i="1" lang="en-US" sz="1000"/>
                        <a:t>LEVEL</a:t>
                      </a:r>
                      <a:endParaRPr i="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FE4EC"/>
                    </a:solidFill>
                  </a:tcPr>
                </a:tc>
                <a:tc gridSpan="2">
                  <a:txBody>
                    <a:bodyPr/>
                    <a:lstStyle/>
                    <a:p>
                      <a:pPr indent="0" lvl="0" marL="0" rtl="0" algn="l">
                        <a:lnSpc>
                          <a:spcPct val="115000"/>
                        </a:lnSpc>
                        <a:spcBef>
                          <a:spcPts val="0"/>
                        </a:spcBef>
                        <a:spcAft>
                          <a:spcPts val="0"/>
                        </a:spcAft>
                        <a:buNone/>
                      </a:pPr>
                      <a:r>
                        <a:rPr lang="en-US" sz="1000">
                          <a:solidFill>
                            <a:srgbClr val="FFFFFF"/>
                          </a:solidFill>
                        </a:rPr>
                        <a:t>Within a 1 km radius</a:t>
                      </a:r>
                      <a:endParaRPr sz="1000">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93B3"/>
                    </a:solidFill>
                  </a:tcPr>
                </a:tc>
                <a:tc hMerge="1"/>
                <a:tc gridSpan="2">
                  <a:txBody>
                    <a:bodyPr/>
                    <a:lstStyle/>
                    <a:p>
                      <a:pPr indent="0" lvl="0" marL="0" rtl="0" algn="ctr">
                        <a:lnSpc>
                          <a:spcPct val="115000"/>
                        </a:lnSpc>
                        <a:spcBef>
                          <a:spcPts val="0"/>
                        </a:spcBef>
                        <a:spcAft>
                          <a:spcPts val="0"/>
                        </a:spcAft>
                        <a:buNone/>
                      </a:pPr>
                      <a:r>
                        <a:rPr lang="en-US" sz="1000">
                          <a:solidFill>
                            <a:srgbClr val="FFFFFF"/>
                          </a:solidFill>
                        </a:rPr>
                        <a:t>2- 3 km</a:t>
                      </a:r>
                      <a:endParaRPr sz="1000">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93B3"/>
                    </a:solidFill>
                  </a:tcPr>
                </a:tc>
                <a:tc hMerge="1"/>
                <a:tc gridSpan="2">
                  <a:txBody>
                    <a:bodyPr/>
                    <a:lstStyle/>
                    <a:p>
                      <a:pPr indent="0" lvl="0" marL="0" rtl="0" algn="l">
                        <a:lnSpc>
                          <a:spcPct val="115000"/>
                        </a:lnSpc>
                        <a:spcBef>
                          <a:spcPts val="0"/>
                        </a:spcBef>
                        <a:spcAft>
                          <a:spcPts val="0"/>
                        </a:spcAft>
                        <a:buNone/>
                      </a:pPr>
                      <a:r>
                        <a:rPr lang="en-US" sz="1000">
                          <a:solidFill>
                            <a:srgbClr val="FFFFFF"/>
                          </a:solidFill>
                        </a:rPr>
                        <a:t>More than 3 km</a:t>
                      </a:r>
                      <a:endParaRPr sz="1000">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93B3"/>
                    </a:solidFill>
                  </a:tcPr>
                </a:tc>
                <a:tc hMerge="1"/>
                <a:tc>
                  <a:txBody>
                    <a:bodyPr/>
                    <a:lstStyle/>
                    <a:p>
                      <a:pPr indent="0" lvl="0" marL="0" rtl="0" algn="l">
                        <a:lnSpc>
                          <a:spcPct val="115000"/>
                        </a:lnSpc>
                        <a:spcBef>
                          <a:spcPts val="0"/>
                        </a:spcBef>
                        <a:spcAft>
                          <a:spcPts val="0"/>
                        </a:spcAft>
                        <a:buNone/>
                      </a:pPr>
                      <a:r>
                        <a:rPr lang="en-US" sz="1000">
                          <a:solidFill>
                            <a:srgbClr val="FFFFFF"/>
                          </a:solidFill>
                        </a:rPr>
                        <a:t>Grand Total</a:t>
                      </a:r>
                      <a:endParaRPr sz="1000">
                        <a:solidFill>
                          <a:srgbClr val="FFFFFF"/>
                        </a:solidFill>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093B3"/>
                    </a:solidFill>
                  </a:tcPr>
                </a:tc>
              </a:tr>
              <a:tr h="200025">
                <a:tc>
                  <a:txBody>
                    <a:bodyPr/>
                    <a:lstStyle/>
                    <a:p>
                      <a:pPr indent="0" lvl="0" marL="0" rtl="0" algn="l">
                        <a:lnSpc>
                          <a:spcPct val="115000"/>
                        </a:lnSpc>
                        <a:spcBef>
                          <a:spcPts val="0"/>
                        </a:spcBef>
                        <a:spcAft>
                          <a:spcPts val="0"/>
                        </a:spcAft>
                        <a:buNone/>
                      </a:pPr>
                      <a:r>
                        <a:rPr lang="en-US" sz="1000"/>
                        <a:t>Prim/Elem</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F6F8"/>
                    </a:solidFill>
                  </a:tcPr>
                </a:tc>
                <a:tc>
                  <a:txBody>
                    <a:bodyPr/>
                    <a:lstStyle/>
                    <a:p>
                      <a:pPr indent="0" lvl="0" marL="0" rtl="0" algn="r">
                        <a:lnSpc>
                          <a:spcPct val="115000"/>
                        </a:lnSpc>
                        <a:spcBef>
                          <a:spcPts val="0"/>
                        </a:spcBef>
                        <a:spcAft>
                          <a:spcPts val="0"/>
                        </a:spcAft>
                        <a:buNone/>
                      </a:pPr>
                      <a:r>
                        <a:rPr lang="en-US" sz="1000"/>
                        <a:t>106</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US" sz="1000"/>
                        <a:t>62.72%</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35</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20.71%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28</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16.57%</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169</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00025">
                <a:tc>
                  <a:txBody>
                    <a:bodyPr/>
                    <a:lstStyle/>
                    <a:p>
                      <a:pPr indent="0" lvl="0" marL="0" rtl="0" algn="l">
                        <a:lnSpc>
                          <a:spcPct val="115000"/>
                        </a:lnSpc>
                        <a:spcBef>
                          <a:spcPts val="0"/>
                        </a:spcBef>
                        <a:spcAft>
                          <a:spcPts val="0"/>
                        </a:spcAft>
                        <a:buNone/>
                      </a:pPr>
                      <a:r>
                        <a:rPr lang="en-US" sz="1000"/>
                        <a:t>Composite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F6F8"/>
                    </a:solidFill>
                  </a:tcPr>
                </a:tc>
                <a:tc>
                  <a:txBody>
                    <a:bodyPr/>
                    <a:lstStyle/>
                    <a:p>
                      <a:pPr indent="0" lvl="0" marL="0" rtl="0" algn="r">
                        <a:lnSpc>
                          <a:spcPct val="115000"/>
                        </a:lnSpc>
                        <a:spcBef>
                          <a:spcPts val="0"/>
                        </a:spcBef>
                        <a:spcAft>
                          <a:spcPts val="0"/>
                        </a:spcAft>
                        <a:buNone/>
                      </a:pPr>
                      <a:r>
                        <a:rPr lang="en-US" sz="1000"/>
                        <a:t>20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20.83%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27</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28.13%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49</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US" sz="1000"/>
                        <a:t>51.04%</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96</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200025">
                <a:tc>
                  <a:txBody>
                    <a:bodyPr/>
                    <a:lstStyle/>
                    <a:p>
                      <a:pPr indent="0" lvl="0" marL="0" rtl="0" algn="l">
                        <a:lnSpc>
                          <a:spcPct val="115000"/>
                        </a:lnSpc>
                        <a:spcBef>
                          <a:spcPts val="0"/>
                        </a:spcBef>
                        <a:spcAft>
                          <a:spcPts val="0"/>
                        </a:spcAft>
                        <a:buNone/>
                      </a:pPr>
                      <a:r>
                        <a:rPr lang="en-US" sz="1000"/>
                        <a:t>Middle/High</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4F6F8"/>
                    </a:solidFill>
                  </a:tcPr>
                </a:tc>
                <a:tc>
                  <a:txBody>
                    <a:bodyPr/>
                    <a:lstStyle/>
                    <a:p>
                      <a:pPr indent="0" lvl="0" marL="0" rtl="0" algn="r">
                        <a:lnSpc>
                          <a:spcPct val="115000"/>
                        </a:lnSpc>
                        <a:spcBef>
                          <a:spcPts val="0"/>
                        </a:spcBef>
                        <a:spcAft>
                          <a:spcPts val="0"/>
                        </a:spcAft>
                        <a:buNone/>
                      </a:pPr>
                      <a:r>
                        <a:rPr lang="en-US" sz="1000"/>
                        <a:t>36</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22.93%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61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38.85%</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60</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38.22%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US" sz="1000"/>
                        <a:t>157</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396" name="Google Shape;396;g24fcdb79424_1_51"/>
          <p:cNvSpPr txBox="1"/>
          <p:nvPr/>
        </p:nvSpPr>
        <p:spPr>
          <a:xfrm>
            <a:off x="146500" y="3134025"/>
            <a:ext cx="3159900" cy="2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Helvetica Neue"/>
                <a:ea typeface="Helvetica Neue"/>
                <a:cs typeface="Helvetica Neue"/>
                <a:sym typeface="Helvetica Neue"/>
              </a:rPr>
              <a:t>Catchment Area of Students </a:t>
            </a:r>
            <a:endParaRPr b="1">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290289c9dda_0_37"/>
          <p:cNvSpPr txBox="1"/>
          <p:nvPr>
            <p:ph type="title"/>
          </p:nvPr>
        </p:nvSpPr>
        <p:spPr>
          <a:xfrm>
            <a:off x="488775" y="342900"/>
            <a:ext cx="3398700" cy="895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Qualifications</a:t>
            </a:r>
            <a:endParaRPr/>
          </a:p>
        </p:txBody>
      </p:sp>
      <p:sp>
        <p:nvSpPr>
          <p:cNvPr id="402" name="Google Shape;402;g290289c9dda_0_37"/>
          <p:cNvSpPr txBox="1"/>
          <p:nvPr>
            <p:ph idx="1" type="body"/>
          </p:nvPr>
        </p:nvSpPr>
        <p:spPr>
          <a:xfrm>
            <a:off x="187075" y="1238100"/>
            <a:ext cx="3095400" cy="28587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US"/>
              <a:t>Professional Training</a:t>
            </a:r>
            <a:endParaRPr/>
          </a:p>
          <a:p>
            <a:pPr indent="-323850" lvl="0" marL="457200" rtl="0" algn="l">
              <a:spcBef>
                <a:spcPts val="800"/>
              </a:spcBef>
              <a:spcAft>
                <a:spcPts val="0"/>
              </a:spcAft>
              <a:buSzPts val="1500"/>
              <a:buChar char="-"/>
            </a:pPr>
            <a:r>
              <a:rPr lang="en-US"/>
              <a:t>37% trained in ICT (Maharashtra-71%; Mizoram- 47%)</a:t>
            </a:r>
            <a:endParaRPr/>
          </a:p>
          <a:p>
            <a:pPr indent="0" lvl="0" marL="0" rtl="0" algn="l">
              <a:spcBef>
                <a:spcPts val="800"/>
              </a:spcBef>
              <a:spcAft>
                <a:spcPts val="0"/>
              </a:spcAft>
              <a:buNone/>
            </a:pPr>
            <a:r>
              <a:t/>
            </a:r>
            <a:endParaRPr/>
          </a:p>
          <a:p>
            <a:pPr indent="-323850" lvl="0" marL="457200" rtl="0" algn="l">
              <a:spcBef>
                <a:spcPts val="800"/>
              </a:spcBef>
              <a:spcAft>
                <a:spcPts val="0"/>
              </a:spcAft>
              <a:buSzPts val="1500"/>
              <a:buChar char="-"/>
            </a:pPr>
            <a:r>
              <a:rPr lang="en-US"/>
              <a:t>2% trained in </a:t>
            </a:r>
            <a:r>
              <a:rPr lang="en-US"/>
              <a:t>special</a:t>
            </a:r>
            <a:r>
              <a:rPr lang="en-US"/>
              <a:t> education (Maharashtra-3%; Assam-3%)</a:t>
            </a:r>
            <a:endParaRPr/>
          </a:p>
        </p:txBody>
      </p:sp>
      <p:pic>
        <p:nvPicPr>
          <p:cNvPr id="403" name="Google Shape;403;g290289c9dda_0_37"/>
          <p:cNvPicPr preferRelativeResize="0"/>
          <p:nvPr>
            <p:ph idx="2" type="pic"/>
          </p:nvPr>
        </p:nvPicPr>
        <p:blipFill>
          <a:blip r:embed="rId3">
            <a:alphaModFix/>
          </a:blip>
          <a:stretch>
            <a:fillRect/>
          </a:stretch>
        </p:blipFill>
        <p:spPr>
          <a:xfrm>
            <a:off x="3398725" y="654887"/>
            <a:ext cx="5638101" cy="2150075"/>
          </a:xfrm>
          <a:prstGeom prst="rect">
            <a:avLst/>
          </a:prstGeom>
          <a:ln cap="flat" cmpd="sng" w="19050">
            <a:solidFill>
              <a:srgbClr val="000000"/>
            </a:solidFill>
            <a:prstDash val="solid"/>
            <a:round/>
            <a:headEnd len="sm" w="sm" type="none"/>
            <a:tailEnd len="sm" w="sm" type="none"/>
          </a:ln>
        </p:spPr>
      </p:pic>
      <p:pic>
        <p:nvPicPr>
          <p:cNvPr id="404" name="Google Shape;404;g290289c9dda_0_37"/>
          <p:cNvPicPr preferRelativeResize="0"/>
          <p:nvPr/>
        </p:nvPicPr>
        <p:blipFill>
          <a:blip r:embed="rId4">
            <a:alphaModFix/>
          </a:blip>
          <a:stretch>
            <a:fillRect/>
          </a:stretch>
        </p:blipFill>
        <p:spPr>
          <a:xfrm>
            <a:off x="3398725" y="3114625"/>
            <a:ext cx="5638101" cy="1647925"/>
          </a:xfrm>
          <a:prstGeom prst="rect">
            <a:avLst/>
          </a:prstGeom>
          <a:noFill/>
          <a:ln cap="flat" cmpd="sng" w="19050">
            <a:solidFill>
              <a:schemeClr val="dk2"/>
            </a:solidFill>
            <a:prstDash val="solid"/>
            <a:round/>
            <a:headEnd len="sm" w="sm" type="none"/>
            <a:tailEnd len="sm" w="sm" type="none"/>
          </a:ln>
        </p:spPr>
      </p:pic>
      <p:sp>
        <p:nvSpPr>
          <p:cNvPr id="405" name="Google Shape;405;g290289c9dda_0_37"/>
          <p:cNvSpPr txBox="1"/>
          <p:nvPr/>
        </p:nvSpPr>
        <p:spPr>
          <a:xfrm>
            <a:off x="3440950" y="2804975"/>
            <a:ext cx="4382100" cy="2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Helvetica Neue"/>
                <a:ea typeface="Helvetica Neue"/>
                <a:cs typeface="Helvetica Neue"/>
                <a:sym typeface="Helvetica Neue"/>
              </a:rPr>
              <a:t>Proportion of Professionally Qualified Teachers</a:t>
            </a:r>
            <a:endParaRPr b="1">
              <a:latin typeface="Helvetica Neue"/>
              <a:ea typeface="Helvetica Neue"/>
              <a:cs typeface="Helvetica Neue"/>
              <a:sym typeface="Helvetica Neue"/>
            </a:endParaRPr>
          </a:p>
        </p:txBody>
      </p:sp>
      <p:sp>
        <p:nvSpPr>
          <p:cNvPr id="406" name="Google Shape;406;g290289c9dda_0_37"/>
          <p:cNvSpPr txBox="1"/>
          <p:nvPr/>
        </p:nvSpPr>
        <p:spPr>
          <a:xfrm>
            <a:off x="3464225" y="276625"/>
            <a:ext cx="4002000" cy="3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Helvetica Neue"/>
                <a:ea typeface="Helvetica Neue"/>
                <a:cs typeface="Helvetica Neue"/>
                <a:sym typeface="Helvetica Neue"/>
              </a:rPr>
              <a:t>Highest Qualification among Teachers</a:t>
            </a:r>
            <a:endParaRPr b="1">
              <a:latin typeface="Helvetica Neue"/>
              <a:ea typeface="Helvetica Neue"/>
              <a:cs typeface="Helvetica Neue"/>
              <a:sym typeface="Helvetica Neue"/>
            </a:endParaRPr>
          </a:p>
        </p:txBody>
      </p:sp>
      <p:sp>
        <p:nvSpPr>
          <p:cNvPr id="407" name="Google Shape;407;g290289c9dda_0_37"/>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9096aafb97_0_9"/>
          <p:cNvSpPr txBox="1"/>
          <p:nvPr>
            <p:ph type="title"/>
          </p:nvPr>
        </p:nvSpPr>
        <p:spPr>
          <a:xfrm>
            <a:off x="0" y="23717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Social Profile</a:t>
            </a:r>
            <a:endParaRPr/>
          </a:p>
        </p:txBody>
      </p:sp>
      <p:sp>
        <p:nvSpPr>
          <p:cNvPr id="413" name="Google Shape;413;g29096aafb97_0_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pic>
        <p:nvPicPr>
          <p:cNvPr id="414" name="Google Shape;414;g29096aafb97_0_9"/>
          <p:cNvPicPr preferRelativeResize="0"/>
          <p:nvPr/>
        </p:nvPicPr>
        <p:blipFill>
          <a:blip r:embed="rId3">
            <a:alphaModFix/>
          </a:blip>
          <a:stretch>
            <a:fillRect/>
          </a:stretch>
        </p:blipFill>
        <p:spPr>
          <a:xfrm>
            <a:off x="2831200" y="784075"/>
            <a:ext cx="6312801" cy="3638776"/>
          </a:xfrm>
          <a:prstGeom prst="rect">
            <a:avLst/>
          </a:prstGeom>
          <a:noFill/>
          <a:ln cap="flat" cmpd="sng" w="9525">
            <a:solidFill>
              <a:schemeClr val="dk2"/>
            </a:solidFill>
            <a:prstDash val="solid"/>
            <a:round/>
            <a:headEnd len="sm" w="sm" type="none"/>
            <a:tailEnd len="sm" w="sm" type="none"/>
          </a:ln>
        </p:spPr>
      </p:pic>
      <p:sp>
        <p:nvSpPr>
          <p:cNvPr id="415" name="Google Shape;415;g29096aafb97_0_9"/>
          <p:cNvSpPr txBox="1"/>
          <p:nvPr/>
        </p:nvSpPr>
        <p:spPr>
          <a:xfrm>
            <a:off x="3181525" y="384075"/>
            <a:ext cx="3522000" cy="3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Helvetica Neue"/>
                <a:ea typeface="Helvetica Neue"/>
                <a:cs typeface="Helvetica Neue"/>
                <a:sym typeface="Helvetica Neue"/>
              </a:rPr>
              <a:t>Social Composition of Teachers</a:t>
            </a:r>
            <a:endParaRPr b="1">
              <a:latin typeface="Helvetica Neue"/>
              <a:ea typeface="Helvetica Neue"/>
              <a:cs typeface="Helvetica Neue"/>
              <a:sym typeface="Helvetica Neue"/>
            </a:endParaRPr>
          </a:p>
        </p:txBody>
      </p:sp>
      <p:sp>
        <p:nvSpPr>
          <p:cNvPr id="416" name="Google Shape;416;g29096aafb97_0_9"/>
          <p:cNvSpPr txBox="1"/>
          <p:nvPr/>
        </p:nvSpPr>
        <p:spPr>
          <a:xfrm>
            <a:off x="283375" y="809875"/>
            <a:ext cx="2314500" cy="3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US">
                <a:latin typeface="Helvetica Neue"/>
                <a:ea typeface="Helvetica Neue"/>
                <a:cs typeface="Helvetica Neue"/>
                <a:sym typeface="Helvetica Neue"/>
              </a:rPr>
              <a:t>State wise- Bihar, Karnataka, Maharashtra and Telangana- Majority is BC, followed by general category</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US">
                <a:latin typeface="Helvetica Neue"/>
                <a:ea typeface="Helvetica Neue"/>
                <a:cs typeface="Helvetica Neue"/>
                <a:sym typeface="Helvetica Neue"/>
              </a:rPr>
              <a:t>Mizoram - 94% ST</a:t>
            </a:r>
            <a:endParaRPr>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29096aafb97_0_3"/>
          <p:cNvSpPr txBox="1"/>
          <p:nvPr>
            <p:ph type="title"/>
          </p:nvPr>
        </p:nvSpPr>
        <p:spPr>
          <a:xfrm>
            <a:off x="0" y="201950"/>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Teachers- </a:t>
            </a:r>
            <a:r>
              <a:rPr lang="en-US"/>
              <a:t>Gender Proportion</a:t>
            </a:r>
            <a:endParaRPr/>
          </a:p>
        </p:txBody>
      </p:sp>
      <p:pic>
        <p:nvPicPr>
          <p:cNvPr id="422" name="Google Shape;422;g29096aafb97_0_3"/>
          <p:cNvPicPr preferRelativeResize="0"/>
          <p:nvPr/>
        </p:nvPicPr>
        <p:blipFill rotWithShape="1">
          <a:blip r:embed="rId3">
            <a:alphaModFix/>
          </a:blip>
          <a:srcRect b="-8530" l="0" r="-2343" t="0"/>
          <a:stretch/>
        </p:blipFill>
        <p:spPr>
          <a:xfrm>
            <a:off x="320100" y="806550"/>
            <a:ext cx="4425992" cy="2896250"/>
          </a:xfrm>
          <a:prstGeom prst="rect">
            <a:avLst/>
          </a:prstGeom>
          <a:noFill/>
          <a:ln cap="flat" cmpd="sng" w="19050">
            <a:solidFill>
              <a:schemeClr val="dk2"/>
            </a:solidFill>
            <a:prstDash val="solid"/>
            <a:round/>
            <a:headEnd len="sm" w="sm" type="none"/>
            <a:tailEnd len="sm" w="sm" type="none"/>
          </a:ln>
        </p:spPr>
      </p:pic>
      <p:graphicFrame>
        <p:nvGraphicFramePr>
          <p:cNvPr id="423" name="Google Shape;423;g29096aafb97_0_3"/>
          <p:cNvGraphicFramePr/>
          <p:nvPr/>
        </p:nvGraphicFramePr>
        <p:xfrm>
          <a:off x="4891425" y="739338"/>
          <a:ext cx="3000000" cy="3000000"/>
        </p:xfrm>
        <a:graphic>
          <a:graphicData uri="http://schemas.openxmlformats.org/drawingml/2006/table">
            <a:tbl>
              <a:tblPr>
                <a:noFill/>
                <a:tableStyleId>{CBA90E75-996F-4508-A9C9-B284D87FF271}</a:tableStyleId>
              </a:tblPr>
              <a:tblGrid>
                <a:gridCol w="1160100"/>
                <a:gridCol w="913775"/>
                <a:gridCol w="908600"/>
                <a:gridCol w="918100"/>
              </a:tblGrid>
              <a:tr h="215450">
                <a:tc>
                  <a:txBody>
                    <a:bodyPr/>
                    <a:lstStyle/>
                    <a:p>
                      <a:pPr indent="0" lvl="0" marL="0" rtl="0" algn="l">
                        <a:lnSpc>
                          <a:spcPct val="115000"/>
                        </a:lnSpc>
                        <a:spcBef>
                          <a:spcPts val="0"/>
                        </a:spcBef>
                        <a:spcAft>
                          <a:spcPts val="0"/>
                        </a:spcAft>
                        <a:buNone/>
                      </a:pPr>
                      <a:r>
                        <a:rPr b="1" lang="en-US"/>
                        <a:t>Context</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Female</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Male</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Other</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15450">
                <a:tc>
                  <a:txBody>
                    <a:bodyPr/>
                    <a:lstStyle/>
                    <a:p>
                      <a:pPr indent="0" lvl="0" marL="0" rtl="0" algn="l">
                        <a:lnSpc>
                          <a:spcPct val="115000"/>
                        </a:lnSpc>
                        <a:spcBef>
                          <a:spcPts val="0"/>
                        </a:spcBef>
                        <a:spcAft>
                          <a:spcPts val="0"/>
                        </a:spcAft>
                        <a:buNone/>
                      </a:pPr>
                      <a:r>
                        <a:rPr b="1" lang="en-US"/>
                        <a:t>Rural</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54.91%</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45.02%</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0.08%</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15450">
                <a:tc>
                  <a:txBody>
                    <a:bodyPr/>
                    <a:lstStyle/>
                    <a:p>
                      <a:pPr indent="0" lvl="0" marL="0" rtl="0" algn="l">
                        <a:lnSpc>
                          <a:spcPct val="115000"/>
                        </a:lnSpc>
                        <a:spcBef>
                          <a:spcPts val="0"/>
                        </a:spcBef>
                        <a:spcAft>
                          <a:spcPts val="0"/>
                        </a:spcAft>
                        <a:buNone/>
                      </a:pPr>
                      <a:r>
                        <a:rPr b="1" lang="en-US"/>
                        <a:t>Urban</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72.84%</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27.10%</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0.05%</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15450">
                <a:tc>
                  <a:txBody>
                    <a:bodyPr/>
                    <a:lstStyle/>
                    <a:p>
                      <a:pPr indent="0" lvl="0" marL="0" rtl="0" algn="l">
                        <a:lnSpc>
                          <a:spcPct val="115000"/>
                        </a:lnSpc>
                        <a:spcBef>
                          <a:spcPts val="0"/>
                        </a:spcBef>
                        <a:spcAft>
                          <a:spcPts val="0"/>
                        </a:spcAft>
                        <a:buNone/>
                      </a:pPr>
                      <a:r>
                        <a:rPr b="1" lang="en-US"/>
                        <a:t>Govt.</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61.12%</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38.74%</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0.14%</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8525">
                <a:tc>
                  <a:txBody>
                    <a:bodyPr/>
                    <a:lstStyle/>
                    <a:p>
                      <a:pPr indent="0" lvl="0" marL="0" rtl="0" algn="l">
                        <a:lnSpc>
                          <a:spcPct val="115000"/>
                        </a:lnSpc>
                        <a:spcBef>
                          <a:spcPts val="0"/>
                        </a:spcBef>
                        <a:spcAft>
                          <a:spcPts val="0"/>
                        </a:spcAft>
                        <a:buNone/>
                      </a:pPr>
                      <a:r>
                        <a:rPr b="1" lang="en-US"/>
                        <a:t>Aided</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65.03%</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34.97%</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8525">
                <a:tc>
                  <a:txBody>
                    <a:bodyPr/>
                    <a:lstStyle/>
                    <a:p>
                      <a:pPr indent="0" lvl="0" marL="0" rtl="0" algn="l">
                        <a:lnSpc>
                          <a:spcPct val="115000"/>
                        </a:lnSpc>
                        <a:spcBef>
                          <a:spcPts val="0"/>
                        </a:spcBef>
                        <a:spcAft>
                          <a:spcPts val="0"/>
                        </a:spcAft>
                        <a:buNone/>
                      </a:pPr>
                      <a:r>
                        <a:rPr b="1" lang="en-US"/>
                        <a:t>Private</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a:t>71.35%</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28.65%</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8525">
                <a:tc>
                  <a:txBody>
                    <a:bodyPr/>
                    <a:lstStyle/>
                    <a:p>
                      <a:pPr indent="0" lvl="0" marL="0" rtl="0" algn="l">
                        <a:lnSpc>
                          <a:spcPct val="115000"/>
                        </a:lnSpc>
                        <a:spcBef>
                          <a:spcPts val="0"/>
                        </a:spcBef>
                        <a:spcAft>
                          <a:spcPts val="0"/>
                        </a:spcAft>
                        <a:buNone/>
                      </a:pPr>
                      <a:r>
                        <a:rPr b="1" lang="en-US"/>
                        <a:t>Others</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58.42%</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41.58%</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8525">
                <a:tc>
                  <a:txBody>
                    <a:bodyPr/>
                    <a:lstStyle/>
                    <a:p>
                      <a:pPr indent="0" lvl="0" marL="0" rtl="0" algn="l">
                        <a:lnSpc>
                          <a:spcPct val="115000"/>
                        </a:lnSpc>
                        <a:spcBef>
                          <a:spcPts val="0"/>
                        </a:spcBef>
                        <a:spcAft>
                          <a:spcPts val="0"/>
                        </a:spcAft>
                        <a:buNone/>
                      </a:pPr>
                      <a:r>
                        <a:rPr b="1" lang="en-US"/>
                        <a:t>Prim/Elem</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69.82%</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30.18%</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15450">
                <a:tc>
                  <a:txBody>
                    <a:bodyPr/>
                    <a:lstStyle/>
                    <a:p>
                      <a:pPr indent="0" lvl="0" marL="0" rtl="0" algn="l">
                        <a:lnSpc>
                          <a:spcPct val="115000"/>
                        </a:lnSpc>
                        <a:spcBef>
                          <a:spcPts val="0"/>
                        </a:spcBef>
                        <a:spcAft>
                          <a:spcPts val="0"/>
                        </a:spcAft>
                        <a:buNone/>
                      </a:pPr>
                      <a:r>
                        <a:rPr b="1" lang="en-US"/>
                        <a:t>Composite</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68.58%</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31.35%</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0.08%</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91700">
                <a:tc>
                  <a:txBody>
                    <a:bodyPr/>
                    <a:lstStyle/>
                    <a:p>
                      <a:pPr indent="0" lvl="0" marL="0" rtl="0" algn="l">
                        <a:lnSpc>
                          <a:spcPct val="115000"/>
                        </a:lnSpc>
                        <a:spcBef>
                          <a:spcPts val="0"/>
                        </a:spcBef>
                        <a:spcAft>
                          <a:spcPts val="0"/>
                        </a:spcAft>
                        <a:buNone/>
                      </a:pPr>
                      <a:r>
                        <a:rPr b="1" lang="en-US"/>
                        <a:t>Middle/High</a:t>
                      </a:r>
                      <a:endParaRPr b="1"/>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59.78%</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40.14%</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a:t>0.08%</a:t>
                      </a:r>
                      <a:endParaRPr/>
                    </a:p>
                  </a:txBody>
                  <a:tcPr marT="19050" marB="19050" marR="28575" marL="2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24" name="Google Shape;424;g29096aafb97_0_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425" name="Google Shape;425;g29096aafb97_0_3"/>
          <p:cNvSpPr txBox="1"/>
          <p:nvPr/>
        </p:nvSpPr>
        <p:spPr>
          <a:xfrm>
            <a:off x="603825" y="4333775"/>
            <a:ext cx="421800" cy="2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24fcdb79424_1_58"/>
          <p:cNvSpPr txBox="1"/>
          <p:nvPr>
            <p:ph type="title"/>
          </p:nvPr>
        </p:nvSpPr>
        <p:spPr>
          <a:xfrm>
            <a:off x="488775" y="342900"/>
            <a:ext cx="3398700" cy="895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Working Conditions</a:t>
            </a:r>
            <a:endParaRPr/>
          </a:p>
        </p:txBody>
      </p:sp>
      <p:sp>
        <p:nvSpPr>
          <p:cNvPr id="431" name="Google Shape;431;g24fcdb79424_1_58"/>
          <p:cNvSpPr txBox="1"/>
          <p:nvPr>
            <p:ph idx="1" type="body"/>
          </p:nvPr>
        </p:nvSpPr>
        <p:spPr>
          <a:xfrm>
            <a:off x="488775" y="1050075"/>
            <a:ext cx="4236900" cy="3604500"/>
          </a:xfrm>
          <a:prstGeom prst="rect">
            <a:avLst/>
          </a:prstGeom>
        </p:spPr>
        <p:txBody>
          <a:bodyPr anchorCtr="0" anchor="t" bIns="68575" lIns="68575" spcFirstLastPara="1" rIns="68575" wrap="square" tIns="68575">
            <a:noAutofit/>
          </a:bodyPr>
          <a:lstStyle/>
          <a:p>
            <a:pPr indent="-317500" lvl="0" marL="457200" rtl="0" algn="l">
              <a:spcBef>
                <a:spcPts val="800"/>
              </a:spcBef>
              <a:spcAft>
                <a:spcPts val="0"/>
              </a:spcAft>
              <a:buClr>
                <a:schemeClr val="dk1"/>
              </a:buClr>
              <a:buSzPts val="1400"/>
              <a:buChar char="-"/>
            </a:pPr>
            <a:r>
              <a:rPr lang="en-US" sz="1400">
                <a:solidFill>
                  <a:schemeClr val="dk1"/>
                </a:solidFill>
              </a:rPr>
              <a:t>12 Single teacher schools -12</a:t>
            </a:r>
            <a:endParaRPr sz="1400">
              <a:solidFill>
                <a:schemeClr val="dk1"/>
              </a:solidFill>
            </a:endParaRPr>
          </a:p>
          <a:p>
            <a:pPr indent="-317500" lvl="0" marL="457200" rtl="0" algn="l">
              <a:spcBef>
                <a:spcPts val="0"/>
              </a:spcBef>
              <a:spcAft>
                <a:spcPts val="0"/>
              </a:spcAft>
              <a:buClr>
                <a:schemeClr val="dk1"/>
              </a:buClr>
              <a:buSzPts val="1400"/>
              <a:buChar char="-"/>
            </a:pPr>
            <a:r>
              <a:rPr lang="en-US" sz="1400">
                <a:solidFill>
                  <a:schemeClr val="dk1"/>
                </a:solidFill>
              </a:rPr>
              <a:t>122 schools have multigrade classes</a:t>
            </a:r>
            <a:endParaRPr sz="1400">
              <a:solidFill>
                <a:schemeClr val="dk1"/>
              </a:solidFill>
            </a:endParaRPr>
          </a:p>
          <a:p>
            <a:pPr indent="-317500" lvl="0" marL="457200" rtl="0" algn="l">
              <a:spcBef>
                <a:spcPts val="0"/>
              </a:spcBef>
              <a:spcAft>
                <a:spcPts val="0"/>
              </a:spcAft>
              <a:buClr>
                <a:schemeClr val="dk1"/>
              </a:buClr>
              <a:buSzPts val="1400"/>
              <a:buChar char="-"/>
            </a:pPr>
            <a:r>
              <a:rPr lang="en-US" sz="1400">
                <a:solidFill>
                  <a:schemeClr val="dk1"/>
                </a:solidFill>
              </a:rPr>
              <a:t>10 schools had teachers with disabilities</a:t>
            </a:r>
            <a:endParaRPr sz="1400">
              <a:solidFill>
                <a:schemeClr val="dk1"/>
              </a:solidFill>
            </a:endParaRPr>
          </a:p>
          <a:p>
            <a:pPr indent="0" lvl="0" marL="0" rtl="0" algn="l">
              <a:spcBef>
                <a:spcPts val="800"/>
              </a:spcBef>
              <a:spcAft>
                <a:spcPts val="0"/>
              </a:spcAft>
              <a:buNone/>
            </a:pPr>
            <a:r>
              <a:t/>
            </a:r>
            <a:endParaRPr sz="1400">
              <a:solidFill>
                <a:schemeClr val="dk1"/>
              </a:solidFill>
            </a:endParaRPr>
          </a:p>
          <a:p>
            <a:pPr indent="-317500" lvl="0" marL="457200" rtl="0" algn="l">
              <a:spcBef>
                <a:spcPts val="800"/>
              </a:spcBef>
              <a:spcAft>
                <a:spcPts val="0"/>
              </a:spcAft>
              <a:buClr>
                <a:schemeClr val="dk1"/>
              </a:buClr>
              <a:buSzPts val="1400"/>
              <a:buChar char="-"/>
            </a:pPr>
            <a:r>
              <a:rPr lang="en-US" sz="1400">
                <a:solidFill>
                  <a:schemeClr val="dk1"/>
                </a:solidFill>
              </a:rPr>
              <a:t>The average time taken by female teachers to reach school is </a:t>
            </a:r>
            <a:r>
              <a:rPr b="1" lang="en-US" sz="1400">
                <a:solidFill>
                  <a:schemeClr val="dk1"/>
                </a:solidFill>
              </a:rPr>
              <a:t>28 minutes</a:t>
            </a:r>
            <a:r>
              <a:rPr lang="en-US" sz="1400">
                <a:solidFill>
                  <a:schemeClr val="dk1"/>
                </a:solidFill>
              </a:rPr>
              <a:t> and by male teachers is </a:t>
            </a:r>
            <a:r>
              <a:rPr b="1" lang="en-US" sz="1400">
                <a:solidFill>
                  <a:schemeClr val="dk1"/>
                </a:solidFill>
              </a:rPr>
              <a:t>24 minutes.</a:t>
            </a:r>
            <a:endParaRPr b="1" sz="1400">
              <a:solidFill>
                <a:schemeClr val="dk1"/>
              </a:solidFill>
            </a:endParaRPr>
          </a:p>
          <a:p>
            <a:pPr indent="-317500" lvl="0" marL="457200" rtl="0" algn="l">
              <a:spcBef>
                <a:spcPts val="0"/>
              </a:spcBef>
              <a:spcAft>
                <a:spcPts val="0"/>
              </a:spcAft>
              <a:buClr>
                <a:schemeClr val="dk1"/>
              </a:buClr>
              <a:buSzPts val="1400"/>
              <a:buChar char="-"/>
            </a:pPr>
            <a:r>
              <a:rPr b="1" lang="en-US" sz="1400">
                <a:solidFill>
                  <a:schemeClr val="dk1"/>
                </a:solidFill>
              </a:rPr>
              <a:t>47% </a:t>
            </a:r>
            <a:r>
              <a:rPr lang="en-US" sz="1400">
                <a:solidFill>
                  <a:schemeClr val="dk1"/>
                </a:solidFill>
              </a:rPr>
              <a:t>teacher timings are same as students, while rest they stay longer - 10 -180 minutes</a:t>
            </a:r>
            <a:endParaRPr sz="1400">
              <a:solidFill>
                <a:schemeClr val="dk1"/>
              </a:solidFill>
            </a:endParaRPr>
          </a:p>
          <a:p>
            <a:pPr indent="0" lvl="0" marL="457200" rtl="0" algn="l">
              <a:spcBef>
                <a:spcPts val="800"/>
              </a:spcBef>
              <a:spcAft>
                <a:spcPts val="0"/>
              </a:spcAft>
              <a:buNone/>
            </a:pPr>
            <a:r>
              <a:t/>
            </a:r>
            <a:endParaRPr sz="1400">
              <a:solidFill>
                <a:schemeClr val="dk1"/>
              </a:solidFill>
            </a:endParaRPr>
          </a:p>
          <a:p>
            <a:pPr indent="-317500" lvl="0" marL="457200" rtl="0" algn="l">
              <a:spcBef>
                <a:spcPts val="800"/>
              </a:spcBef>
              <a:spcAft>
                <a:spcPts val="0"/>
              </a:spcAft>
              <a:buClr>
                <a:schemeClr val="dk1"/>
              </a:buClr>
              <a:buSzPts val="1400"/>
              <a:buChar char="-"/>
            </a:pPr>
            <a:r>
              <a:rPr lang="en-US" sz="1400">
                <a:solidFill>
                  <a:schemeClr val="dk1"/>
                </a:solidFill>
              </a:rPr>
              <a:t>34% members of networks &amp; 27% - Teacher unions</a:t>
            </a:r>
            <a:endParaRPr sz="1400">
              <a:solidFill>
                <a:schemeClr val="dk1"/>
              </a:solidFill>
            </a:endParaRPr>
          </a:p>
        </p:txBody>
      </p:sp>
      <p:sp>
        <p:nvSpPr>
          <p:cNvPr id="432" name="Google Shape;432;g24fcdb79424_1_58"/>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433" name="Google Shape;433;g24fcdb79424_1_58"/>
          <p:cNvPicPr preferRelativeResize="0"/>
          <p:nvPr>
            <p:ph idx="2" type="pic"/>
          </p:nvPr>
        </p:nvPicPr>
        <p:blipFill>
          <a:blip r:embed="rId3">
            <a:alphaModFix/>
          </a:blip>
          <a:stretch>
            <a:fillRect/>
          </a:stretch>
        </p:blipFill>
        <p:spPr>
          <a:xfrm>
            <a:off x="5331575" y="290925"/>
            <a:ext cx="3812425" cy="2371626"/>
          </a:xfrm>
          <a:prstGeom prst="rect">
            <a:avLst/>
          </a:prstGeom>
          <a:ln cap="flat" cmpd="sng" w="19050">
            <a:solidFill>
              <a:srgbClr val="000000"/>
            </a:solidFill>
            <a:prstDash val="solid"/>
            <a:round/>
            <a:headEnd len="sm" w="sm" type="none"/>
            <a:tailEnd len="sm" w="sm" type="none"/>
          </a:ln>
        </p:spPr>
      </p:pic>
      <p:pic>
        <p:nvPicPr>
          <p:cNvPr id="434" name="Google Shape;434;g24fcdb79424_1_58"/>
          <p:cNvPicPr preferRelativeResize="0"/>
          <p:nvPr/>
        </p:nvPicPr>
        <p:blipFill>
          <a:blip r:embed="rId4">
            <a:alphaModFix/>
          </a:blip>
          <a:stretch>
            <a:fillRect/>
          </a:stretch>
        </p:blipFill>
        <p:spPr>
          <a:xfrm>
            <a:off x="5350125" y="2960250"/>
            <a:ext cx="3775326" cy="11293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29096aafb97_1_70"/>
          <p:cNvSpPr txBox="1"/>
          <p:nvPr>
            <p:ph type="title"/>
          </p:nvPr>
        </p:nvSpPr>
        <p:spPr>
          <a:xfrm>
            <a:off x="488775" y="342900"/>
            <a:ext cx="3398700" cy="895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Appointment  </a:t>
            </a:r>
            <a:endParaRPr/>
          </a:p>
        </p:txBody>
      </p:sp>
      <p:sp>
        <p:nvSpPr>
          <p:cNvPr id="440" name="Google Shape;440;g29096aafb97_1_70"/>
          <p:cNvSpPr txBox="1"/>
          <p:nvPr>
            <p:ph idx="1" type="body"/>
          </p:nvPr>
        </p:nvSpPr>
        <p:spPr>
          <a:xfrm>
            <a:off x="544800" y="1142400"/>
            <a:ext cx="3789000" cy="3019200"/>
          </a:xfrm>
          <a:prstGeom prst="rect">
            <a:avLst/>
          </a:prstGeom>
        </p:spPr>
        <p:txBody>
          <a:bodyPr anchorCtr="0" anchor="t" bIns="68575" lIns="68575" spcFirstLastPara="1" rIns="68575" wrap="square" tIns="68575">
            <a:noAutofit/>
          </a:bodyPr>
          <a:lstStyle/>
          <a:p>
            <a:pPr indent="-323850" lvl="0" marL="457200" rtl="0" algn="l">
              <a:spcBef>
                <a:spcPts val="800"/>
              </a:spcBef>
              <a:spcAft>
                <a:spcPts val="0"/>
              </a:spcAft>
              <a:buSzPts val="1500"/>
              <a:buChar char="-"/>
            </a:pPr>
            <a:r>
              <a:rPr lang="en-US"/>
              <a:t>Majority are regular/permanent in all categories</a:t>
            </a:r>
            <a:endParaRPr/>
          </a:p>
          <a:p>
            <a:pPr indent="-323850" lvl="0" marL="457200" rtl="0" algn="l">
              <a:spcBef>
                <a:spcPts val="0"/>
              </a:spcBef>
              <a:spcAft>
                <a:spcPts val="0"/>
              </a:spcAft>
              <a:buSzPts val="1500"/>
              <a:buChar char="-"/>
            </a:pPr>
            <a:r>
              <a:rPr lang="en-US"/>
              <a:t>Temporary/contract teachers </a:t>
            </a:r>
            <a:r>
              <a:rPr lang="en-US"/>
              <a:t>prominent</a:t>
            </a:r>
            <a:r>
              <a:rPr lang="en-US"/>
              <a:t> in Private &amp; Aided schools</a:t>
            </a:r>
            <a:endParaRPr/>
          </a:p>
          <a:p>
            <a:pPr indent="0" lvl="0" marL="0" rtl="0" algn="l">
              <a:spcBef>
                <a:spcPts val="0"/>
              </a:spcBef>
              <a:spcAft>
                <a:spcPts val="0"/>
              </a:spcAft>
              <a:buNone/>
            </a:pPr>
            <a:r>
              <a:t/>
            </a:r>
            <a:endParaRPr b="1" sz="2400">
              <a:solidFill>
                <a:srgbClr val="1D7E74"/>
              </a:solidFill>
            </a:endParaRPr>
          </a:p>
          <a:p>
            <a:pPr indent="0" lvl="0" marL="0" rtl="0" algn="l">
              <a:spcBef>
                <a:spcPts val="0"/>
              </a:spcBef>
              <a:spcAft>
                <a:spcPts val="0"/>
              </a:spcAft>
              <a:buNone/>
            </a:pPr>
            <a:r>
              <a:rPr b="1" lang="en-US" sz="2400">
                <a:solidFill>
                  <a:srgbClr val="1D7E74"/>
                </a:solidFill>
              </a:rPr>
              <a:t>Salary</a:t>
            </a:r>
            <a:endParaRPr/>
          </a:p>
          <a:p>
            <a:pPr indent="-323850" lvl="0" marL="457200" rtl="0" algn="l">
              <a:spcBef>
                <a:spcPts val="800"/>
              </a:spcBef>
              <a:spcAft>
                <a:spcPts val="0"/>
              </a:spcAft>
              <a:buSzPts val="1500"/>
              <a:buChar char="-"/>
            </a:pPr>
            <a:r>
              <a:rPr lang="en-US"/>
              <a:t>Government schools are </a:t>
            </a:r>
            <a:r>
              <a:rPr lang="en-US"/>
              <a:t>highly paid followed by Aided school teachers</a:t>
            </a:r>
            <a:endParaRPr/>
          </a:p>
          <a:p>
            <a:pPr indent="-323850" lvl="0" marL="457200" rtl="0" algn="l">
              <a:spcBef>
                <a:spcPts val="0"/>
              </a:spcBef>
              <a:spcAft>
                <a:spcPts val="0"/>
              </a:spcAft>
              <a:buSzPts val="1500"/>
              <a:buChar char="-"/>
            </a:pPr>
            <a:r>
              <a:rPr lang="en-US"/>
              <a:t>Private school teachers have a maximum receiving salary less than 10,000/month</a:t>
            </a:r>
            <a:endParaRPr/>
          </a:p>
          <a:p>
            <a:pPr indent="-323850" lvl="0" marL="457200" rtl="0" algn="l">
              <a:spcBef>
                <a:spcPts val="0"/>
              </a:spcBef>
              <a:spcAft>
                <a:spcPts val="0"/>
              </a:spcAft>
              <a:buSzPts val="1500"/>
              <a:buChar char="-"/>
            </a:pPr>
            <a:r>
              <a:rPr lang="en-US"/>
              <a:t>21% of teachers did not receive salaries during vacations, particularly private (31%) &amp; Aided (26%)</a:t>
            </a:r>
            <a:endParaRPr/>
          </a:p>
          <a:p>
            <a:pPr indent="0" lvl="0" marL="45720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pic>
        <p:nvPicPr>
          <p:cNvPr id="441" name="Google Shape;441;g29096aafb97_1_70"/>
          <p:cNvPicPr preferRelativeResize="0"/>
          <p:nvPr>
            <p:ph idx="2" type="pic"/>
          </p:nvPr>
        </p:nvPicPr>
        <p:blipFill>
          <a:blip r:embed="rId3">
            <a:alphaModFix/>
          </a:blip>
          <a:stretch>
            <a:fillRect/>
          </a:stretch>
        </p:blipFill>
        <p:spPr>
          <a:xfrm>
            <a:off x="4371650" y="217500"/>
            <a:ext cx="3940251" cy="2184200"/>
          </a:xfrm>
          <a:prstGeom prst="rect">
            <a:avLst/>
          </a:prstGeom>
        </p:spPr>
      </p:pic>
      <p:pic>
        <p:nvPicPr>
          <p:cNvPr id="442" name="Google Shape;442;g29096aafb97_1_70"/>
          <p:cNvPicPr preferRelativeResize="0"/>
          <p:nvPr/>
        </p:nvPicPr>
        <p:blipFill>
          <a:blip r:embed="rId4">
            <a:alphaModFix/>
          </a:blip>
          <a:stretch>
            <a:fillRect/>
          </a:stretch>
        </p:blipFill>
        <p:spPr>
          <a:xfrm>
            <a:off x="4371650" y="2401700"/>
            <a:ext cx="3940250" cy="2481826"/>
          </a:xfrm>
          <a:prstGeom prst="rect">
            <a:avLst/>
          </a:prstGeom>
          <a:noFill/>
          <a:ln>
            <a:noFill/>
          </a:ln>
        </p:spPr>
      </p:pic>
      <p:sp>
        <p:nvSpPr>
          <p:cNvPr id="443" name="Google Shape;443;g29096aafb97_1_70"/>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29096aafb97_1_85"/>
          <p:cNvSpPr txBox="1"/>
          <p:nvPr>
            <p:ph type="title"/>
          </p:nvPr>
        </p:nvSpPr>
        <p:spPr>
          <a:xfrm>
            <a:off x="488775" y="342900"/>
            <a:ext cx="3398700" cy="895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Teacher</a:t>
            </a:r>
            <a:endParaRPr/>
          </a:p>
          <a:p>
            <a:pPr indent="0" lvl="0" marL="0" rtl="0" algn="l">
              <a:spcBef>
                <a:spcPts val="0"/>
              </a:spcBef>
              <a:spcAft>
                <a:spcPts val="0"/>
              </a:spcAft>
              <a:buNone/>
            </a:pPr>
            <a:r>
              <a:rPr lang="en-US"/>
              <a:t>Shortage</a:t>
            </a:r>
            <a:endParaRPr/>
          </a:p>
        </p:txBody>
      </p:sp>
      <p:sp>
        <p:nvSpPr>
          <p:cNvPr id="449" name="Google Shape;449;g29096aafb97_1_85"/>
          <p:cNvSpPr txBox="1"/>
          <p:nvPr>
            <p:ph idx="1" type="body"/>
          </p:nvPr>
        </p:nvSpPr>
        <p:spPr>
          <a:xfrm>
            <a:off x="629850" y="1191800"/>
            <a:ext cx="2949300" cy="3210000"/>
          </a:xfrm>
          <a:prstGeom prst="rect">
            <a:avLst/>
          </a:prstGeom>
          <a:ln cap="flat" cmpd="sng" w="19050">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US" sz="1200">
                <a:solidFill>
                  <a:schemeClr val="dk1"/>
                </a:solidFill>
                <a:latin typeface="Arial"/>
                <a:ea typeface="Arial"/>
                <a:cs typeface="Arial"/>
                <a:sym typeface="Arial"/>
              </a:rPr>
              <a:t>261 (61.85%) schools from 422 schools had requirements for teachers</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US" sz="1200">
                <a:solidFill>
                  <a:schemeClr val="dk1"/>
                </a:solidFill>
                <a:latin typeface="Arial"/>
                <a:ea typeface="Arial"/>
                <a:cs typeface="Arial"/>
                <a:sym typeface="Arial"/>
              </a:rPr>
              <a:t>17- 19% of them are teaching subjects they are not qualified to teach.</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US" sz="1200">
                <a:solidFill>
                  <a:schemeClr val="dk1"/>
                </a:solidFill>
                <a:latin typeface="Arial"/>
                <a:ea typeface="Arial"/>
                <a:cs typeface="Arial"/>
                <a:sym typeface="Arial"/>
              </a:rPr>
              <a:t>Shortage- Government, Middle/high and Urban schools</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Clr>
                <a:schemeClr val="dk1"/>
              </a:buClr>
              <a:buSzPts val="1100"/>
              <a:buFont typeface="Arial"/>
              <a:buNone/>
            </a:pPr>
            <a:r>
              <a:rPr lang="en-US" sz="1200">
                <a:solidFill>
                  <a:schemeClr val="dk1"/>
                </a:solidFill>
                <a:latin typeface="Arial"/>
                <a:ea typeface="Arial"/>
                <a:cs typeface="Arial"/>
                <a:sym typeface="Arial"/>
              </a:rPr>
              <a:t>Adapt - Absent in timetable; another teacher takes the class. Few - free period; appoint part-time teacher.</a:t>
            </a:r>
            <a:endParaRPr sz="1200">
              <a:solidFill>
                <a:schemeClr val="dk1"/>
              </a:solidFill>
              <a:latin typeface="Arial"/>
              <a:ea typeface="Arial"/>
              <a:cs typeface="Arial"/>
              <a:sym typeface="Arial"/>
            </a:endParaRPr>
          </a:p>
        </p:txBody>
      </p:sp>
      <p:pic>
        <p:nvPicPr>
          <p:cNvPr id="450" name="Google Shape;450;g29096aafb97_1_85"/>
          <p:cNvPicPr preferRelativeResize="0"/>
          <p:nvPr>
            <p:ph idx="2" type="pic"/>
          </p:nvPr>
        </p:nvPicPr>
        <p:blipFill>
          <a:blip r:embed="rId3">
            <a:alphaModFix/>
          </a:blip>
          <a:stretch>
            <a:fillRect/>
          </a:stretch>
        </p:blipFill>
        <p:spPr>
          <a:xfrm>
            <a:off x="3941751" y="683276"/>
            <a:ext cx="5128200" cy="1400425"/>
          </a:xfrm>
          <a:prstGeom prst="rect">
            <a:avLst/>
          </a:prstGeom>
          <a:ln cap="flat" cmpd="sng" w="19050">
            <a:solidFill>
              <a:srgbClr val="000000"/>
            </a:solidFill>
            <a:prstDash val="solid"/>
            <a:round/>
            <a:headEnd len="sm" w="sm" type="none"/>
            <a:tailEnd len="sm" w="sm" type="none"/>
          </a:ln>
        </p:spPr>
      </p:pic>
      <p:sp>
        <p:nvSpPr>
          <p:cNvPr id="451" name="Google Shape;451;g29096aafb97_1_85"/>
          <p:cNvSpPr txBox="1"/>
          <p:nvPr/>
        </p:nvSpPr>
        <p:spPr>
          <a:xfrm>
            <a:off x="4220225" y="292125"/>
            <a:ext cx="3432000" cy="2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Helvetica Neue"/>
                <a:ea typeface="Helvetica Neue"/>
                <a:cs typeface="Helvetica Neue"/>
                <a:sym typeface="Helvetica Neue"/>
              </a:rPr>
              <a:t>Subject Wise Shortage (5% above)</a:t>
            </a:r>
            <a:endParaRPr b="1">
              <a:latin typeface="Helvetica Neue"/>
              <a:ea typeface="Helvetica Neue"/>
              <a:cs typeface="Helvetica Neue"/>
              <a:sym typeface="Helvetica Neue"/>
            </a:endParaRPr>
          </a:p>
        </p:txBody>
      </p:sp>
      <p:sp>
        <p:nvSpPr>
          <p:cNvPr id="452" name="Google Shape;452;g29096aafb97_1_85"/>
          <p:cNvSpPr txBox="1"/>
          <p:nvPr/>
        </p:nvSpPr>
        <p:spPr>
          <a:xfrm>
            <a:off x="4193250" y="2203350"/>
            <a:ext cx="40485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Helvetica Neue"/>
                <a:ea typeface="Helvetica Neue"/>
                <a:cs typeface="Helvetica Neue"/>
                <a:sym typeface="Helvetica Neue"/>
              </a:rPr>
              <a:t>How do Schools meet their requirements?</a:t>
            </a:r>
            <a:endParaRPr b="1">
              <a:latin typeface="Helvetica Neue"/>
              <a:ea typeface="Helvetica Neue"/>
              <a:cs typeface="Helvetica Neue"/>
              <a:sym typeface="Helvetica Neue"/>
            </a:endParaRPr>
          </a:p>
        </p:txBody>
      </p:sp>
      <p:pic>
        <p:nvPicPr>
          <p:cNvPr id="453" name="Google Shape;453;g29096aafb97_1_85"/>
          <p:cNvPicPr preferRelativeResize="0"/>
          <p:nvPr/>
        </p:nvPicPr>
        <p:blipFill>
          <a:blip r:embed="rId4">
            <a:alphaModFix/>
          </a:blip>
          <a:stretch>
            <a:fillRect/>
          </a:stretch>
        </p:blipFill>
        <p:spPr>
          <a:xfrm>
            <a:off x="3887475" y="2548950"/>
            <a:ext cx="4228275" cy="2289750"/>
          </a:xfrm>
          <a:prstGeom prst="rect">
            <a:avLst/>
          </a:prstGeom>
          <a:noFill/>
          <a:ln>
            <a:noFill/>
          </a:ln>
        </p:spPr>
      </p:pic>
      <p:sp>
        <p:nvSpPr>
          <p:cNvPr id="454" name="Google Shape;454;g29096aafb97_1_85"/>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24fcdb79424_1_1"/>
          <p:cNvSpPr txBox="1"/>
          <p:nvPr>
            <p:ph type="title"/>
          </p:nvPr>
        </p:nvSpPr>
        <p:spPr>
          <a:xfrm>
            <a:off x="488775" y="342900"/>
            <a:ext cx="3398700" cy="895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Challenges in Teaching</a:t>
            </a:r>
            <a:endParaRPr/>
          </a:p>
        </p:txBody>
      </p:sp>
      <p:pic>
        <p:nvPicPr>
          <p:cNvPr id="460" name="Google Shape;460;g24fcdb79424_1_1"/>
          <p:cNvPicPr preferRelativeResize="0"/>
          <p:nvPr>
            <p:ph idx="2" type="pic"/>
          </p:nvPr>
        </p:nvPicPr>
        <p:blipFill>
          <a:blip r:embed="rId3">
            <a:alphaModFix/>
          </a:blip>
          <a:stretch>
            <a:fillRect/>
          </a:stretch>
        </p:blipFill>
        <p:spPr>
          <a:xfrm>
            <a:off x="4077441" y="733217"/>
            <a:ext cx="4629000" cy="2185054"/>
          </a:xfrm>
          <a:prstGeom prst="rect">
            <a:avLst/>
          </a:prstGeom>
          <a:ln cap="flat" cmpd="sng" w="9525">
            <a:solidFill>
              <a:srgbClr val="000000"/>
            </a:solidFill>
            <a:prstDash val="solid"/>
            <a:round/>
            <a:headEnd len="sm" w="sm" type="none"/>
            <a:tailEnd len="sm" w="sm" type="none"/>
          </a:ln>
        </p:spPr>
      </p:pic>
      <p:sp>
        <p:nvSpPr>
          <p:cNvPr id="461" name="Google Shape;461;g24fcdb79424_1_1"/>
          <p:cNvSpPr txBox="1"/>
          <p:nvPr>
            <p:ph idx="1" type="body"/>
          </p:nvPr>
        </p:nvSpPr>
        <p:spPr>
          <a:xfrm>
            <a:off x="271225" y="1238100"/>
            <a:ext cx="3587400" cy="3163800"/>
          </a:xfrm>
          <a:prstGeom prst="rect">
            <a:avLst/>
          </a:prstGeom>
        </p:spPr>
        <p:txBody>
          <a:bodyPr anchorCtr="0" anchor="t" bIns="68575" lIns="68575" spcFirstLastPara="1" rIns="68575" wrap="square" tIns="68575">
            <a:noAutofit/>
          </a:bodyPr>
          <a:lstStyle/>
          <a:p>
            <a:pPr indent="-323850" lvl="0" marL="457200" rtl="0" algn="l">
              <a:spcBef>
                <a:spcPts val="800"/>
              </a:spcBef>
              <a:spcAft>
                <a:spcPts val="0"/>
              </a:spcAft>
              <a:buSzPts val="1500"/>
              <a:buChar char="-"/>
            </a:pPr>
            <a:r>
              <a:rPr lang="en-US"/>
              <a:t>Motivating slow-learners (Private)</a:t>
            </a:r>
            <a:endParaRPr/>
          </a:p>
          <a:p>
            <a:pPr indent="-323850" lvl="0" marL="457200" rtl="0" algn="l">
              <a:spcBef>
                <a:spcPts val="0"/>
              </a:spcBef>
              <a:spcAft>
                <a:spcPts val="0"/>
              </a:spcAft>
              <a:buSzPts val="1500"/>
              <a:buChar char="-"/>
            </a:pPr>
            <a:r>
              <a:rPr lang="en-US"/>
              <a:t>Parents not supportive (Govt, Pvt)</a:t>
            </a:r>
            <a:endParaRPr/>
          </a:p>
          <a:p>
            <a:pPr indent="-323850" lvl="0" marL="457200" rtl="0" algn="l">
              <a:spcBef>
                <a:spcPts val="0"/>
              </a:spcBef>
              <a:spcAft>
                <a:spcPts val="0"/>
              </a:spcAft>
              <a:buSzPts val="1500"/>
              <a:buChar char="-"/>
            </a:pPr>
            <a:r>
              <a:rPr lang="en-US"/>
              <a:t>Students attendance (Govt, Aided)</a:t>
            </a:r>
            <a:endParaRPr/>
          </a:p>
          <a:p>
            <a:pPr indent="-323850" lvl="0" marL="457200" rtl="0" algn="l">
              <a:spcBef>
                <a:spcPts val="0"/>
              </a:spcBef>
              <a:spcAft>
                <a:spcPts val="0"/>
              </a:spcAft>
              <a:buSzPts val="1500"/>
              <a:buChar char="-"/>
            </a:pPr>
            <a:r>
              <a:rPr lang="en-US"/>
              <a:t>Lack of resources (Govt.)</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US"/>
              <a:t>Teacher Perceptions</a:t>
            </a:r>
            <a:endParaRPr/>
          </a:p>
          <a:p>
            <a:pPr indent="-323850" lvl="0" marL="457200" rtl="0" algn="l">
              <a:spcBef>
                <a:spcPts val="800"/>
              </a:spcBef>
              <a:spcAft>
                <a:spcPts val="0"/>
              </a:spcAft>
              <a:buSzPts val="1500"/>
              <a:buChar char="-"/>
            </a:pPr>
            <a:r>
              <a:rPr lang="en-US"/>
              <a:t>68% feel ‘often’ supported by school management/principal</a:t>
            </a:r>
            <a:endParaRPr/>
          </a:p>
          <a:p>
            <a:pPr indent="-323850" lvl="0" marL="457200" rtl="0" algn="l">
              <a:spcBef>
                <a:spcPts val="0"/>
              </a:spcBef>
              <a:spcAft>
                <a:spcPts val="0"/>
              </a:spcAft>
              <a:buSzPts val="1500"/>
              <a:buChar char="-"/>
            </a:pPr>
            <a:r>
              <a:rPr lang="en-US"/>
              <a:t>68% feel ‘often’ supported by colleagues</a:t>
            </a:r>
            <a:endParaRPr/>
          </a:p>
          <a:p>
            <a:pPr indent="-323850" lvl="0" marL="457200" rtl="0" algn="l">
              <a:spcBef>
                <a:spcPts val="0"/>
              </a:spcBef>
              <a:spcAft>
                <a:spcPts val="0"/>
              </a:spcAft>
              <a:buSzPts val="1500"/>
              <a:buChar char="-"/>
            </a:pPr>
            <a:r>
              <a:rPr lang="en-US"/>
              <a:t>55% feel ‘often’ supported by SMC/parents.</a:t>
            </a:r>
            <a:endParaRPr/>
          </a:p>
        </p:txBody>
      </p:sp>
      <p:sp>
        <p:nvSpPr>
          <p:cNvPr id="462" name="Google Shape;462;g24fcdb79424_1_1"/>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463" name="Google Shape;463;g24fcdb79424_1_1"/>
          <p:cNvSpPr txBox="1"/>
          <p:nvPr/>
        </p:nvSpPr>
        <p:spPr>
          <a:xfrm>
            <a:off x="4250625" y="360325"/>
            <a:ext cx="3694200" cy="28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Helvetica Neue"/>
                <a:ea typeface="Helvetica Neue"/>
                <a:cs typeface="Helvetica Neue"/>
                <a:sym typeface="Helvetica Neue"/>
              </a:rPr>
              <a:t>Head Teacher Perceptions</a:t>
            </a:r>
            <a:endParaRPr b="1">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90ab0c5ab0_0_198"/>
          <p:cNvSpPr txBox="1"/>
          <p:nvPr>
            <p:ph idx="1" type="body"/>
          </p:nvPr>
        </p:nvSpPr>
        <p:spPr>
          <a:xfrm>
            <a:off x="178150" y="908050"/>
            <a:ext cx="8337300" cy="37902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None/>
            </a:pPr>
            <a:r>
              <a:rPr b="1" lang="en-US" sz="1400">
                <a:latin typeface="Arial"/>
                <a:ea typeface="Arial"/>
                <a:cs typeface="Arial"/>
                <a:sym typeface="Arial"/>
              </a:rPr>
              <a:t>System</a:t>
            </a:r>
            <a:endParaRPr b="1"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How many and what kinds of teachers are needed in the system?</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Does the system have adequate teachers?  Where are the shortages?  Does the system have excess teachers?  Where are the excess teachers?  Are these on account of supply, or deployment, or recruitment?</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What kinds of teachers are in short supply? What are the reasons for short supply? </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Which kinds of schools have inadequate teachers?  which regions and which locations have inadequate teachers?  </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400">
                <a:latin typeface="Arial"/>
                <a:ea typeface="Arial"/>
                <a:cs typeface="Arial"/>
                <a:sym typeface="Arial"/>
              </a:rPr>
              <a:t>Aspiring teachers</a:t>
            </a:r>
            <a:endParaRPr b="1"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arenBoth"/>
            </a:pPr>
            <a:r>
              <a:rPr lang="en-US" sz="1400">
                <a:latin typeface="Arial"/>
                <a:ea typeface="Arial"/>
                <a:cs typeface="Arial"/>
                <a:sym typeface="Arial"/>
              </a:rPr>
              <a:t>What are the characteristics of teacher aspirants (gender, social, linguistic, qualification?</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arenBoth"/>
            </a:pPr>
            <a:r>
              <a:rPr lang="en-US" sz="1400">
                <a:latin typeface="Arial"/>
                <a:ea typeface="Arial"/>
                <a:cs typeface="Arial"/>
                <a:sym typeface="Arial"/>
              </a:rPr>
              <a:t>What do the characteristics tell us about the how aspirational the profession is?</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arenBoth"/>
            </a:pPr>
            <a:r>
              <a:rPr lang="en-US" sz="1400">
                <a:latin typeface="Arial"/>
                <a:ea typeface="Arial"/>
                <a:cs typeface="Arial"/>
                <a:sym typeface="Arial"/>
              </a:rPr>
              <a:t>What is the trajectory of becoming a teacher?</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arenBoth"/>
            </a:pPr>
            <a:r>
              <a:rPr lang="en-US" sz="1400">
                <a:latin typeface="Arial"/>
                <a:ea typeface="Arial"/>
                <a:cs typeface="Arial"/>
                <a:sym typeface="Arial"/>
              </a:rPr>
              <a:t>Are aspirants for different kinds of requirements/specialisation joining the system?  why/why not? </a:t>
            </a:r>
            <a:endParaRPr sz="1800"/>
          </a:p>
        </p:txBody>
      </p:sp>
      <p:sp>
        <p:nvSpPr>
          <p:cNvPr id="190" name="Google Shape;190;g190ab0c5ab0_0_198"/>
          <p:cNvSpPr txBox="1"/>
          <p:nvPr/>
        </p:nvSpPr>
        <p:spPr>
          <a:xfrm>
            <a:off x="628650" y="273848"/>
            <a:ext cx="7886700" cy="63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None/>
            </a:pPr>
            <a:r>
              <a:rPr b="1" lang="en-US" sz="2800">
                <a:solidFill>
                  <a:srgbClr val="1D7E74"/>
                </a:solidFill>
                <a:latin typeface="Helvetica Neue"/>
                <a:ea typeface="Helvetica Neue"/>
                <a:cs typeface="Helvetica Neue"/>
                <a:sym typeface="Helvetica Neue"/>
              </a:rPr>
              <a:t>Research questions - A Reminder</a:t>
            </a:r>
            <a:endParaRPr b="1" sz="2800">
              <a:solidFill>
                <a:srgbClr val="1D7E74"/>
              </a:solidFill>
              <a:latin typeface="Helvetica Neue"/>
              <a:ea typeface="Helvetica Neue"/>
              <a:cs typeface="Helvetica Neue"/>
              <a:sym typeface="Helvetica Neue"/>
            </a:endParaRPr>
          </a:p>
        </p:txBody>
      </p:sp>
      <p:sp>
        <p:nvSpPr>
          <p:cNvPr id="191" name="Google Shape;191;g190ab0c5ab0_0_19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24fcdb79424_1_7"/>
          <p:cNvSpPr txBox="1"/>
          <p:nvPr>
            <p:ph type="title"/>
          </p:nvPr>
        </p:nvSpPr>
        <p:spPr>
          <a:xfrm>
            <a:off x="488775" y="342900"/>
            <a:ext cx="3398700" cy="895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Recruitment</a:t>
            </a:r>
            <a:endParaRPr/>
          </a:p>
        </p:txBody>
      </p:sp>
      <p:pic>
        <p:nvPicPr>
          <p:cNvPr id="469" name="Google Shape;469;g24fcdb79424_1_7"/>
          <p:cNvPicPr preferRelativeResize="0"/>
          <p:nvPr>
            <p:ph idx="2" type="pic"/>
          </p:nvPr>
        </p:nvPicPr>
        <p:blipFill>
          <a:blip r:embed="rId3">
            <a:alphaModFix/>
          </a:blip>
          <a:stretch>
            <a:fillRect/>
          </a:stretch>
        </p:blipFill>
        <p:spPr>
          <a:xfrm>
            <a:off x="4124966" y="897962"/>
            <a:ext cx="4628999" cy="3079065"/>
          </a:xfrm>
          <a:prstGeom prst="rect">
            <a:avLst/>
          </a:prstGeom>
        </p:spPr>
      </p:pic>
      <p:sp>
        <p:nvSpPr>
          <p:cNvPr id="470" name="Google Shape;470;g24fcdb79424_1_7"/>
          <p:cNvSpPr txBox="1"/>
          <p:nvPr>
            <p:ph idx="1" type="body"/>
          </p:nvPr>
        </p:nvSpPr>
        <p:spPr>
          <a:xfrm>
            <a:off x="431600" y="1061975"/>
            <a:ext cx="3231300" cy="32838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US"/>
              <a:t>What do head teachers look when they hire teachers?</a:t>
            </a:r>
            <a:endParaRPr/>
          </a:p>
          <a:p>
            <a:pPr indent="-323850" lvl="0" marL="457200" rtl="0" algn="l">
              <a:spcBef>
                <a:spcPts val="800"/>
              </a:spcBef>
              <a:spcAft>
                <a:spcPts val="0"/>
              </a:spcAft>
              <a:buSzPts val="1500"/>
              <a:buChar char="-"/>
            </a:pPr>
            <a:r>
              <a:rPr lang="en-US"/>
              <a:t>Qualification (48%)</a:t>
            </a:r>
            <a:endParaRPr/>
          </a:p>
          <a:p>
            <a:pPr indent="-323850" lvl="0" marL="457200" rtl="0" algn="l">
              <a:spcBef>
                <a:spcPts val="0"/>
              </a:spcBef>
              <a:spcAft>
                <a:spcPts val="0"/>
              </a:spcAft>
              <a:buSzPts val="1500"/>
              <a:buChar char="-"/>
            </a:pPr>
            <a:r>
              <a:rPr lang="en-US"/>
              <a:t>Knowledge (31%)</a:t>
            </a:r>
            <a:endParaRPr/>
          </a:p>
          <a:p>
            <a:pPr indent="-323850" lvl="0" marL="457200" rtl="0" algn="l">
              <a:spcBef>
                <a:spcPts val="0"/>
              </a:spcBef>
              <a:spcAft>
                <a:spcPts val="0"/>
              </a:spcAft>
              <a:buSzPts val="1500"/>
              <a:buChar char="-"/>
            </a:pPr>
            <a:r>
              <a:rPr lang="en-US"/>
              <a:t>Attitude (22%)</a:t>
            </a:r>
            <a:endParaRPr/>
          </a:p>
          <a:p>
            <a:pPr indent="-323850" lvl="0" marL="457200" rtl="0" algn="l">
              <a:spcBef>
                <a:spcPts val="0"/>
              </a:spcBef>
              <a:spcAft>
                <a:spcPts val="0"/>
              </a:spcAft>
              <a:buSzPts val="1500"/>
              <a:buChar char="-"/>
            </a:pPr>
            <a:r>
              <a:rPr lang="en-US"/>
              <a:t>Mindset (16%)</a:t>
            </a:r>
            <a:endParaRPr/>
          </a:p>
        </p:txBody>
      </p:sp>
      <p:sp>
        <p:nvSpPr>
          <p:cNvPr id="471" name="Google Shape;471;g24fcdb79424_1_7"/>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472" name="Google Shape;472;g24fcdb79424_1_7"/>
          <p:cNvSpPr txBox="1"/>
          <p:nvPr/>
        </p:nvSpPr>
        <p:spPr>
          <a:xfrm>
            <a:off x="4250625" y="597900"/>
            <a:ext cx="40863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Helvetica Neue"/>
                <a:ea typeface="Helvetica Neue"/>
                <a:cs typeface="Helvetica Neue"/>
                <a:sym typeface="Helvetica Neue"/>
              </a:rPr>
              <a:t>Recruitment Methods Adopted for Teachers</a:t>
            </a:r>
            <a:endParaRPr b="1">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24fcdb79424_1_6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Teacher Perceptions</a:t>
            </a:r>
            <a:endParaRPr/>
          </a:p>
        </p:txBody>
      </p:sp>
      <p:sp>
        <p:nvSpPr>
          <p:cNvPr id="478" name="Google Shape;478;g24fcdb79424_1_69"/>
          <p:cNvSpPr txBox="1"/>
          <p:nvPr>
            <p:ph idx="1" type="body"/>
          </p:nvPr>
        </p:nvSpPr>
        <p:spPr>
          <a:xfrm>
            <a:off x="628650" y="1055226"/>
            <a:ext cx="7886700" cy="35775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US"/>
              <a:t>Vision Five years from now</a:t>
            </a:r>
            <a:endParaRPr/>
          </a:p>
          <a:p>
            <a:pPr indent="-317500" lvl="1" marL="914400" rtl="0" algn="l">
              <a:spcBef>
                <a:spcPts val="400"/>
              </a:spcBef>
              <a:spcAft>
                <a:spcPts val="0"/>
              </a:spcAft>
              <a:buSzPts val="1400"/>
              <a:buChar char="-"/>
            </a:pPr>
            <a:r>
              <a:rPr lang="en-US"/>
              <a:t>Working in a government school (38%)</a:t>
            </a:r>
            <a:endParaRPr/>
          </a:p>
          <a:p>
            <a:pPr indent="-317500" lvl="1" marL="914400" rtl="0" algn="l">
              <a:spcBef>
                <a:spcPts val="0"/>
              </a:spcBef>
              <a:spcAft>
                <a:spcPts val="0"/>
              </a:spcAft>
              <a:buSzPts val="1400"/>
              <a:buChar char="-"/>
            </a:pPr>
            <a:r>
              <a:rPr lang="en-US"/>
              <a:t>Promotion/ better pay in school (24%)</a:t>
            </a:r>
            <a:endParaRPr/>
          </a:p>
          <a:p>
            <a:pPr indent="0" lvl="0" marL="0" rtl="0" algn="l">
              <a:spcBef>
                <a:spcPts val="800"/>
              </a:spcBef>
              <a:spcAft>
                <a:spcPts val="0"/>
              </a:spcAft>
              <a:buNone/>
            </a:pPr>
            <a:r>
              <a:rPr lang="en-US"/>
              <a:t>Job Aspects not liked by Teachers</a:t>
            </a:r>
            <a:endParaRPr/>
          </a:p>
          <a:p>
            <a:pPr indent="-317500" lvl="1" marL="914400" rtl="0" algn="l">
              <a:lnSpc>
                <a:spcPct val="115000"/>
              </a:lnSpc>
              <a:spcBef>
                <a:spcPts val="0"/>
              </a:spcBef>
              <a:spcAft>
                <a:spcPts val="0"/>
              </a:spcAft>
              <a:buSzPts val="1400"/>
              <a:buChar char="-"/>
            </a:pPr>
            <a:r>
              <a:rPr lang="en-US"/>
              <a:t>There are a lot of non-teaching </a:t>
            </a:r>
            <a:r>
              <a:rPr lang="en-US"/>
              <a:t>responsibilities (31%)</a:t>
            </a:r>
            <a:endParaRPr sz="1400"/>
          </a:p>
          <a:p>
            <a:pPr indent="-323850" lvl="1" marL="914400" rtl="0" algn="l">
              <a:lnSpc>
                <a:spcPct val="115000"/>
              </a:lnSpc>
              <a:spcBef>
                <a:spcPts val="0"/>
              </a:spcBef>
              <a:spcAft>
                <a:spcPts val="0"/>
              </a:spcAft>
              <a:buSzPts val="1500"/>
              <a:buChar char="-"/>
            </a:pPr>
            <a:r>
              <a:rPr lang="en-US"/>
              <a:t>Salary is not good (29%)</a:t>
            </a:r>
            <a:endParaRPr/>
          </a:p>
          <a:p>
            <a:pPr indent="-317500" lvl="1" marL="914400" rtl="0" algn="l">
              <a:lnSpc>
                <a:spcPct val="115000"/>
              </a:lnSpc>
              <a:spcBef>
                <a:spcPts val="0"/>
              </a:spcBef>
              <a:spcAft>
                <a:spcPts val="0"/>
              </a:spcAft>
              <a:buSzPts val="1400"/>
              <a:buChar char="-"/>
            </a:pPr>
            <a:r>
              <a:rPr lang="en-US"/>
              <a:t>Work pressure is high (28%)</a:t>
            </a:r>
            <a:endParaRPr/>
          </a:p>
          <a:p>
            <a:pPr indent="0" lvl="0" marL="0" rtl="0" algn="l">
              <a:lnSpc>
                <a:spcPct val="115000"/>
              </a:lnSpc>
              <a:spcBef>
                <a:spcPts val="0"/>
              </a:spcBef>
              <a:spcAft>
                <a:spcPts val="0"/>
              </a:spcAft>
              <a:buNone/>
            </a:pPr>
            <a:r>
              <a:rPr lang="en-US"/>
              <a:t>Reasons for choosing teaching as a career</a:t>
            </a:r>
            <a:endParaRPr/>
          </a:p>
          <a:p>
            <a:pPr indent="-317500" lvl="1" marL="914400" rtl="0" algn="l">
              <a:lnSpc>
                <a:spcPct val="115000"/>
              </a:lnSpc>
              <a:spcBef>
                <a:spcPts val="0"/>
              </a:spcBef>
              <a:spcAft>
                <a:spcPts val="0"/>
              </a:spcAft>
              <a:buSzPts val="1400"/>
              <a:buChar char="-"/>
            </a:pPr>
            <a:r>
              <a:rPr lang="en-US"/>
              <a:t>Teaching will allow me to contribute to the society (64%)</a:t>
            </a:r>
            <a:endParaRPr/>
          </a:p>
          <a:p>
            <a:pPr indent="-317500" lvl="1" marL="914400" rtl="0" algn="l">
              <a:lnSpc>
                <a:spcPct val="115000"/>
              </a:lnSpc>
              <a:spcBef>
                <a:spcPts val="0"/>
              </a:spcBef>
              <a:spcAft>
                <a:spcPts val="0"/>
              </a:spcAft>
              <a:buSzPts val="1400"/>
              <a:buChar char="-"/>
            </a:pPr>
            <a:r>
              <a:rPr lang="en-US"/>
              <a:t>Teaching will allow me to work with children and young people (59%)</a:t>
            </a:r>
            <a:endParaRPr/>
          </a:p>
          <a:p>
            <a:pPr indent="-317500" lvl="1" marL="914400" rtl="0" algn="l">
              <a:lnSpc>
                <a:spcPct val="115000"/>
              </a:lnSpc>
              <a:spcBef>
                <a:spcPts val="0"/>
              </a:spcBef>
              <a:spcAft>
                <a:spcPts val="0"/>
              </a:spcAft>
              <a:buSzPts val="1400"/>
              <a:buChar char="-"/>
            </a:pPr>
            <a:r>
              <a:rPr lang="en-US"/>
              <a:t>Teaching would offer a steady career path (53%)</a:t>
            </a:r>
            <a:endParaRPr/>
          </a:p>
          <a:p>
            <a:pPr indent="-317500" lvl="1" marL="914400" rtl="0" algn="l">
              <a:lnSpc>
                <a:spcPct val="115000"/>
              </a:lnSpc>
              <a:spcBef>
                <a:spcPts val="0"/>
              </a:spcBef>
              <a:spcAft>
                <a:spcPts val="0"/>
              </a:spcAft>
              <a:buSzPts val="1400"/>
              <a:buChar char="-"/>
            </a:pPr>
            <a:r>
              <a:rPr lang="en-US"/>
              <a:t>Teaching is a secure job (52%)</a:t>
            </a:r>
            <a:endParaRPr/>
          </a:p>
        </p:txBody>
      </p:sp>
      <p:sp>
        <p:nvSpPr>
          <p:cNvPr id="479" name="Google Shape;479;g24fcdb79424_1_6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29096aafb97_1_110"/>
          <p:cNvSpPr txBox="1"/>
          <p:nvPr>
            <p:ph type="title"/>
          </p:nvPr>
        </p:nvSpPr>
        <p:spPr>
          <a:xfrm>
            <a:off x="488775" y="342900"/>
            <a:ext cx="3398700" cy="895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Teacher Education</a:t>
            </a:r>
            <a:endParaRPr/>
          </a:p>
        </p:txBody>
      </p:sp>
      <p:sp>
        <p:nvSpPr>
          <p:cNvPr id="485" name="Google Shape;485;g29096aafb97_1_110"/>
          <p:cNvSpPr txBox="1"/>
          <p:nvPr>
            <p:ph idx="1" type="body"/>
          </p:nvPr>
        </p:nvSpPr>
        <p:spPr>
          <a:xfrm>
            <a:off x="413775" y="1168075"/>
            <a:ext cx="3165300" cy="3233700"/>
          </a:xfrm>
          <a:prstGeom prst="rect">
            <a:avLst/>
          </a:prstGeom>
        </p:spPr>
        <p:txBody>
          <a:bodyPr anchorCtr="0" anchor="t" bIns="68575" lIns="68575" spcFirstLastPara="1" rIns="68575" wrap="square" tIns="68575">
            <a:noAutofit/>
          </a:bodyPr>
          <a:lstStyle/>
          <a:p>
            <a:pPr indent="-323850" lvl="0" marL="457200" rtl="0" algn="just">
              <a:lnSpc>
                <a:spcPct val="100000"/>
              </a:lnSpc>
              <a:spcBef>
                <a:spcPts val="0"/>
              </a:spcBef>
              <a:spcAft>
                <a:spcPts val="0"/>
              </a:spcAft>
              <a:buSzPts val="1500"/>
              <a:buChar char="-"/>
            </a:pPr>
            <a:r>
              <a:rPr lang="en-US" sz="1200">
                <a:solidFill>
                  <a:schemeClr val="dk1"/>
                </a:solidFill>
                <a:latin typeface="Arial"/>
                <a:ea typeface="Arial"/>
                <a:cs typeface="Arial"/>
                <a:sym typeface="Arial"/>
              </a:rPr>
              <a:t>68 teacher education institutions</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269 teacher educators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1481 </a:t>
            </a:r>
            <a:r>
              <a:rPr b="1" lang="en-US" sz="1200">
                <a:solidFill>
                  <a:schemeClr val="dk1"/>
                </a:solidFill>
                <a:latin typeface="Arial"/>
                <a:ea typeface="Arial"/>
                <a:cs typeface="Arial"/>
                <a:sym typeface="Arial"/>
              </a:rPr>
              <a:t>Student teachers</a:t>
            </a:r>
            <a:endParaRPr b="1"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b="1" lang="en-US" sz="1200">
                <a:solidFill>
                  <a:schemeClr val="dk1"/>
                </a:solidFill>
                <a:latin typeface="Arial"/>
                <a:ea typeface="Arial"/>
                <a:cs typeface="Arial"/>
                <a:sym typeface="Arial"/>
              </a:rPr>
              <a:t>Female - 69.01%</a:t>
            </a:r>
            <a:r>
              <a:rPr lang="en-US" sz="1200">
                <a:solidFill>
                  <a:schemeClr val="dk1"/>
                </a:solidFill>
                <a:latin typeface="Arial"/>
                <a:ea typeface="Arial"/>
                <a:cs typeface="Arial"/>
                <a:sym typeface="Arial"/>
              </a:rPr>
              <a:t> ; </a:t>
            </a:r>
            <a:r>
              <a:rPr lang="en-US" sz="1200">
                <a:solidFill>
                  <a:schemeClr val="dk1"/>
                </a:solidFill>
                <a:latin typeface="Arial"/>
                <a:ea typeface="Arial"/>
                <a:cs typeface="Arial"/>
                <a:sym typeface="Arial"/>
              </a:rPr>
              <a:t>Male - 30.99%</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Rural - 36.53%; </a:t>
            </a:r>
            <a:r>
              <a:rPr b="1" lang="en-US" sz="1200">
                <a:solidFill>
                  <a:schemeClr val="dk1"/>
                </a:solidFill>
                <a:latin typeface="Arial"/>
                <a:ea typeface="Arial"/>
                <a:cs typeface="Arial"/>
                <a:sym typeface="Arial"/>
              </a:rPr>
              <a:t>Urban</a:t>
            </a:r>
            <a:r>
              <a:rPr lang="en-US" sz="1200">
                <a:solidFill>
                  <a:schemeClr val="dk1"/>
                </a:solidFill>
                <a:latin typeface="Arial"/>
                <a:ea typeface="Arial"/>
                <a:cs typeface="Arial"/>
                <a:sym typeface="Arial"/>
              </a:rPr>
              <a:t> - </a:t>
            </a:r>
            <a:r>
              <a:rPr b="1" lang="en-US" sz="1200">
                <a:solidFill>
                  <a:schemeClr val="dk1"/>
                </a:solidFill>
                <a:latin typeface="Arial"/>
                <a:ea typeface="Arial"/>
                <a:cs typeface="Arial"/>
                <a:sym typeface="Arial"/>
              </a:rPr>
              <a:t>63.47%</a:t>
            </a:r>
            <a:endParaRPr b="1"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b="1" lang="en-US" sz="1200">
                <a:solidFill>
                  <a:schemeClr val="dk1"/>
                </a:solidFill>
                <a:latin typeface="Arial"/>
                <a:ea typeface="Arial"/>
                <a:cs typeface="Arial"/>
                <a:sym typeface="Arial"/>
              </a:rPr>
              <a:t>B.Ed</a:t>
            </a:r>
            <a:r>
              <a:rPr lang="en-US" sz="1200">
                <a:solidFill>
                  <a:schemeClr val="dk1"/>
                </a:solidFill>
                <a:latin typeface="Arial"/>
                <a:ea typeface="Arial"/>
                <a:cs typeface="Arial"/>
                <a:sym typeface="Arial"/>
              </a:rPr>
              <a:t> - </a:t>
            </a:r>
            <a:r>
              <a:rPr b="1" lang="en-US" sz="1200">
                <a:solidFill>
                  <a:schemeClr val="dk1"/>
                </a:solidFill>
                <a:latin typeface="Arial"/>
                <a:ea typeface="Arial"/>
                <a:cs typeface="Arial"/>
                <a:sym typeface="Arial"/>
              </a:rPr>
              <a:t>66.58%</a:t>
            </a:r>
            <a:r>
              <a:rPr lang="en-US" sz="1200">
                <a:solidFill>
                  <a:schemeClr val="dk1"/>
                </a:solidFill>
                <a:latin typeface="Arial"/>
                <a:ea typeface="Arial"/>
                <a:cs typeface="Arial"/>
                <a:sym typeface="Arial"/>
              </a:rPr>
              <a:t> ; D.Ed/D.El.Ed- 28%</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BPEd- 3.11%; Others- less than 1%</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Govt - 33% ; Aided - 14% ;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US" sz="1200">
                <a:solidFill>
                  <a:schemeClr val="dk1"/>
                </a:solidFill>
                <a:latin typeface="Arial"/>
                <a:ea typeface="Arial"/>
                <a:cs typeface="Arial"/>
                <a:sym typeface="Arial"/>
              </a:rPr>
              <a:t>            </a:t>
            </a:r>
            <a:r>
              <a:rPr b="1" lang="en-US" sz="1200">
                <a:solidFill>
                  <a:schemeClr val="dk1"/>
                </a:solidFill>
                <a:latin typeface="Arial"/>
                <a:ea typeface="Arial"/>
                <a:cs typeface="Arial"/>
                <a:sym typeface="Arial"/>
              </a:rPr>
              <a:t>Private </a:t>
            </a:r>
            <a:r>
              <a:rPr lang="en-US" sz="1200">
                <a:solidFill>
                  <a:schemeClr val="dk1"/>
                </a:solidFill>
                <a:latin typeface="Arial"/>
                <a:ea typeface="Arial"/>
                <a:cs typeface="Arial"/>
                <a:sym typeface="Arial"/>
              </a:rPr>
              <a:t>- </a:t>
            </a:r>
            <a:r>
              <a:rPr b="1" lang="en-US" sz="1200">
                <a:solidFill>
                  <a:schemeClr val="dk1"/>
                </a:solidFill>
                <a:latin typeface="Arial"/>
                <a:ea typeface="Arial"/>
                <a:cs typeface="Arial"/>
                <a:sym typeface="Arial"/>
              </a:rPr>
              <a:t>52%</a:t>
            </a: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Age group: 16-20/</a:t>
            </a:r>
            <a:r>
              <a:rPr b="1" lang="en-US" sz="1200">
                <a:solidFill>
                  <a:schemeClr val="dk1"/>
                </a:solidFill>
                <a:latin typeface="Arial"/>
                <a:ea typeface="Arial"/>
                <a:cs typeface="Arial"/>
                <a:sym typeface="Arial"/>
              </a:rPr>
              <a:t>21-25</a:t>
            </a:r>
            <a:r>
              <a:rPr lang="en-US" sz="1200">
                <a:solidFill>
                  <a:schemeClr val="dk1"/>
                </a:solidFill>
                <a:latin typeface="Arial"/>
                <a:ea typeface="Arial"/>
                <a:cs typeface="Arial"/>
                <a:sym typeface="Arial"/>
              </a:rPr>
              <a:t>/26-30 years</a:t>
            </a:r>
            <a:endParaRPr sz="1200">
              <a:solidFill>
                <a:schemeClr val="dk1"/>
              </a:solidFill>
              <a:latin typeface="Arial"/>
              <a:ea typeface="Arial"/>
              <a:cs typeface="Arial"/>
              <a:sym typeface="Arial"/>
            </a:endParaRPr>
          </a:p>
          <a:p>
            <a:pPr indent="0" lvl="0" marL="45720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p:txBody>
      </p:sp>
      <p:pic>
        <p:nvPicPr>
          <p:cNvPr id="486" name="Google Shape;486;g29096aafb97_1_110"/>
          <p:cNvPicPr preferRelativeResize="0"/>
          <p:nvPr>
            <p:ph idx="2" type="pic"/>
          </p:nvPr>
        </p:nvPicPr>
        <p:blipFill>
          <a:blip r:embed="rId3">
            <a:alphaModFix/>
          </a:blip>
          <a:stretch>
            <a:fillRect/>
          </a:stretch>
        </p:blipFill>
        <p:spPr>
          <a:xfrm>
            <a:off x="3887391" y="1482172"/>
            <a:ext cx="4629000" cy="2171994"/>
          </a:xfrm>
          <a:prstGeom prst="rect">
            <a:avLst/>
          </a:prstGeom>
        </p:spPr>
      </p:pic>
      <p:sp>
        <p:nvSpPr>
          <p:cNvPr id="487" name="Google Shape;487;g29096aafb97_1_110"/>
          <p:cNvSpPr txBox="1"/>
          <p:nvPr/>
        </p:nvSpPr>
        <p:spPr>
          <a:xfrm>
            <a:off x="3887400" y="1049300"/>
            <a:ext cx="4561500" cy="29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US" sz="1200">
                <a:solidFill>
                  <a:schemeClr val="dk1"/>
                </a:solidFill>
              </a:rPr>
              <a:t>Distribution of Teacher Education Institutions Across States</a:t>
            </a:r>
            <a:endParaRPr>
              <a:latin typeface="Helvetica Neue"/>
              <a:ea typeface="Helvetica Neue"/>
              <a:cs typeface="Helvetica Neue"/>
              <a:sym typeface="Helvetica Neue"/>
            </a:endParaRPr>
          </a:p>
        </p:txBody>
      </p:sp>
      <p:sp>
        <p:nvSpPr>
          <p:cNvPr id="488" name="Google Shape;488;g29096aafb97_1_110"/>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29096aafb97_1_115"/>
          <p:cNvSpPr txBox="1"/>
          <p:nvPr>
            <p:ph type="title"/>
          </p:nvPr>
        </p:nvSpPr>
        <p:spPr>
          <a:xfrm>
            <a:off x="488775" y="342900"/>
            <a:ext cx="3398700" cy="895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Social Profile</a:t>
            </a:r>
            <a:endParaRPr/>
          </a:p>
        </p:txBody>
      </p:sp>
      <p:sp>
        <p:nvSpPr>
          <p:cNvPr id="494" name="Google Shape;494;g29096aafb97_1_115"/>
          <p:cNvSpPr txBox="1"/>
          <p:nvPr>
            <p:ph idx="1" type="body"/>
          </p:nvPr>
        </p:nvSpPr>
        <p:spPr>
          <a:xfrm>
            <a:off x="441250" y="1142400"/>
            <a:ext cx="3090300" cy="3524700"/>
          </a:xfrm>
          <a:prstGeom prst="rect">
            <a:avLst/>
          </a:prstGeom>
        </p:spPr>
        <p:txBody>
          <a:bodyPr anchorCtr="0" anchor="t" bIns="68575" lIns="68575" spcFirstLastPara="1" rIns="68575" wrap="square" tIns="68575">
            <a:noAutofit/>
          </a:bodyPr>
          <a:lstStyle/>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Out-of State - 8%</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Urban - 10%; Aided - 11%</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Married: Female - 26% ; Male - 11%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rPr lang="en-US" sz="1200">
                <a:solidFill>
                  <a:schemeClr val="dk1"/>
                </a:solidFill>
                <a:latin typeface="Arial"/>
                <a:ea typeface="Arial"/>
                <a:cs typeface="Arial"/>
                <a:sym typeface="Arial"/>
              </a:rPr>
              <a:t>           B.Ed- 26% ; D.El.Ed - 13%</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Mothers </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Qualification- </a:t>
            </a:r>
            <a:r>
              <a:rPr b="1" lang="en-US" sz="1200">
                <a:solidFill>
                  <a:schemeClr val="dk1"/>
                </a:solidFill>
                <a:latin typeface="Arial"/>
                <a:ea typeface="Arial"/>
                <a:cs typeface="Arial"/>
                <a:sym typeface="Arial"/>
              </a:rPr>
              <a:t>X or less</a:t>
            </a:r>
            <a:endParaRPr b="1"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Illiterate - </a:t>
            </a:r>
            <a:r>
              <a:rPr b="1" lang="en-US" sz="1200">
                <a:solidFill>
                  <a:schemeClr val="dk1"/>
                </a:solidFill>
                <a:latin typeface="Arial"/>
                <a:ea typeface="Arial"/>
                <a:cs typeface="Arial"/>
                <a:sym typeface="Arial"/>
              </a:rPr>
              <a:t>16%</a:t>
            </a:r>
            <a:r>
              <a:rPr lang="en-US" sz="1200">
                <a:solidFill>
                  <a:schemeClr val="dk1"/>
                </a:solidFill>
                <a:latin typeface="Arial"/>
                <a:ea typeface="Arial"/>
                <a:cs typeface="Arial"/>
                <a:sym typeface="Arial"/>
              </a:rPr>
              <a:t> ; No Formal Ed- 2%</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Occupation - Homemaker-72%; Govt job - 8%; Agri- 7%</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Fathers </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Qualification - </a:t>
            </a:r>
            <a:r>
              <a:rPr b="1" lang="en-US" sz="1200">
                <a:solidFill>
                  <a:schemeClr val="dk1"/>
                </a:solidFill>
                <a:latin typeface="Arial"/>
                <a:ea typeface="Arial"/>
                <a:cs typeface="Arial"/>
                <a:sym typeface="Arial"/>
              </a:rPr>
              <a:t>XII or UG</a:t>
            </a:r>
            <a:endParaRPr b="1"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Illiterate - 9% ; No Formal Ed- 1%</a:t>
            </a:r>
            <a:endParaRPr sz="1200">
              <a:solidFill>
                <a:schemeClr val="dk1"/>
              </a:solidFill>
              <a:latin typeface="Arial"/>
              <a:ea typeface="Arial"/>
              <a:cs typeface="Arial"/>
              <a:sym typeface="Arial"/>
            </a:endParaRPr>
          </a:p>
          <a:p>
            <a:pPr indent="-304800" lvl="0" marL="457200" rtl="0" algn="just">
              <a:lnSpc>
                <a:spcPct val="100000"/>
              </a:lnSpc>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Occupation - Govt job - 21%; Agri - 23%; Pvt job - 15%</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None/>
            </a:pPr>
            <a:r>
              <a:t/>
            </a:r>
            <a:endParaRPr sz="1200">
              <a:solidFill>
                <a:schemeClr val="dk1"/>
              </a:solidFill>
              <a:latin typeface="Arial"/>
              <a:ea typeface="Arial"/>
              <a:cs typeface="Arial"/>
              <a:sym typeface="Aria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p:txBody>
      </p:sp>
      <p:pic>
        <p:nvPicPr>
          <p:cNvPr id="495" name="Google Shape;495;g29096aafb97_1_115"/>
          <p:cNvPicPr preferRelativeResize="0"/>
          <p:nvPr>
            <p:ph idx="2" type="pic"/>
          </p:nvPr>
        </p:nvPicPr>
        <p:blipFill>
          <a:blip r:embed="rId3">
            <a:alphaModFix/>
          </a:blip>
          <a:stretch>
            <a:fillRect/>
          </a:stretch>
        </p:blipFill>
        <p:spPr>
          <a:xfrm>
            <a:off x="3887391" y="1187285"/>
            <a:ext cx="4629001" cy="2761768"/>
          </a:xfrm>
          <a:prstGeom prst="rect">
            <a:avLst/>
          </a:prstGeom>
        </p:spPr>
      </p:pic>
      <p:sp>
        <p:nvSpPr>
          <p:cNvPr id="496" name="Google Shape;496;g29096aafb97_1_115"/>
          <p:cNvSpPr txBox="1"/>
          <p:nvPr/>
        </p:nvSpPr>
        <p:spPr>
          <a:xfrm>
            <a:off x="4001150" y="859225"/>
            <a:ext cx="4276500" cy="2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Helvetica Neue"/>
                <a:ea typeface="Helvetica Neue"/>
                <a:cs typeface="Helvetica Neue"/>
                <a:sym typeface="Helvetica Neue"/>
              </a:rPr>
              <a:t>Social Composition of the Student Teachers</a:t>
            </a:r>
            <a:endParaRPr b="1">
              <a:latin typeface="Helvetica Neue"/>
              <a:ea typeface="Helvetica Neue"/>
              <a:cs typeface="Helvetica Neue"/>
              <a:sym typeface="Helvetica Neue"/>
            </a:endParaRPr>
          </a:p>
        </p:txBody>
      </p:sp>
      <p:sp>
        <p:nvSpPr>
          <p:cNvPr id="497" name="Google Shape;497;g29096aafb97_1_115"/>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24fc5e15210_0_0"/>
          <p:cNvSpPr txBox="1"/>
          <p:nvPr>
            <p:ph type="title"/>
          </p:nvPr>
        </p:nvSpPr>
        <p:spPr>
          <a:xfrm>
            <a:off x="488775" y="342900"/>
            <a:ext cx="3398700" cy="895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Educational Profile </a:t>
            </a:r>
            <a:endParaRPr/>
          </a:p>
        </p:txBody>
      </p:sp>
      <p:pic>
        <p:nvPicPr>
          <p:cNvPr id="503" name="Google Shape;503;g24fc5e15210_0_0"/>
          <p:cNvPicPr preferRelativeResize="0"/>
          <p:nvPr>
            <p:ph idx="2" type="pic"/>
          </p:nvPr>
        </p:nvPicPr>
        <p:blipFill>
          <a:blip r:embed="rId3">
            <a:alphaModFix/>
          </a:blip>
          <a:stretch>
            <a:fillRect/>
          </a:stretch>
        </p:blipFill>
        <p:spPr>
          <a:xfrm>
            <a:off x="3887391" y="1176444"/>
            <a:ext cx="4628999" cy="2783450"/>
          </a:xfrm>
          <a:prstGeom prst="rect">
            <a:avLst/>
          </a:prstGeom>
          <a:ln cap="flat" cmpd="sng" w="19050">
            <a:solidFill>
              <a:srgbClr val="000000"/>
            </a:solidFill>
            <a:prstDash val="solid"/>
            <a:round/>
            <a:headEnd len="sm" w="sm" type="none"/>
            <a:tailEnd len="sm" w="sm" type="none"/>
          </a:ln>
        </p:spPr>
      </p:pic>
      <p:sp>
        <p:nvSpPr>
          <p:cNvPr id="504" name="Google Shape;504;g24fc5e15210_0_0"/>
          <p:cNvSpPr txBox="1"/>
          <p:nvPr>
            <p:ph idx="1" type="body"/>
          </p:nvPr>
        </p:nvSpPr>
        <p:spPr>
          <a:xfrm>
            <a:off x="391175" y="1102775"/>
            <a:ext cx="3188100" cy="32991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US"/>
              <a:t>Highest Educational Qualification</a:t>
            </a:r>
            <a:endParaRPr/>
          </a:p>
          <a:p>
            <a:pPr indent="-323850" lvl="0" marL="457200" rtl="0" algn="l">
              <a:spcBef>
                <a:spcPts val="800"/>
              </a:spcBef>
              <a:spcAft>
                <a:spcPts val="0"/>
              </a:spcAft>
              <a:buSzPts val="1500"/>
              <a:buChar char="-"/>
            </a:pPr>
            <a:r>
              <a:rPr lang="en-US"/>
              <a:t>B.Ed - Grad 46%; PG - 52%</a:t>
            </a:r>
            <a:endParaRPr/>
          </a:p>
          <a:p>
            <a:pPr indent="-323850" lvl="0" marL="457200" rtl="0" algn="l">
              <a:spcBef>
                <a:spcPts val="0"/>
              </a:spcBef>
              <a:spcAft>
                <a:spcPts val="0"/>
              </a:spcAft>
              <a:buSzPts val="1500"/>
              <a:buChar char="-"/>
            </a:pPr>
            <a:r>
              <a:rPr lang="en-US"/>
              <a:t>D.Ed/D.El.Ed - XII - 32%; </a:t>
            </a:r>
            <a:endParaRPr/>
          </a:p>
          <a:p>
            <a:pPr indent="-323850" lvl="0" marL="457200" rtl="0" algn="l">
              <a:spcBef>
                <a:spcPts val="0"/>
              </a:spcBef>
              <a:spcAft>
                <a:spcPts val="0"/>
              </a:spcAft>
              <a:buSzPts val="1500"/>
              <a:buChar char="-"/>
            </a:pPr>
            <a:r>
              <a:rPr lang="en-US"/>
              <a:t>Grad- 47%</a:t>
            </a:r>
            <a:endParaRPr/>
          </a:p>
          <a:p>
            <a:pPr indent="-323850" lvl="0" marL="457200" rtl="0" algn="l">
              <a:spcBef>
                <a:spcPts val="0"/>
              </a:spcBef>
              <a:spcAft>
                <a:spcPts val="0"/>
              </a:spcAft>
              <a:buSzPts val="1500"/>
              <a:buChar char="-"/>
            </a:pPr>
            <a:r>
              <a:rPr lang="en-US"/>
              <a:t>Another Prof Degree- 7.36%</a:t>
            </a:r>
            <a:endParaRPr/>
          </a:p>
          <a:p>
            <a:pPr indent="0" lvl="0" marL="0" rtl="0" algn="l">
              <a:spcBef>
                <a:spcPts val="800"/>
              </a:spcBef>
              <a:spcAft>
                <a:spcPts val="0"/>
              </a:spcAft>
              <a:buNone/>
            </a:pPr>
            <a:r>
              <a:rPr lang="en-US"/>
              <a:t>Work Experience in School/College</a:t>
            </a:r>
            <a:endParaRPr/>
          </a:p>
          <a:p>
            <a:pPr indent="-323850" lvl="0" marL="457200" rtl="0" algn="l">
              <a:spcBef>
                <a:spcPts val="800"/>
              </a:spcBef>
              <a:spcAft>
                <a:spcPts val="0"/>
              </a:spcAft>
              <a:buSzPts val="1500"/>
              <a:buChar char="-"/>
            </a:pPr>
            <a:r>
              <a:rPr lang="en-US"/>
              <a:t>Total - 33% </a:t>
            </a:r>
            <a:endParaRPr/>
          </a:p>
          <a:p>
            <a:pPr indent="-323850" lvl="0" marL="457200" rtl="0" algn="l">
              <a:spcBef>
                <a:spcPts val="0"/>
              </a:spcBef>
              <a:spcAft>
                <a:spcPts val="0"/>
              </a:spcAft>
              <a:buSzPts val="1500"/>
              <a:buChar char="-"/>
            </a:pPr>
            <a:r>
              <a:rPr lang="en-US"/>
              <a:t>B.Ed - 32%; D.El.Ed - 34%</a:t>
            </a:r>
            <a:endParaRPr/>
          </a:p>
          <a:p>
            <a:pPr indent="-323850" lvl="0" marL="457200" rtl="0" algn="l">
              <a:spcBef>
                <a:spcPts val="0"/>
              </a:spcBef>
              <a:spcAft>
                <a:spcPts val="0"/>
              </a:spcAft>
              <a:buSzPts val="1500"/>
              <a:buChar char="-"/>
            </a:pPr>
            <a:r>
              <a:rPr lang="en-US"/>
              <a:t>Female - 28%; Male -45%</a:t>
            </a:r>
            <a:endParaRPr/>
          </a:p>
          <a:p>
            <a:pPr indent="0" lvl="0" marL="0" rtl="0" algn="l">
              <a:spcBef>
                <a:spcPts val="800"/>
              </a:spcBef>
              <a:spcAft>
                <a:spcPts val="0"/>
              </a:spcAft>
              <a:buNone/>
            </a:pPr>
            <a:r>
              <a:rPr lang="en-US"/>
              <a:t>Type of Experience</a:t>
            </a:r>
            <a:endParaRPr/>
          </a:p>
          <a:p>
            <a:pPr indent="-323850" lvl="0" marL="457200" rtl="0" algn="l">
              <a:spcBef>
                <a:spcPts val="800"/>
              </a:spcBef>
              <a:spcAft>
                <a:spcPts val="0"/>
              </a:spcAft>
              <a:buSzPts val="1500"/>
              <a:buChar char="-"/>
            </a:pPr>
            <a:r>
              <a:rPr lang="en-US"/>
              <a:t>Tuition/Tutor-41%</a:t>
            </a:r>
            <a:endParaRPr/>
          </a:p>
          <a:p>
            <a:pPr indent="-323850" lvl="0" marL="457200" rtl="0" algn="l">
              <a:spcBef>
                <a:spcPts val="0"/>
              </a:spcBef>
              <a:spcAft>
                <a:spcPts val="0"/>
              </a:spcAft>
              <a:buSzPts val="1500"/>
              <a:buChar char="-"/>
            </a:pPr>
            <a:r>
              <a:rPr lang="en-US"/>
              <a:t>Female-39%; Male- 46%</a:t>
            </a:r>
            <a:endParaRPr/>
          </a:p>
          <a:p>
            <a:pPr indent="-323850" lvl="0" marL="457200" rtl="0" algn="l">
              <a:spcBef>
                <a:spcPts val="0"/>
              </a:spcBef>
              <a:spcAft>
                <a:spcPts val="0"/>
              </a:spcAft>
              <a:buSzPts val="1500"/>
              <a:buChar char="-"/>
            </a:pPr>
            <a:r>
              <a:rPr lang="en-US"/>
              <a:t>Part/Full time teaching-19%</a:t>
            </a:r>
            <a:endParaRPr/>
          </a:p>
          <a:p>
            <a:pPr indent="0" lvl="0" marL="0" rtl="0" algn="l">
              <a:spcBef>
                <a:spcPts val="800"/>
              </a:spcBef>
              <a:spcAft>
                <a:spcPts val="0"/>
              </a:spcAft>
              <a:buNone/>
            </a:pPr>
            <a:r>
              <a:t/>
            </a:r>
            <a:endParaRPr/>
          </a:p>
        </p:txBody>
      </p:sp>
      <p:sp>
        <p:nvSpPr>
          <p:cNvPr id="505" name="Google Shape;505;g24fc5e15210_0_0"/>
          <p:cNvSpPr txBox="1"/>
          <p:nvPr/>
        </p:nvSpPr>
        <p:spPr>
          <a:xfrm>
            <a:off x="3924200" y="834350"/>
            <a:ext cx="4592100" cy="2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Helvetica Neue"/>
                <a:ea typeface="Helvetica Neue"/>
                <a:cs typeface="Helvetica Neue"/>
                <a:sym typeface="Helvetica Neue"/>
              </a:rPr>
              <a:t>Total Work Experience among Student Teachers</a:t>
            </a:r>
            <a:endParaRPr b="1">
              <a:latin typeface="Helvetica Neue"/>
              <a:ea typeface="Helvetica Neue"/>
              <a:cs typeface="Helvetica Neue"/>
              <a:sym typeface="Helvetica Neue"/>
            </a:endParaRPr>
          </a:p>
        </p:txBody>
      </p:sp>
      <p:sp>
        <p:nvSpPr>
          <p:cNvPr id="506" name="Google Shape;506;g24fc5e15210_0_0"/>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24fdf8ada7b_0_0"/>
          <p:cNvSpPr txBox="1"/>
          <p:nvPr>
            <p:ph type="title"/>
          </p:nvPr>
        </p:nvSpPr>
        <p:spPr>
          <a:xfrm>
            <a:off x="180375" y="342900"/>
            <a:ext cx="3398700" cy="895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US"/>
              <a:t>Subject Specialisation</a:t>
            </a:r>
            <a:endParaRPr/>
          </a:p>
        </p:txBody>
      </p:sp>
      <p:pic>
        <p:nvPicPr>
          <p:cNvPr id="512" name="Google Shape;512;g24fdf8ada7b_0_0"/>
          <p:cNvPicPr preferRelativeResize="0"/>
          <p:nvPr>
            <p:ph idx="2" type="pic"/>
          </p:nvPr>
        </p:nvPicPr>
        <p:blipFill>
          <a:blip r:embed="rId3">
            <a:alphaModFix/>
          </a:blip>
          <a:stretch>
            <a:fillRect/>
          </a:stretch>
        </p:blipFill>
        <p:spPr>
          <a:xfrm>
            <a:off x="3649291" y="492617"/>
            <a:ext cx="4629001" cy="4158255"/>
          </a:xfrm>
          <a:prstGeom prst="rect">
            <a:avLst/>
          </a:prstGeom>
        </p:spPr>
      </p:pic>
      <p:sp>
        <p:nvSpPr>
          <p:cNvPr id="513" name="Google Shape;513;g24fdf8ada7b_0_0"/>
          <p:cNvSpPr txBox="1"/>
          <p:nvPr>
            <p:ph idx="1" type="body"/>
          </p:nvPr>
        </p:nvSpPr>
        <p:spPr>
          <a:xfrm>
            <a:off x="488775" y="1238100"/>
            <a:ext cx="3090300" cy="31638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US"/>
              <a:t>Majority of the B.Ed student teachers chose </a:t>
            </a:r>
            <a:r>
              <a:rPr b="1" lang="en-US"/>
              <a:t>Physical science</a:t>
            </a:r>
            <a:r>
              <a:rPr lang="en-US"/>
              <a:t> with </a:t>
            </a:r>
            <a:r>
              <a:rPr b="1" lang="en-US"/>
              <a:t>maths </a:t>
            </a:r>
            <a:r>
              <a:rPr lang="en-US"/>
              <a:t>pedagogy (26%) and </a:t>
            </a:r>
            <a:r>
              <a:rPr b="1" lang="en-US"/>
              <a:t>language</a:t>
            </a:r>
            <a:r>
              <a:rPr lang="en-US"/>
              <a:t> and </a:t>
            </a:r>
            <a:r>
              <a:rPr b="1" lang="en-US"/>
              <a:t>social science </a:t>
            </a:r>
            <a:r>
              <a:rPr lang="en-US"/>
              <a:t>pedagogy (26%) as their subject of specialisation.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US"/>
              <a:t>This was followed by </a:t>
            </a:r>
            <a:r>
              <a:rPr b="1" lang="en-US"/>
              <a:t>Biological sciences</a:t>
            </a:r>
            <a:r>
              <a:rPr lang="en-US"/>
              <a:t> (17%) and </a:t>
            </a:r>
            <a:r>
              <a:rPr b="1" lang="en-US"/>
              <a:t>English </a:t>
            </a:r>
            <a:r>
              <a:rPr lang="en-US"/>
              <a:t>(10%) and </a:t>
            </a:r>
            <a:r>
              <a:rPr b="1" lang="en-US"/>
              <a:t>commerce</a:t>
            </a:r>
            <a:r>
              <a:rPr lang="en-US"/>
              <a:t> (6%) subjects</a:t>
            </a:r>
            <a:endParaRPr/>
          </a:p>
        </p:txBody>
      </p:sp>
      <p:sp>
        <p:nvSpPr>
          <p:cNvPr id="514" name="Google Shape;514;g24fdf8ada7b_0_0"/>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29096aafb97_1_95"/>
          <p:cNvSpPr txBox="1"/>
          <p:nvPr>
            <p:ph type="title"/>
          </p:nvPr>
        </p:nvSpPr>
        <p:spPr>
          <a:xfrm>
            <a:off x="610825" y="309497"/>
            <a:ext cx="7629900" cy="431400"/>
          </a:xfrm>
          <a:prstGeom prst="rect">
            <a:avLst/>
          </a:prstGeom>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US" sz="1600">
                <a:solidFill>
                  <a:schemeClr val="dk1"/>
                </a:solidFill>
                <a:latin typeface="Arial"/>
                <a:ea typeface="Arial"/>
                <a:cs typeface="Arial"/>
                <a:sym typeface="Arial"/>
              </a:rPr>
              <a:t>Table 55: Proportion of Student Teachers who Shifted Careers</a:t>
            </a:r>
            <a:endParaRPr sz="2200"/>
          </a:p>
        </p:txBody>
      </p:sp>
      <p:sp>
        <p:nvSpPr>
          <p:cNvPr id="520" name="Google Shape;520;g29096aafb97_1_95"/>
          <p:cNvSpPr txBox="1"/>
          <p:nvPr/>
        </p:nvSpPr>
        <p:spPr>
          <a:xfrm>
            <a:off x="5088050" y="740900"/>
            <a:ext cx="3790800" cy="3818700"/>
          </a:xfrm>
          <a:prstGeom prst="rect">
            <a:avLst/>
          </a:prstGeom>
          <a:noFill/>
          <a:ln>
            <a:noFill/>
          </a:ln>
        </p:spPr>
        <p:txBody>
          <a:bodyPr anchorCtr="0" anchor="t" bIns="91425" lIns="91425" spcFirstLastPara="1" rIns="91425" wrap="square" tIns="91425">
            <a:normAutofit fontScale="85000" lnSpcReduction="20000"/>
          </a:bodyPr>
          <a:lstStyle/>
          <a:p>
            <a:pPr indent="-309562" lvl="0" marL="457200" rtl="0" algn="just">
              <a:spcBef>
                <a:spcPts val="0"/>
              </a:spcBef>
              <a:spcAft>
                <a:spcPts val="0"/>
              </a:spcAft>
              <a:buClr>
                <a:srgbClr val="000000"/>
              </a:buClr>
              <a:buSzPct val="100000"/>
              <a:buFont typeface="Helvetica Neue"/>
              <a:buChar char="-"/>
            </a:pPr>
            <a:r>
              <a:rPr lang="en-US" sz="1500">
                <a:latin typeface="Helvetica Neue"/>
                <a:ea typeface="Helvetica Neue"/>
                <a:cs typeface="Helvetica Neue"/>
                <a:sym typeface="Helvetica Neue"/>
              </a:rPr>
              <a:t>26% of the student teachers shifted their career to teaching. (B.Tech, BBA etc)</a:t>
            </a:r>
            <a:endParaRPr sz="1500">
              <a:latin typeface="Helvetica Neue"/>
              <a:ea typeface="Helvetica Neue"/>
              <a:cs typeface="Helvetica Neue"/>
              <a:sym typeface="Helvetica Neue"/>
            </a:endParaRPr>
          </a:p>
          <a:p>
            <a:pPr indent="0" lvl="0" marL="0" rtl="0" algn="just">
              <a:spcBef>
                <a:spcPts val="0"/>
              </a:spcBef>
              <a:spcAft>
                <a:spcPts val="0"/>
              </a:spcAft>
              <a:buNone/>
            </a:pPr>
            <a:r>
              <a:t/>
            </a:r>
            <a:endParaRPr sz="1500">
              <a:latin typeface="Helvetica Neue"/>
              <a:ea typeface="Helvetica Neue"/>
              <a:cs typeface="Helvetica Neue"/>
              <a:sym typeface="Helvetica Neue"/>
            </a:endParaRPr>
          </a:p>
          <a:p>
            <a:pPr indent="0" lvl="0" marL="0" rtl="0" algn="just">
              <a:spcBef>
                <a:spcPts val="0"/>
              </a:spcBef>
              <a:spcAft>
                <a:spcPts val="0"/>
              </a:spcAft>
              <a:buNone/>
            </a:pPr>
            <a:r>
              <a:t/>
            </a:r>
            <a:endParaRPr sz="1500">
              <a:latin typeface="Helvetica Neue"/>
              <a:ea typeface="Helvetica Neue"/>
              <a:cs typeface="Helvetica Neue"/>
              <a:sym typeface="Helvetica Neue"/>
            </a:endParaRPr>
          </a:p>
          <a:p>
            <a:pPr indent="0" lvl="0" marL="0" rtl="0" algn="just">
              <a:spcBef>
                <a:spcPts val="0"/>
              </a:spcBef>
              <a:spcAft>
                <a:spcPts val="0"/>
              </a:spcAft>
              <a:buNone/>
            </a:pPr>
            <a:r>
              <a:rPr b="1" lang="en-US" sz="1500">
                <a:latin typeface="Helvetica Neue"/>
                <a:ea typeface="Helvetica Neue"/>
                <a:cs typeface="Helvetica Neue"/>
                <a:sym typeface="Helvetica Neue"/>
              </a:rPr>
              <a:t>Teacher educator perceptions</a:t>
            </a:r>
            <a:endParaRPr b="1" sz="1500">
              <a:latin typeface="Helvetica Neue"/>
              <a:ea typeface="Helvetica Neue"/>
              <a:cs typeface="Helvetica Neue"/>
              <a:sym typeface="Helvetica Neue"/>
            </a:endParaRPr>
          </a:p>
          <a:p>
            <a:pPr indent="0" lvl="0" marL="0" rtl="0" algn="just">
              <a:spcBef>
                <a:spcPts val="0"/>
              </a:spcBef>
              <a:spcAft>
                <a:spcPts val="0"/>
              </a:spcAft>
              <a:buNone/>
            </a:pPr>
            <a:r>
              <a:t/>
            </a:r>
            <a:endParaRPr sz="1500">
              <a:latin typeface="Helvetica Neue"/>
              <a:ea typeface="Helvetica Neue"/>
              <a:cs typeface="Helvetica Neue"/>
              <a:sym typeface="Helvetica Neue"/>
            </a:endParaRPr>
          </a:p>
          <a:p>
            <a:pPr indent="-309562" lvl="0" marL="457200" rtl="0" algn="just">
              <a:spcBef>
                <a:spcPts val="0"/>
              </a:spcBef>
              <a:spcAft>
                <a:spcPts val="0"/>
              </a:spcAft>
              <a:buSzPct val="100000"/>
              <a:buFont typeface="Helvetica Neue"/>
              <a:buChar char="-"/>
            </a:pPr>
            <a:r>
              <a:rPr lang="en-US" sz="1500">
                <a:latin typeface="Helvetica Neue"/>
                <a:ea typeface="Helvetica Neue"/>
                <a:cs typeface="Helvetica Neue"/>
                <a:sym typeface="Helvetica Neue"/>
              </a:rPr>
              <a:t>Students from other degrees (B.Ed, BBA, MBA etc) have started joining (56%)</a:t>
            </a:r>
            <a:endParaRPr sz="1500">
              <a:latin typeface="Helvetica Neue"/>
              <a:ea typeface="Helvetica Neue"/>
              <a:cs typeface="Helvetica Neue"/>
              <a:sym typeface="Helvetica Neue"/>
            </a:endParaRPr>
          </a:p>
          <a:p>
            <a:pPr indent="-309562" lvl="0" marL="457200" rtl="0" algn="just">
              <a:spcBef>
                <a:spcPts val="0"/>
              </a:spcBef>
              <a:spcAft>
                <a:spcPts val="0"/>
              </a:spcAft>
              <a:buSzPct val="100000"/>
              <a:buFont typeface="Helvetica Neue"/>
              <a:buChar char="-"/>
            </a:pPr>
            <a:r>
              <a:rPr lang="en-US" sz="1500">
                <a:latin typeface="Helvetica Neue"/>
                <a:ea typeface="Helvetica Neue"/>
                <a:cs typeface="Helvetica Neue"/>
                <a:sym typeface="Helvetica Neue"/>
              </a:rPr>
              <a:t>Students who are shifting their careers have started joining (30%)</a:t>
            </a:r>
            <a:endParaRPr sz="1500">
              <a:latin typeface="Helvetica Neue"/>
              <a:ea typeface="Helvetica Neue"/>
              <a:cs typeface="Helvetica Neue"/>
              <a:sym typeface="Helvetica Neue"/>
            </a:endParaRPr>
          </a:p>
          <a:p>
            <a:pPr indent="-309562" lvl="0" marL="457200" rtl="0" algn="just">
              <a:spcBef>
                <a:spcPts val="0"/>
              </a:spcBef>
              <a:spcAft>
                <a:spcPts val="0"/>
              </a:spcAft>
              <a:buSzPct val="100000"/>
              <a:buFont typeface="Helvetica Neue"/>
              <a:buChar char="-"/>
            </a:pPr>
            <a:r>
              <a:rPr lang="en-US" sz="1500">
                <a:latin typeface="Helvetica Neue"/>
                <a:ea typeface="Helvetica Neue"/>
                <a:cs typeface="Helvetica Neue"/>
                <a:sym typeface="Helvetica Neue"/>
              </a:rPr>
              <a:t>Students with work </a:t>
            </a:r>
            <a:r>
              <a:rPr lang="en-US" sz="1500">
                <a:latin typeface="Helvetica Neue"/>
                <a:ea typeface="Helvetica Neue"/>
                <a:cs typeface="Helvetica Neue"/>
                <a:sym typeface="Helvetica Neue"/>
              </a:rPr>
              <a:t>experience</a:t>
            </a:r>
            <a:r>
              <a:rPr lang="en-US" sz="1500">
                <a:latin typeface="Helvetica Neue"/>
                <a:ea typeface="Helvetica Neue"/>
                <a:cs typeface="Helvetica Neue"/>
                <a:sym typeface="Helvetica Neue"/>
              </a:rPr>
              <a:t> have started </a:t>
            </a:r>
            <a:r>
              <a:rPr lang="en-US" sz="1500">
                <a:latin typeface="Helvetica Neue"/>
                <a:ea typeface="Helvetica Neue"/>
                <a:cs typeface="Helvetica Neue"/>
                <a:sym typeface="Helvetica Neue"/>
              </a:rPr>
              <a:t>joining</a:t>
            </a:r>
            <a:r>
              <a:rPr lang="en-US" sz="1500">
                <a:latin typeface="Helvetica Neue"/>
                <a:ea typeface="Helvetica Neue"/>
                <a:cs typeface="Helvetica Neue"/>
                <a:sym typeface="Helvetica Neue"/>
              </a:rPr>
              <a:t> (32%)</a:t>
            </a:r>
            <a:endParaRPr sz="1500">
              <a:latin typeface="Helvetica Neue"/>
              <a:ea typeface="Helvetica Neue"/>
              <a:cs typeface="Helvetica Neue"/>
              <a:sym typeface="Helvetica Neue"/>
            </a:endParaRPr>
          </a:p>
          <a:p>
            <a:pPr indent="-309562" lvl="0" marL="457200" rtl="0" algn="just">
              <a:spcBef>
                <a:spcPts val="0"/>
              </a:spcBef>
              <a:spcAft>
                <a:spcPts val="0"/>
              </a:spcAft>
              <a:buSzPct val="100000"/>
              <a:buFont typeface="Helvetica Neue"/>
              <a:buChar char="-"/>
            </a:pPr>
            <a:r>
              <a:rPr lang="en-US" sz="1500">
                <a:latin typeface="Helvetica Neue"/>
                <a:ea typeface="Helvetica Neue"/>
                <a:cs typeface="Helvetica Neue"/>
                <a:sym typeface="Helvetica Neue"/>
              </a:rPr>
              <a:t>Students with passion have started joining (31%)</a:t>
            </a:r>
            <a:endParaRPr sz="1500">
              <a:latin typeface="Helvetica Neue"/>
              <a:ea typeface="Helvetica Neue"/>
              <a:cs typeface="Helvetica Neue"/>
              <a:sym typeface="Helvetica Neue"/>
            </a:endParaRPr>
          </a:p>
          <a:p>
            <a:pPr indent="0" lvl="0" marL="0" rtl="0" algn="just">
              <a:spcBef>
                <a:spcPts val="0"/>
              </a:spcBef>
              <a:spcAft>
                <a:spcPts val="0"/>
              </a:spcAft>
              <a:buNone/>
            </a:pPr>
            <a:r>
              <a:t/>
            </a:r>
            <a:endParaRPr sz="1500">
              <a:latin typeface="Helvetica Neue"/>
              <a:ea typeface="Helvetica Neue"/>
              <a:cs typeface="Helvetica Neue"/>
              <a:sym typeface="Helvetica Neue"/>
            </a:endParaRPr>
          </a:p>
          <a:p>
            <a:pPr indent="0" lvl="0" marL="0" rtl="0" algn="just">
              <a:spcBef>
                <a:spcPts val="0"/>
              </a:spcBef>
              <a:spcAft>
                <a:spcPts val="0"/>
              </a:spcAft>
              <a:buNone/>
            </a:pPr>
            <a:r>
              <a:rPr lang="en-US" sz="1500">
                <a:latin typeface="Helvetica Neue"/>
                <a:ea typeface="Helvetica Neue"/>
                <a:cs typeface="Helvetica Neue"/>
                <a:sym typeface="Helvetica Neue"/>
              </a:rPr>
              <a:t>Teachers Data</a:t>
            </a:r>
            <a:endParaRPr sz="1500">
              <a:latin typeface="Helvetica Neue"/>
              <a:ea typeface="Helvetica Neue"/>
              <a:cs typeface="Helvetica Neue"/>
              <a:sym typeface="Helvetica Neue"/>
            </a:endParaRPr>
          </a:p>
          <a:p>
            <a:pPr indent="-309562" lvl="0" marL="457200" rtl="0" algn="just">
              <a:spcBef>
                <a:spcPts val="0"/>
              </a:spcBef>
              <a:spcAft>
                <a:spcPts val="0"/>
              </a:spcAft>
              <a:buSzPct val="100000"/>
              <a:buFont typeface="Helvetica Neue"/>
              <a:buChar char="-"/>
            </a:pPr>
            <a:r>
              <a:rPr lang="en-US" sz="1500">
                <a:latin typeface="Helvetica Neue"/>
                <a:ea typeface="Helvetica Neue"/>
                <a:cs typeface="Helvetica Neue"/>
                <a:sym typeface="Helvetica Neue"/>
              </a:rPr>
              <a:t>2% had other professional degrees (LLB, BBA, D.Pharm, Agriculture, Medical, Forest management, BTech, Engineering, MCA etc.)</a:t>
            </a:r>
            <a:endParaRPr sz="1500">
              <a:latin typeface="Helvetica Neue"/>
              <a:ea typeface="Helvetica Neue"/>
              <a:cs typeface="Helvetica Neue"/>
              <a:sym typeface="Helvetica Neue"/>
            </a:endParaRPr>
          </a:p>
          <a:p>
            <a:pPr indent="0" lvl="0" marL="457200" rtl="0" algn="just">
              <a:spcBef>
                <a:spcPts val="0"/>
              </a:spcBef>
              <a:spcAft>
                <a:spcPts val="0"/>
              </a:spcAft>
              <a:buNone/>
            </a:pPr>
            <a:r>
              <a:t/>
            </a:r>
            <a:endParaRPr sz="1500">
              <a:latin typeface="Helvetica Neue"/>
              <a:ea typeface="Helvetica Neue"/>
              <a:cs typeface="Helvetica Neue"/>
              <a:sym typeface="Helvetica Neue"/>
            </a:endParaRPr>
          </a:p>
          <a:p>
            <a:pPr indent="0" lvl="0" marL="457200" rtl="0" algn="just">
              <a:spcBef>
                <a:spcPts val="0"/>
              </a:spcBef>
              <a:spcAft>
                <a:spcPts val="0"/>
              </a:spcAft>
              <a:buNone/>
            </a:pPr>
            <a:r>
              <a:t/>
            </a:r>
            <a:endParaRPr sz="1500">
              <a:latin typeface="Helvetica Neue"/>
              <a:ea typeface="Helvetica Neue"/>
              <a:cs typeface="Helvetica Neue"/>
              <a:sym typeface="Helvetica Neue"/>
            </a:endParaRPr>
          </a:p>
        </p:txBody>
      </p:sp>
      <p:graphicFrame>
        <p:nvGraphicFramePr>
          <p:cNvPr id="521" name="Google Shape;521;g29096aafb97_1_95"/>
          <p:cNvGraphicFramePr/>
          <p:nvPr/>
        </p:nvGraphicFramePr>
        <p:xfrm>
          <a:off x="397425" y="689400"/>
          <a:ext cx="3000000" cy="3000000"/>
        </p:xfrm>
        <a:graphic>
          <a:graphicData uri="http://schemas.openxmlformats.org/drawingml/2006/table">
            <a:tbl>
              <a:tblPr>
                <a:noFill/>
                <a:tableStyleId>{CBA90E75-996F-4508-A9C9-B284D87FF271}</a:tableStyleId>
              </a:tblPr>
              <a:tblGrid>
                <a:gridCol w="1082600"/>
                <a:gridCol w="508650"/>
                <a:gridCol w="688725"/>
                <a:gridCol w="760000"/>
                <a:gridCol w="760000"/>
                <a:gridCol w="760000"/>
              </a:tblGrid>
              <a:tr h="212075">
                <a:tc>
                  <a:txBody>
                    <a:bodyPr/>
                    <a:lstStyle/>
                    <a:p>
                      <a:pPr indent="0" lvl="0" marL="0" rtl="0" algn="l">
                        <a:lnSpc>
                          <a:spcPct val="115000"/>
                        </a:lnSpc>
                        <a:spcBef>
                          <a:spcPts val="0"/>
                        </a:spcBef>
                        <a:spcAft>
                          <a:spcPts val="0"/>
                        </a:spcAft>
                        <a:buNone/>
                      </a:pPr>
                      <a:r>
                        <a:rPr b="1" lang="en-US" sz="1100"/>
                        <a:t>Shifted Career</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0:0"/>
                      </a:ext>
                    </a:extLst>
                  </a:tcPr>
                </a:tc>
                <a:tc gridSpan="2">
                  <a:txBody>
                    <a:bodyPr/>
                    <a:lstStyle/>
                    <a:p>
                      <a:pPr indent="0" lvl="0" marL="0" rtl="0" algn="ctr">
                        <a:lnSpc>
                          <a:spcPct val="115000"/>
                        </a:lnSpc>
                        <a:spcBef>
                          <a:spcPts val="0"/>
                        </a:spcBef>
                        <a:spcAft>
                          <a:spcPts val="0"/>
                        </a:spcAft>
                        <a:buNone/>
                      </a:pPr>
                      <a:r>
                        <a:rPr b="1" lang="en-US" sz="1100"/>
                        <a:t>No</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0:1"/>
                      </a:ext>
                    </a:extLst>
                  </a:tcPr>
                </a:tc>
                <a:tc hMerge="1"/>
                <a:tc gridSpan="2">
                  <a:txBody>
                    <a:bodyPr/>
                    <a:lstStyle/>
                    <a:p>
                      <a:pPr indent="0" lvl="0" marL="0" rtl="0" algn="ctr">
                        <a:lnSpc>
                          <a:spcPct val="115000"/>
                        </a:lnSpc>
                        <a:spcBef>
                          <a:spcPts val="0"/>
                        </a:spcBef>
                        <a:spcAft>
                          <a:spcPts val="0"/>
                        </a:spcAft>
                        <a:buNone/>
                      </a:pPr>
                      <a:r>
                        <a:rPr b="1" lang="en-US" sz="1100"/>
                        <a:t>Yes</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0:3"/>
                      </a:ext>
                    </a:extLst>
                  </a:tcPr>
                </a:tc>
                <a:tc hMerge="1"/>
                <a:tc rowSpan="2">
                  <a:txBody>
                    <a:bodyPr/>
                    <a:lstStyle/>
                    <a:p>
                      <a:pPr indent="0" lvl="0" marL="0" rtl="0" algn="l">
                        <a:lnSpc>
                          <a:spcPct val="115000"/>
                        </a:lnSpc>
                        <a:spcBef>
                          <a:spcPts val="0"/>
                        </a:spcBef>
                        <a:spcAft>
                          <a:spcPts val="0"/>
                        </a:spcAft>
                        <a:buNone/>
                      </a:pPr>
                      <a:r>
                        <a:rPr lang="en-US" sz="1000"/>
                        <a:t>Total</a:t>
                      </a:r>
                      <a:endParaRPr sz="10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0:5"/>
                      </a:ext>
                    </a:extLst>
                  </a:tcPr>
                </a:tc>
              </a:tr>
              <a:tr h="212075">
                <a:tc>
                  <a:txBody>
                    <a:bodyPr/>
                    <a:lstStyle/>
                    <a:p>
                      <a:pPr indent="0" lvl="0" marL="0" rtl="0" algn="l">
                        <a:lnSpc>
                          <a:spcPct val="115000"/>
                        </a:lnSpc>
                        <a:spcBef>
                          <a:spcPts val="0"/>
                        </a:spcBef>
                        <a:spcAft>
                          <a:spcPts val="0"/>
                        </a:spcAft>
                        <a:buNone/>
                      </a:pPr>
                      <a:r>
                        <a:rPr b="1" i="1" lang="en-US" sz="1100"/>
                        <a:t>Locale</a:t>
                      </a:r>
                      <a:endParaRPr b="1" i="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0"/>
                      </a:ext>
                    </a:extLst>
                  </a:tcPr>
                </a:tc>
                <a:tc>
                  <a:txBody>
                    <a:bodyPr/>
                    <a:lstStyle/>
                    <a:p>
                      <a:pPr indent="0" lvl="0" marL="0" rtl="0" algn="ctr">
                        <a:lnSpc>
                          <a:spcPct val="115000"/>
                        </a:lnSpc>
                        <a:spcBef>
                          <a:spcPts val="0"/>
                        </a:spcBef>
                        <a:spcAft>
                          <a:spcPts val="0"/>
                        </a:spcAft>
                        <a:buNone/>
                      </a:pPr>
                      <a:r>
                        <a:rPr b="1" lang="en-US" sz="1100"/>
                        <a:t>N</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1"/>
                      </a:ext>
                    </a:extLst>
                  </a:tcPr>
                </a:tc>
                <a:tc>
                  <a:txBody>
                    <a:bodyPr/>
                    <a:lstStyle/>
                    <a:p>
                      <a:pPr indent="0" lvl="0" marL="0" rtl="0" algn="ctr">
                        <a:lnSpc>
                          <a:spcPct val="115000"/>
                        </a:lnSpc>
                        <a:spcBef>
                          <a:spcPts val="0"/>
                        </a:spcBef>
                        <a:spcAft>
                          <a:spcPts val="0"/>
                        </a:spcAft>
                        <a:buNone/>
                      </a:pPr>
                      <a:r>
                        <a:rPr b="1" lang="en-US" sz="1100"/>
                        <a:t>%</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2"/>
                      </a:ext>
                    </a:extLst>
                  </a:tcPr>
                </a:tc>
                <a:tc>
                  <a:txBody>
                    <a:bodyPr/>
                    <a:lstStyle/>
                    <a:p>
                      <a:pPr indent="0" lvl="0" marL="0" rtl="0" algn="ctr">
                        <a:lnSpc>
                          <a:spcPct val="115000"/>
                        </a:lnSpc>
                        <a:spcBef>
                          <a:spcPts val="0"/>
                        </a:spcBef>
                        <a:spcAft>
                          <a:spcPts val="0"/>
                        </a:spcAft>
                        <a:buNone/>
                      </a:pPr>
                      <a:r>
                        <a:rPr b="1" lang="en-US" sz="1100"/>
                        <a:t>N</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3"/>
                      </a:ext>
                    </a:extLst>
                  </a:tcPr>
                </a:tc>
                <a:tc>
                  <a:txBody>
                    <a:bodyPr/>
                    <a:lstStyle/>
                    <a:p>
                      <a:pPr indent="0" lvl="0" marL="0" rtl="0" algn="ctr">
                        <a:lnSpc>
                          <a:spcPct val="115000"/>
                        </a:lnSpc>
                        <a:spcBef>
                          <a:spcPts val="0"/>
                        </a:spcBef>
                        <a:spcAft>
                          <a:spcPts val="0"/>
                        </a:spcAft>
                        <a:buNone/>
                      </a:pPr>
                      <a:r>
                        <a:rPr b="1" lang="en-US" sz="1100"/>
                        <a:t>%</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CCCCCC"/>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4"/>
                      </a:ext>
                    </a:extLst>
                  </a:tcPr>
                </a:tc>
                <a:tc vMerge="1"/>
              </a:tr>
              <a:tr h="265075">
                <a:tc>
                  <a:txBody>
                    <a:bodyPr/>
                    <a:lstStyle/>
                    <a:p>
                      <a:pPr indent="0" lvl="0" marL="0" rtl="0" algn="l">
                        <a:lnSpc>
                          <a:spcPct val="115000"/>
                        </a:lnSpc>
                        <a:spcBef>
                          <a:spcPts val="0"/>
                        </a:spcBef>
                        <a:spcAft>
                          <a:spcPts val="0"/>
                        </a:spcAft>
                        <a:buNone/>
                      </a:pPr>
                      <a:r>
                        <a:rPr lang="en-US"/>
                        <a:t>Rural</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2:0"/>
                      </a:ext>
                    </a:extLst>
                  </a:tcPr>
                </a:tc>
                <a:tc>
                  <a:txBody>
                    <a:bodyPr/>
                    <a:lstStyle/>
                    <a:p>
                      <a:pPr indent="0" lvl="0" marL="0" rtl="0" algn="ctr">
                        <a:lnSpc>
                          <a:spcPct val="115000"/>
                        </a:lnSpc>
                        <a:spcBef>
                          <a:spcPts val="0"/>
                        </a:spcBef>
                        <a:spcAft>
                          <a:spcPts val="0"/>
                        </a:spcAft>
                        <a:buNone/>
                      </a:pPr>
                      <a:r>
                        <a:rPr lang="en-US"/>
                        <a:t>419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2:1"/>
                      </a:ext>
                    </a:extLst>
                  </a:tcPr>
                </a:tc>
                <a:tc>
                  <a:txBody>
                    <a:bodyPr/>
                    <a:lstStyle/>
                    <a:p>
                      <a:pPr indent="0" lvl="0" marL="0" rtl="0" algn="ctr">
                        <a:lnSpc>
                          <a:spcPct val="115000"/>
                        </a:lnSpc>
                        <a:spcBef>
                          <a:spcPts val="0"/>
                        </a:spcBef>
                        <a:spcAft>
                          <a:spcPts val="0"/>
                        </a:spcAft>
                        <a:buNone/>
                      </a:pPr>
                      <a:r>
                        <a:rPr lang="en-US"/>
                        <a:t>77.45%</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2:2"/>
                      </a:ext>
                    </a:extLst>
                  </a:tcPr>
                </a:tc>
                <a:tc>
                  <a:txBody>
                    <a:bodyPr/>
                    <a:lstStyle/>
                    <a:p>
                      <a:pPr indent="0" lvl="0" marL="0" rtl="0" algn="ctr">
                        <a:lnSpc>
                          <a:spcPct val="115000"/>
                        </a:lnSpc>
                        <a:spcBef>
                          <a:spcPts val="0"/>
                        </a:spcBef>
                        <a:spcAft>
                          <a:spcPts val="0"/>
                        </a:spcAft>
                        <a:buNone/>
                      </a:pPr>
                      <a:r>
                        <a:rPr lang="en-US"/>
                        <a:t>122</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2:3"/>
                      </a:ext>
                    </a:extLst>
                  </a:tcPr>
                </a:tc>
                <a:tc>
                  <a:txBody>
                    <a:bodyPr/>
                    <a:lstStyle/>
                    <a:p>
                      <a:pPr indent="0" lvl="0" marL="0" rtl="0" algn="ctr">
                        <a:lnSpc>
                          <a:spcPct val="115000"/>
                        </a:lnSpc>
                        <a:spcBef>
                          <a:spcPts val="0"/>
                        </a:spcBef>
                        <a:spcAft>
                          <a:spcPts val="0"/>
                        </a:spcAft>
                        <a:buNone/>
                      </a:pPr>
                      <a:r>
                        <a:rPr lang="en-US"/>
                        <a:t>22.55%</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2:4"/>
                      </a:ext>
                    </a:extLst>
                  </a:tcPr>
                </a:tc>
                <a:tc>
                  <a:txBody>
                    <a:bodyPr/>
                    <a:lstStyle/>
                    <a:p>
                      <a:pPr indent="0" lvl="0" marL="0" rtl="0" algn="ctr">
                        <a:lnSpc>
                          <a:spcPct val="115000"/>
                        </a:lnSpc>
                        <a:spcBef>
                          <a:spcPts val="0"/>
                        </a:spcBef>
                        <a:spcAft>
                          <a:spcPts val="0"/>
                        </a:spcAft>
                        <a:buNone/>
                      </a:pPr>
                      <a:r>
                        <a:rPr lang="en-US"/>
                        <a:t>541</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2:5"/>
                      </a:ext>
                    </a:extLst>
                  </a:tcPr>
                </a:tc>
              </a:tr>
              <a:tr h="265075">
                <a:tc>
                  <a:txBody>
                    <a:bodyPr/>
                    <a:lstStyle/>
                    <a:p>
                      <a:pPr indent="0" lvl="0" marL="0" rtl="0" algn="l">
                        <a:lnSpc>
                          <a:spcPct val="115000"/>
                        </a:lnSpc>
                        <a:spcBef>
                          <a:spcPts val="0"/>
                        </a:spcBef>
                        <a:spcAft>
                          <a:spcPts val="0"/>
                        </a:spcAft>
                        <a:buNone/>
                      </a:pPr>
                      <a:r>
                        <a:rPr lang="en-US"/>
                        <a:t>Urban</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3:0"/>
                      </a:ext>
                    </a:extLst>
                  </a:tcPr>
                </a:tc>
                <a:tc>
                  <a:txBody>
                    <a:bodyPr/>
                    <a:lstStyle/>
                    <a:p>
                      <a:pPr indent="0" lvl="0" marL="0" rtl="0" algn="ctr">
                        <a:lnSpc>
                          <a:spcPct val="115000"/>
                        </a:lnSpc>
                        <a:spcBef>
                          <a:spcPts val="0"/>
                        </a:spcBef>
                        <a:spcAft>
                          <a:spcPts val="0"/>
                        </a:spcAft>
                        <a:buNone/>
                      </a:pPr>
                      <a:r>
                        <a:rPr lang="en-US"/>
                        <a:t>685</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3:1"/>
                      </a:ext>
                    </a:extLst>
                  </a:tcPr>
                </a:tc>
                <a:tc>
                  <a:txBody>
                    <a:bodyPr/>
                    <a:lstStyle/>
                    <a:p>
                      <a:pPr indent="0" lvl="0" marL="0" rtl="0" algn="ctr">
                        <a:lnSpc>
                          <a:spcPct val="115000"/>
                        </a:lnSpc>
                        <a:spcBef>
                          <a:spcPts val="0"/>
                        </a:spcBef>
                        <a:spcAft>
                          <a:spcPts val="0"/>
                        </a:spcAft>
                        <a:buNone/>
                      </a:pPr>
                      <a:r>
                        <a:rPr lang="en-US"/>
                        <a:t>72.87%</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3:2"/>
                      </a:ext>
                    </a:extLst>
                  </a:tcPr>
                </a:tc>
                <a:tc>
                  <a:txBody>
                    <a:bodyPr/>
                    <a:lstStyle/>
                    <a:p>
                      <a:pPr indent="0" lvl="0" marL="0" rtl="0" algn="ctr">
                        <a:lnSpc>
                          <a:spcPct val="115000"/>
                        </a:lnSpc>
                        <a:spcBef>
                          <a:spcPts val="0"/>
                        </a:spcBef>
                        <a:spcAft>
                          <a:spcPts val="0"/>
                        </a:spcAft>
                        <a:buNone/>
                      </a:pPr>
                      <a:r>
                        <a:rPr lang="en-US"/>
                        <a:t>255</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3:3"/>
                      </a:ext>
                    </a:extLst>
                  </a:tcPr>
                </a:tc>
                <a:tc>
                  <a:txBody>
                    <a:bodyPr/>
                    <a:lstStyle/>
                    <a:p>
                      <a:pPr indent="0" lvl="0" marL="0" rtl="0" algn="ctr">
                        <a:lnSpc>
                          <a:spcPct val="115000"/>
                        </a:lnSpc>
                        <a:spcBef>
                          <a:spcPts val="0"/>
                        </a:spcBef>
                        <a:spcAft>
                          <a:spcPts val="0"/>
                        </a:spcAft>
                        <a:buNone/>
                      </a:pPr>
                      <a:r>
                        <a:rPr b="1" lang="en-US"/>
                        <a:t>27.13%</a:t>
                      </a:r>
                      <a:endParaRPr b="1"/>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3:4"/>
                      </a:ext>
                    </a:extLst>
                  </a:tcPr>
                </a:tc>
                <a:tc>
                  <a:txBody>
                    <a:bodyPr/>
                    <a:lstStyle/>
                    <a:p>
                      <a:pPr indent="0" lvl="0" marL="0" rtl="0" algn="ctr">
                        <a:lnSpc>
                          <a:spcPct val="115000"/>
                        </a:lnSpc>
                        <a:spcBef>
                          <a:spcPts val="0"/>
                        </a:spcBef>
                        <a:spcAft>
                          <a:spcPts val="0"/>
                        </a:spcAft>
                        <a:buNone/>
                      </a:pPr>
                      <a:r>
                        <a:rPr lang="en-US"/>
                        <a:t>940</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3:5"/>
                      </a:ext>
                    </a:extLst>
                  </a:tcPr>
                </a:tc>
              </a:tr>
              <a:tr h="265075">
                <a:tc>
                  <a:txBody>
                    <a:bodyPr/>
                    <a:lstStyle/>
                    <a:p>
                      <a:pPr indent="0" lvl="0" marL="0" rtl="0" algn="l">
                        <a:lnSpc>
                          <a:spcPct val="115000"/>
                        </a:lnSpc>
                        <a:spcBef>
                          <a:spcPts val="0"/>
                        </a:spcBef>
                        <a:spcAft>
                          <a:spcPts val="0"/>
                        </a:spcAft>
                        <a:buNone/>
                      </a:pPr>
                      <a:r>
                        <a:rPr b="1" lang="en-US"/>
                        <a:t>Total</a:t>
                      </a:r>
                      <a:endParaRPr b="1"/>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4:0"/>
                      </a:ext>
                    </a:extLst>
                  </a:tcPr>
                </a:tc>
                <a:tc>
                  <a:txBody>
                    <a:bodyPr/>
                    <a:lstStyle/>
                    <a:p>
                      <a:pPr indent="0" lvl="0" marL="0" rtl="0" algn="ctr">
                        <a:lnSpc>
                          <a:spcPct val="115000"/>
                        </a:lnSpc>
                        <a:spcBef>
                          <a:spcPts val="0"/>
                        </a:spcBef>
                        <a:spcAft>
                          <a:spcPts val="0"/>
                        </a:spcAft>
                        <a:buNone/>
                      </a:pPr>
                      <a:r>
                        <a:rPr b="1" lang="en-US"/>
                        <a:t>1104</a:t>
                      </a:r>
                      <a:endParaRPr b="1"/>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4:1"/>
                      </a:ext>
                    </a:extLst>
                  </a:tcPr>
                </a:tc>
                <a:tc>
                  <a:txBody>
                    <a:bodyPr/>
                    <a:lstStyle/>
                    <a:p>
                      <a:pPr indent="0" lvl="0" marL="0" rtl="0" algn="ctr">
                        <a:lnSpc>
                          <a:spcPct val="115000"/>
                        </a:lnSpc>
                        <a:spcBef>
                          <a:spcPts val="0"/>
                        </a:spcBef>
                        <a:spcAft>
                          <a:spcPts val="0"/>
                        </a:spcAft>
                        <a:buNone/>
                      </a:pPr>
                      <a:r>
                        <a:rPr lang="en-US"/>
                        <a:t>74.54%</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4:2"/>
                      </a:ext>
                    </a:extLst>
                  </a:tcPr>
                </a:tc>
                <a:tc>
                  <a:txBody>
                    <a:bodyPr/>
                    <a:lstStyle/>
                    <a:p>
                      <a:pPr indent="0" lvl="0" marL="0" rtl="0" algn="ctr">
                        <a:lnSpc>
                          <a:spcPct val="115000"/>
                        </a:lnSpc>
                        <a:spcBef>
                          <a:spcPts val="0"/>
                        </a:spcBef>
                        <a:spcAft>
                          <a:spcPts val="0"/>
                        </a:spcAft>
                        <a:buNone/>
                      </a:pPr>
                      <a:r>
                        <a:rPr b="1" lang="en-US"/>
                        <a:t>377</a:t>
                      </a:r>
                      <a:endParaRPr b="1"/>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4:3"/>
                      </a:ext>
                    </a:extLst>
                  </a:tcPr>
                </a:tc>
                <a:tc>
                  <a:txBody>
                    <a:bodyPr/>
                    <a:lstStyle/>
                    <a:p>
                      <a:pPr indent="0" lvl="0" marL="0" rtl="0" algn="ctr">
                        <a:lnSpc>
                          <a:spcPct val="115000"/>
                        </a:lnSpc>
                        <a:spcBef>
                          <a:spcPts val="0"/>
                        </a:spcBef>
                        <a:spcAft>
                          <a:spcPts val="0"/>
                        </a:spcAft>
                        <a:buNone/>
                      </a:pPr>
                      <a:r>
                        <a:rPr lang="en-US"/>
                        <a:t>25.46%</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4:4"/>
                      </a:ext>
                    </a:extLst>
                  </a:tcPr>
                </a:tc>
                <a:tc>
                  <a:txBody>
                    <a:bodyPr/>
                    <a:lstStyle/>
                    <a:p>
                      <a:pPr indent="0" lvl="0" marL="0" rtl="0" algn="ctr">
                        <a:lnSpc>
                          <a:spcPct val="115000"/>
                        </a:lnSpc>
                        <a:spcBef>
                          <a:spcPts val="0"/>
                        </a:spcBef>
                        <a:spcAft>
                          <a:spcPts val="0"/>
                        </a:spcAft>
                        <a:buNone/>
                      </a:pPr>
                      <a:r>
                        <a:rPr b="1" lang="en-US"/>
                        <a:t>1481</a:t>
                      </a:r>
                      <a:endParaRPr b="1"/>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4:5"/>
                      </a:ext>
                    </a:extLst>
                  </a:tcPr>
                </a:tc>
              </a:tr>
              <a:tr h="341275">
                <a:tc>
                  <a:txBody>
                    <a:bodyPr/>
                    <a:lstStyle/>
                    <a:p>
                      <a:pPr indent="0" lvl="0" marL="0" rtl="0" algn="l">
                        <a:lnSpc>
                          <a:spcPct val="115000"/>
                        </a:lnSpc>
                        <a:spcBef>
                          <a:spcPts val="0"/>
                        </a:spcBef>
                        <a:spcAft>
                          <a:spcPts val="0"/>
                        </a:spcAft>
                        <a:buNone/>
                      </a:pPr>
                      <a:r>
                        <a:rPr lang="en-US"/>
                        <a:t>Government</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5:0"/>
                      </a:ext>
                    </a:extLst>
                  </a:tcPr>
                </a:tc>
                <a:tc>
                  <a:txBody>
                    <a:bodyPr/>
                    <a:lstStyle/>
                    <a:p>
                      <a:pPr indent="0" lvl="0" marL="0" rtl="0" algn="ctr">
                        <a:lnSpc>
                          <a:spcPct val="115000"/>
                        </a:lnSpc>
                        <a:spcBef>
                          <a:spcPts val="0"/>
                        </a:spcBef>
                        <a:spcAft>
                          <a:spcPts val="0"/>
                        </a:spcAft>
                        <a:buNone/>
                      </a:pPr>
                      <a:r>
                        <a:rPr lang="en-US"/>
                        <a:t>357</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5:1"/>
                      </a:ext>
                    </a:extLst>
                  </a:tcPr>
                </a:tc>
                <a:tc>
                  <a:txBody>
                    <a:bodyPr/>
                    <a:lstStyle/>
                    <a:p>
                      <a:pPr indent="0" lvl="0" marL="0" rtl="0" algn="ctr">
                        <a:lnSpc>
                          <a:spcPct val="115000"/>
                        </a:lnSpc>
                        <a:spcBef>
                          <a:spcPts val="0"/>
                        </a:spcBef>
                        <a:spcAft>
                          <a:spcPts val="0"/>
                        </a:spcAft>
                        <a:buNone/>
                      </a:pPr>
                      <a:r>
                        <a:rPr lang="en-US"/>
                        <a:t>73.01%</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5:2"/>
                      </a:ext>
                    </a:extLst>
                  </a:tcPr>
                </a:tc>
                <a:tc>
                  <a:txBody>
                    <a:bodyPr/>
                    <a:lstStyle/>
                    <a:p>
                      <a:pPr indent="0" lvl="0" marL="0" rtl="0" algn="ctr">
                        <a:lnSpc>
                          <a:spcPct val="115000"/>
                        </a:lnSpc>
                        <a:spcBef>
                          <a:spcPts val="0"/>
                        </a:spcBef>
                        <a:spcAft>
                          <a:spcPts val="0"/>
                        </a:spcAft>
                        <a:buNone/>
                      </a:pPr>
                      <a:r>
                        <a:rPr lang="en-US"/>
                        <a:t>132</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5:3"/>
                      </a:ext>
                    </a:extLst>
                  </a:tcPr>
                </a:tc>
                <a:tc>
                  <a:txBody>
                    <a:bodyPr/>
                    <a:lstStyle/>
                    <a:p>
                      <a:pPr indent="0" lvl="0" marL="0" rtl="0" algn="ctr">
                        <a:lnSpc>
                          <a:spcPct val="115000"/>
                        </a:lnSpc>
                        <a:spcBef>
                          <a:spcPts val="0"/>
                        </a:spcBef>
                        <a:spcAft>
                          <a:spcPts val="0"/>
                        </a:spcAft>
                        <a:buNone/>
                      </a:pPr>
                      <a:r>
                        <a:rPr lang="en-US"/>
                        <a:t>26.99%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5:4"/>
                      </a:ext>
                    </a:extLst>
                  </a:tcPr>
                </a:tc>
                <a:tc>
                  <a:txBody>
                    <a:bodyPr/>
                    <a:lstStyle/>
                    <a:p>
                      <a:pPr indent="0" lvl="0" marL="0" rtl="0" algn="ctr">
                        <a:lnSpc>
                          <a:spcPct val="115000"/>
                        </a:lnSpc>
                        <a:spcBef>
                          <a:spcPts val="0"/>
                        </a:spcBef>
                        <a:spcAft>
                          <a:spcPts val="0"/>
                        </a:spcAft>
                        <a:buNone/>
                      </a:pPr>
                      <a:r>
                        <a:rPr lang="en-US"/>
                        <a:t>489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5:5"/>
                      </a:ext>
                    </a:extLst>
                  </a:tcPr>
                </a:tc>
              </a:tr>
              <a:tr h="265075">
                <a:tc>
                  <a:txBody>
                    <a:bodyPr/>
                    <a:lstStyle/>
                    <a:p>
                      <a:pPr indent="0" lvl="0" marL="0" rtl="0" algn="l">
                        <a:lnSpc>
                          <a:spcPct val="115000"/>
                        </a:lnSpc>
                        <a:spcBef>
                          <a:spcPts val="0"/>
                        </a:spcBef>
                        <a:spcAft>
                          <a:spcPts val="0"/>
                        </a:spcAft>
                        <a:buNone/>
                      </a:pPr>
                      <a:r>
                        <a:rPr lang="en-US"/>
                        <a:t>Aided</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6:0"/>
                      </a:ext>
                    </a:extLst>
                  </a:tcPr>
                </a:tc>
                <a:tc>
                  <a:txBody>
                    <a:bodyPr/>
                    <a:lstStyle/>
                    <a:p>
                      <a:pPr indent="0" lvl="0" marL="0" rtl="0" algn="ctr">
                        <a:lnSpc>
                          <a:spcPct val="115000"/>
                        </a:lnSpc>
                        <a:spcBef>
                          <a:spcPts val="0"/>
                        </a:spcBef>
                        <a:spcAft>
                          <a:spcPts val="0"/>
                        </a:spcAft>
                        <a:buNone/>
                      </a:pPr>
                      <a:r>
                        <a:rPr lang="en-US"/>
                        <a:t>152</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6:1"/>
                      </a:ext>
                    </a:extLst>
                  </a:tcPr>
                </a:tc>
                <a:tc>
                  <a:txBody>
                    <a:bodyPr/>
                    <a:lstStyle/>
                    <a:p>
                      <a:pPr indent="0" lvl="0" marL="0" rtl="0" algn="ctr">
                        <a:lnSpc>
                          <a:spcPct val="115000"/>
                        </a:lnSpc>
                        <a:spcBef>
                          <a:spcPts val="0"/>
                        </a:spcBef>
                        <a:spcAft>
                          <a:spcPts val="0"/>
                        </a:spcAft>
                        <a:buNone/>
                      </a:pPr>
                      <a:r>
                        <a:rPr lang="en-US"/>
                        <a:t>75.62%</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6:2"/>
                      </a:ext>
                    </a:extLst>
                  </a:tcPr>
                </a:tc>
                <a:tc>
                  <a:txBody>
                    <a:bodyPr/>
                    <a:lstStyle/>
                    <a:p>
                      <a:pPr indent="0" lvl="0" marL="0" rtl="0" algn="ctr">
                        <a:lnSpc>
                          <a:spcPct val="115000"/>
                        </a:lnSpc>
                        <a:spcBef>
                          <a:spcPts val="0"/>
                        </a:spcBef>
                        <a:spcAft>
                          <a:spcPts val="0"/>
                        </a:spcAft>
                        <a:buNone/>
                      </a:pPr>
                      <a:r>
                        <a:rPr lang="en-US"/>
                        <a:t>49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6:3"/>
                      </a:ext>
                    </a:extLst>
                  </a:tcPr>
                </a:tc>
                <a:tc>
                  <a:txBody>
                    <a:bodyPr/>
                    <a:lstStyle/>
                    <a:p>
                      <a:pPr indent="0" lvl="0" marL="0" rtl="0" algn="ctr">
                        <a:lnSpc>
                          <a:spcPct val="115000"/>
                        </a:lnSpc>
                        <a:spcBef>
                          <a:spcPts val="0"/>
                        </a:spcBef>
                        <a:spcAft>
                          <a:spcPts val="0"/>
                        </a:spcAft>
                        <a:buNone/>
                      </a:pPr>
                      <a:r>
                        <a:rPr lang="en-US"/>
                        <a:t>24.38%</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6:4"/>
                      </a:ext>
                    </a:extLst>
                  </a:tcPr>
                </a:tc>
                <a:tc>
                  <a:txBody>
                    <a:bodyPr/>
                    <a:lstStyle/>
                    <a:p>
                      <a:pPr indent="0" lvl="0" marL="0" rtl="0" algn="ctr">
                        <a:lnSpc>
                          <a:spcPct val="115000"/>
                        </a:lnSpc>
                        <a:spcBef>
                          <a:spcPts val="0"/>
                        </a:spcBef>
                        <a:spcAft>
                          <a:spcPts val="0"/>
                        </a:spcAft>
                        <a:buNone/>
                      </a:pPr>
                      <a:r>
                        <a:rPr lang="en-US"/>
                        <a:t>201</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6:5"/>
                      </a:ext>
                    </a:extLst>
                  </a:tcPr>
                </a:tc>
              </a:tr>
              <a:tr h="265075">
                <a:tc>
                  <a:txBody>
                    <a:bodyPr/>
                    <a:lstStyle/>
                    <a:p>
                      <a:pPr indent="0" lvl="0" marL="0" rtl="0" algn="l">
                        <a:lnSpc>
                          <a:spcPct val="115000"/>
                        </a:lnSpc>
                        <a:spcBef>
                          <a:spcPts val="0"/>
                        </a:spcBef>
                        <a:spcAft>
                          <a:spcPts val="0"/>
                        </a:spcAft>
                        <a:buNone/>
                      </a:pPr>
                      <a:r>
                        <a:rPr lang="en-US"/>
                        <a:t>Others</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7:0"/>
                      </a:ext>
                    </a:extLst>
                  </a:tcPr>
                </a:tc>
                <a:tc>
                  <a:txBody>
                    <a:bodyPr/>
                    <a:lstStyle/>
                    <a:p>
                      <a:pPr indent="0" lvl="0" marL="0" rtl="0" algn="ctr">
                        <a:lnSpc>
                          <a:spcPct val="115000"/>
                        </a:lnSpc>
                        <a:spcBef>
                          <a:spcPts val="0"/>
                        </a:spcBef>
                        <a:spcAft>
                          <a:spcPts val="0"/>
                        </a:spcAft>
                        <a:buNone/>
                      </a:pPr>
                      <a:r>
                        <a:rPr lang="en-US"/>
                        <a:t>16</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7:1"/>
                      </a:ext>
                    </a:extLst>
                  </a:tcPr>
                </a:tc>
                <a:tc>
                  <a:txBody>
                    <a:bodyPr/>
                    <a:lstStyle/>
                    <a:p>
                      <a:pPr indent="0" lvl="0" marL="0" rtl="0" algn="ctr">
                        <a:lnSpc>
                          <a:spcPct val="115000"/>
                        </a:lnSpc>
                        <a:spcBef>
                          <a:spcPts val="0"/>
                        </a:spcBef>
                        <a:spcAft>
                          <a:spcPts val="0"/>
                        </a:spcAft>
                        <a:buNone/>
                      </a:pPr>
                      <a:r>
                        <a:rPr lang="en-US"/>
                        <a:t>88.89%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7:2"/>
                      </a:ext>
                    </a:extLst>
                  </a:tcPr>
                </a:tc>
                <a:tc>
                  <a:txBody>
                    <a:bodyPr/>
                    <a:lstStyle/>
                    <a:p>
                      <a:pPr indent="0" lvl="0" marL="0" rtl="0" algn="ctr">
                        <a:lnSpc>
                          <a:spcPct val="115000"/>
                        </a:lnSpc>
                        <a:spcBef>
                          <a:spcPts val="0"/>
                        </a:spcBef>
                        <a:spcAft>
                          <a:spcPts val="0"/>
                        </a:spcAft>
                        <a:buNone/>
                      </a:pPr>
                      <a:r>
                        <a:rPr lang="en-US"/>
                        <a:t>2</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7:3"/>
                      </a:ext>
                    </a:extLst>
                  </a:tcPr>
                </a:tc>
                <a:tc>
                  <a:txBody>
                    <a:bodyPr/>
                    <a:lstStyle/>
                    <a:p>
                      <a:pPr indent="0" lvl="0" marL="0" rtl="0" algn="ctr">
                        <a:lnSpc>
                          <a:spcPct val="115000"/>
                        </a:lnSpc>
                        <a:spcBef>
                          <a:spcPts val="0"/>
                        </a:spcBef>
                        <a:spcAft>
                          <a:spcPts val="0"/>
                        </a:spcAft>
                        <a:buNone/>
                      </a:pPr>
                      <a:r>
                        <a:rPr lang="en-US"/>
                        <a:t>11.11%</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7:4"/>
                      </a:ext>
                    </a:extLst>
                  </a:tcPr>
                </a:tc>
                <a:tc>
                  <a:txBody>
                    <a:bodyPr/>
                    <a:lstStyle/>
                    <a:p>
                      <a:pPr indent="0" lvl="0" marL="0" rtl="0" algn="ctr">
                        <a:lnSpc>
                          <a:spcPct val="115000"/>
                        </a:lnSpc>
                        <a:spcBef>
                          <a:spcPts val="0"/>
                        </a:spcBef>
                        <a:spcAft>
                          <a:spcPts val="0"/>
                        </a:spcAft>
                        <a:buNone/>
                      </a:pPr>
                      <a:r>
                        <a:rPr lang="en-US"/>
                        <a:t>18</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7:5"/>
                      </a:ext>
                    </a:extLst>
                  </a:tcPr>
                </a:tc>
              </a:tr>
              <a:tr h="265075">
                <a:tc>
                  <a:txBody>
                    <a:bodyPr/>
                    <a:lstStyle/>
                    <a:p>
                      <a:pPr indent="0" lvl="0" marL="0" rtl="0" algn="l">
                        <a:lnSpc>
                          <a:spcPct val="115000"/>
                        </a:lnSpc>
                        <a:spcBef>
                          <a:spcPts val="0"/>
                        </a:spcBef>
                        <a:spcAft>
                          <a:spcPts val="0"/>
                        </a:spcAft>
                        <a:buNone/>
                      </a:pPr>
                      <a:r>
                        <a:rPr lang="en-US"/>
                        <a:t>Private</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8:0"/>
                      </a:ext>
                    </a:extLst>
                  </a:tcPr>
                </a:tc>
                <a:tc>
                  <a:txBody>
                    <a:bodyPr/>
                    <a:lstStyle/>
                    <a:p>
                      <a:pPr indent="0" lvl="0" marL="0" rtl="0" algn="ctr">
                        <a:lnSpc>
                          <a:spcPct val="115000"/>
                        </a:lnSpc>
                        <a:spcBef>
                          <a:spcPts val="0"/>
                        </a:spcBef>
                        <a:spcAft>
                          <a:spcPts val="0"/>
                        </a:spcAft>
                        <a:buNone/>
                      </a:pPr>
                      <a:r>
                        <a:rPr lang="en-US"/>
                        <a:t>579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8:1"/>
                      </a:ext>
                    </a:extLst>
                  </a:tcPr>
                </a:tc>
                <a:tc>
                  <a:txBody>
                    <a:bodyPr/>
                    <a:lstStyle/>
                    <a:p>
                      <a:pPr indent="0" lvl="0" marL="0" rtl="0" algn="ctr">
                        <a:lnSpc>
                          <a:spcPct val="115000"/>
                        </a:lnSpc>
                        <a:spcBef>
                          <a:spcPts val="0"/>
                        </a:spcBef>
                        <a:spcAft>
                          <a:spcPts val="0"/>
                        </a:spcAft>
                        <a:buNone/>
                      </a:pPr>
                      <a:r>
                        <a:rPr lang="en-US"/>
                        <a:t>74.90%</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8:2"/>
                      </a:ext>
                    </a:extLst>
                  </a:tcPr>
                </a:tc>
                <a:tc>
                  <a:txBody>
                    <a:bodyPr/>
                    <a:lstStyle/>
                    <a:p>
                      <a:pPr indent="0" lvl="0" marL="0" rtl="0" algn="ctr">
                        <a:lnSpc>
                          <a:spcPct val="115000"/>
                        </a:lnSpc>
                        <a:spcBef>
                          <a:spcPts val="0"/>
                        </a:spcBef>
                        <a:spcAft>
                          <a:spcPts val="0"/>
                        </a:spcAft>
                        <a:buNone/>
                      </a:pPr>
                      <a:r>
                        <a:rPr lang="en-US"/>
                        <a:t>194</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8:3"/>
                      </a:ext>
                    </a:extLst>
                  </a:tcPr>
                </a:tc>
                <a:tc>
                  <a:txBody>
                    <a:bodyPr/>
                    <a:lstStyle/>
                    <a:p>
                      <a:pPr indent="0" lvl="0" marL="0" rtl="0" algn="ctr">
                        <a:lnSpc>
                          <a:spcPct val="115000"/>
                        </a:lnSpc>
                        <a:spcBef>
                          <a:spcPts val="0"/>
                        </a:spcBef>
                        <a:spcAft>
                          <a:spcPts val="0"/>
                        </a:spcAft>
                        <a:buNone/>
                      </a:pPr>
                      <a:r>
                        <a:rPr lang="en-US"/>
                        <a:t>25.10%</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8:4"/>
                      </a:ext>
                    </a:extLst>
                  </a:tcPr>
                </a:tc>
                <a:tc>
                  <a:txBody>
                    <a:bodyPr/>
                    <a:lstStyle/>
                    <a:p>
                      <a:pPr indent="0" lvl="0" marL="0" rtl="0" algn="ctr">
                        <a:lnSpc>
                          <a:spcPct val="115000"/>
                        </a:lnSpc>
                        <a:spcBef>
                          <a:spcPts val="0"/>
                        </a:spcBef>
                        <a:spcAft>
                          <a:spcPts val="0"/>
                        </a:spcAft>
                        <a:buNone/>
                      </a:pPr>
                      <a:r>
                        <a:rPr lang="en-US"/>
                        <a:t>773</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8:5"/>
                      </a:ext>
                    </a:extLst>
                  </a:tcPr>
                </a:tc>
              </a:tr>
              <a:tr h="265075">
                <a:tc>
                  <a:txBody>
                    <a:bodyPr/>
                    <a:lstStyle/>
                    <a:p>
                      <a:pPr indent="0" lvl="0" marL="0" rtl="0" algn="l">
                        <a:lnSpc>
                          <a:spcPct val="115000"/>
                        </a:lnSpc>
                        <a:spcBef>
                          <a:spcPts val="0"/>
                        </a:spcBef>
                        <a:spcAft>
                          <a:spcPts val="0"/>
                        </a:spcAft>
                        <a:buNone/>
                      </a:pPr>
                      <a:r>
                        <a:rPr lang="en-US"/>
                        <a:t>Male</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9:0"/>
                      </a:ext>
                    </a:extLst>
                  </a:tcPr>
                </a:tc>
                <a:tc>
                  <a:txBody>
                    <a:bodyPr/>
                    <a:lstStyle/>
                    <a:p>
                      <a:pPr indent="0" lvl="0" marL="0" rtl="0" algn="ctr">
                        <a:lnSpc>
                          <a:spcPct val="115000"/>
                        </a:lnSpc>
                        <a:spcBef>
                          <a:spcPts val="0"/>
                        </a:spcBef>
                        <a:spcAft>
                          <a:spcPts val="0"/>
                        </a:spcAft>
                        <a:buNone/>
                      </a:pPr>
                      <a:r>
                        <a:rPr lang="en-US"/>
                        <a:t>310</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9:1"/>
                      </a:ext>
                    </a:extLst>
                  </a:tcPr>
                </a:tc>
                <a:tc>
                  <a:txBody>
                    <a:bodyPr/>
                    <a:lstStyle/>
                    <a:p>
                      <a:pPr indent="0" lvl="0" marL="0" rtl="0" algn="ctr">
                        <a:lnSpc>
                          <a:spcPct val="115000"/>
                        </a:lnSpc>
                        <a:spcBef>
                          <a:spcPts val="0"/>
                        </a:spcBef>
                        <a:spcAft>
                          <a:spcPts val="0"/>
                        </a:spcAft>
                        <a:buNone/>
                      </a:pPr>
                      <a:r>
                        <a:rPr lang="en-US"/>
                        <a:t>67.54%</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9:2"/>
                      </a:ext>
                    </a:extLst>
                  </a:tcPr>
                </a:tc>
                <a:tc>
                  <a:txBody>
                    <a:bodyPr/>
                    <a:lstStyle/>
                    <a:p>
                      <a:pPr indent="0" lvl="0" marL="0" rtl="0" algn="ctr">
                        <a:lnSpc>
                          <a:spcPct val="115000"/>
                        </a:lnSpc>
                        <a:spcBef>
                          <a:spcPts val="0"/>
                        </a:spcBef>
                        <a:spcAft>
                          <a:spcPts val="0"/>
                        </a:spcAft>
                        <a:buNone/>
                      </a:pPr>
                      <a:r>
                        <a:rPr lang="en-US"/>
                        <a:t>149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9:3"/>
                      </a:ext>
                    </a:extLst>
                  </a:tcPr>
                </a:tc>
                <a:tc>
                  <a:txBody>
                    <a:bodyPr/>
                    <a:lstStyle/>
                    <a:p>
                      <a:pPr indent="0" lvl="0" marL="0" rtl="0" algn="ctr">
                        <a:lnSpc>
                          <a:spcPct val="115000"/>
                        </a:lnSpc>
                        <a:spcBef>
                          <a:spcPts val="0"/>
                        </a:spcBef>
                        <a:spcAft>
                          <a:spcPts val="0"/>
                        </a:spcAft>
                        <a:buNone/>
                      </a:pPr>
                      <a:r>
                        <a:rPr b="1" lang="en-US"/>
                        <a:t>32.46%</a:t>
                      </a:r>
                      <a:endParaRPr b="1"/>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9:4"/>
                      </a:ext>
                    </a:extLst>
                  </a:tcPr>
                </a:tc>
                <a:tc>
                  <a:txBody>
                    <a:bodyPr/>
                    <a:lstStyle/>
                    <a:p>
                      <a:pPr indent="0" lvl="0" marL="0" rtl="0" algn="ctr">
                        <a:lnSpc>
                          <a:spcPct val="115000"/>
                        </a:lnSpc>
                        <a:spcBef>
                          <a:spcPts val="0"/>
                        </a:spcBef>
                        <a:spcAft>
                          <a:spcPts val="0"/>
                        </a:spcAft>
                        <a:buNone/>
                      </a:pPr>
                      <a:r>
                        <a:rPr lang="en-US"/>
                        <a:t>459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9:5"/>
                      </a:ext>
                    </a:extLst>
                  </a:tcPr>
                </a:tc>
              </a:tr>
              <a:tr h="265075">
                <a:tc>
                  <a:txBody>
                    <a:bodyPr/>
                    <a:lstStyle/>
                    <a:p>
                      <a:pPr indent="0" lvl="0" marL="0" rtl="0" algn="l">
                        <a:lnSpc>
                          <a:spcPct val="115000"/>
                        </a:lnSpc>
                        <a:spcBef>
                          <a:spcPts val="0"/>
                        </a:spcBef>
                        <a:spcAft>
                          <a:spcPts val="0"/>
                        </a:spcAft>
                        <a:buNone/>
                      </a:pPr>
                      <a:r>
                        <a:rPr lang="en-US"/>
                        <a:t>Female</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0:0"/>
                      </a:ext>
                    </a:extLst>
                  </a:tcPr>
                </a:tc>
                <a:tc>
                  <a:txBody>
                    <a:bodyPr/>
                    <a:lstStyle/>
                    <a:p>
                      <a:pPr indent="0" lvl="0" marL="0" rtl="0" algn="ctr">
                        <a:lnSpc>
                          <a:spcPct val="115000"/>
                        </a:lnSpc>
                        <a:spcBef>
                          <a:spcPts val="0"/>
                        </a:spcBef>
                        <a:spcAft>
                          <a:spcPts val="0"/>
                        </a:spcAft>
                        <a:buNone/>
                      </a:pPr>
                      <a:r>
                        <a:rPr lang="en-US"/>
                        <a:t>794</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0:1"/>
                      </a:ext>
                    </a:extLst>
                  </a:tcPr>
                </a:tc>
                <a:tc>
                  <a:txBody>
                    <a:bodyPr/>
                    <a:lstStyle/>
                    <a:p>
                      <a:pPr indent="0" lvl="0" marL="0" rtl="0" algn="ctr">
                        <a:lnSpc>
                          <a:spcPct val="115000"/>
                        </a:lnSpc>
                        <a:spcBef>
                          <a:spcPts val="0"/>
                        </a:spcBef>
                        <a:spcAft>
                          <a:spcPts val="0"/>
                        </a:spcAft>
                        <a:buNone/>
                      </a:pPr>
                      <a:r>
                        <a:rPr lang="en-US"/>
                        <a:t>77.69%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0:2"/>
                      </a:ext>
                    </a:extLst>
                  </a:tcPr>
                </a:tc>
                <a:tc>
                  <a:txBody>
                    <a:bodyPr/>
                    <a:lstStyle/>
                    <a:p>
                      <a:pPr indent="0" lvl="0" marL="0" rtl="0" algn="ctr">
                        <a:lnSpc>
                          <a:spcPct val="115000"/>
                        </a:lnSpc>
                        <a:spcBef>
                          <a:spcPts val="0"/>
                        </a:spcBef>
                        <a:spcAft>
                          <a:spcPts val="0"/>
                        </a:spcAft>
                        <a:buNone/>
                      </a:pPr>
                      <a:r>
                        <a:rPr lang="en-US"/>
                        <a:t>228</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0:3"/>
                      </a:ext>
                    </a:extLst>
                  </a:tcPr>
                </a:tc>
                <a:tc>
                  <a:txBody>
                    <a:bodyPr/>
                    <a:lstStyle/>
                    <a:p>
                      <a:pPr indent="0" lvl="0" marL="0" rtl="0" algn="ctr">
                        <a:lnSpc>
                          <a:spcPct val="115000"/>
                        </a:lnSpc>
                        <a:spcBef>
                          <a:spcPts val="0"/>
                        </a:spcBef>
                        <a:spcAft>
                          <a:spcPts val="0"/>
                        </a:spcAft>
                        <a:buNone/>
                      </a:pPr>
                      <a:r>
                        <a:rPr lang="en-US"/>
                        <a:t>22.31%</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0:4"/>
                      </a:ext>
                    </a:extLst>
                  </a:tcPr>
                </a:tc>
                <a:tc>
                  <a:txBody>
                    <a:bodyPr/>
                    <a:lstStyle/>
                    <a:p>
                      <a:pPr indent="0" lvl="0" marL="0" rtl="0" algn="ctr">
                        <a:lnSpc>
                          <a:spcPct val="115000"/>
                        </a:lnSpc>
                        <a:spcBef>
                          <a:spcPts val="0"/>
                        </a:spcBef>
                        <a:spcAft>
                          <a:spcPts val="0"/>
                        </a:spcAft>
                        <a:buNone/>
                      </a:pPr>
                      <a:r>
                        <a:rPr lang="en-US"/>
                        <a:t>1022</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0:5"/>
                      </a:ext>
                    </a:extLst>
                  </a:tcPr>
                </a:tc>
              </a:tr>
              <a:tr h="265075">
                <a:tc>
                  <a:txBody>
                    <a:bodyPr/>
                    <a:lstStyle/>
                    <a:p>
                      <a:pPr indent="0" lvl="0" marL="0" rtl="0" algn="l">
                        <a:lnSpc>
                          <a:spcPct val="115000"/>
                        </a:lnSpc>
                        <a:spcBef>
                          <a:spcPts val="0"/>
                        </a:spcBef>
                        <a:spcAft>
                          <a:spcPts val="0"/>
                        </a:spcAft>
                        <a:buNone/>
                      </a:pPr>
                      <a:r>
                        <a:rPr lang="en-US"/>
                        <a:t>B.Ed</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1:0"/>
                      </a:ext>
                    </a:extLst>
                  </a:tcPr>
                </a:tc>
                <a:tc>
                  <a:txBody>
                    <a:bodyPr/>
                    <a:lstStyle/>
                    <a:p>
                      <a:pPr indent="0" lvl="0" marL="0" rtl="0" algn="ctr">
                        <a:lnSpc>
                          <a:spcPct val="115000"/>
                        </a:lnSpc>
                        <a:spcBef>
                          <a:spcPts val="0"/>
                        </a:spcBef>
                        <a:spcAft>
                          <a:spcPts val="0"/>
                        </a:spcAft>
                        <a:buNone/>
                      </a:pPr>
                      <a:r>
                        <a:rPr lang="en-US"/>
                        <a:t>733</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1:1"/>
                      </a:ext>
                    </a:extLst>
                  </a:tcPr>
                </a:tc>
                <a:tc>
                  <a:txBody>
                    <a:bodyPr/>
                    <a:lstStyle/>
                    <a:p>
                      <a:pPr indent="0" lvl="0" marL="0" rtl="0" algn="ctr">
                        <a:lnSpc>
                          <a:spcPct val="115000"/>
                        </a:lnSpc>
                        <a:spcBef>
                          <a:spcPts val="0"/>
                        </a:spcBef>
                        <a:spcAft>
                          <a:spcPts val="0"/>
                        </a:spcAft>
                        <a:buNone/>
                      </a:pPr>
                      <a:r>
                        <a:rPr lang="en-US"/>
                        <a:t>74.34%</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1:2"/>
                      </a:ext>
                    </a:extLst>
                  </a:tcPr>
                </a:tc>
                <a:tc>
                  <a:txBody>
                    <a:bodyPr/>
                    <a:lstStyle/>
                    <a:p>
                      <a:pPr indent="0" lvl="0" marL="0" rtl="0" algn="ctr">
                        <a:lnSpc>
                          <a:spcPct val="115000"/>
                        </a:lnSpc>
                        <a:spcBef>
                          <a:spcPts val="0"/>
                        </a:spcBef>
                        <a:spcAft>
                          <a:spcPts val="0"/>
                        </a:spcAft>
                        <a:buNone/>
                      </a:pPr>
                      <a:r>
                        <a:rPr lang="en-US"/>
                        <a:t>253</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1:3"/>
                      </a:ext>
                    </a:extLst>
                  </a:tcPr>
                </a:tc>
                <a:tc>
                  <a:txBody>
                    <a:bodyPr/>
                    <a:lstStyle/>
                    <a:p>
                      <a:pPr indent="0" lvl="0" marL="0" rtl="0" algn="ctr">
                        <a:lnSpc>
                          <a:spcPct val="115000"/>
                        </a:lnSpc>
                        <a:spcBef>
                          <a:spcPts val="0"/>
                        </a:spcBef>
                        <a:spcAft>
                          <a:spcPts val="0"/>
                        </a:spcAft>
                        <a:buNone/>
                      </a:pPr>
                      <a:r>
                        <a:rPr lang="en-US"/>
                        <a:t>25.66%</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1:4"/>
                      </a:ext>
                    </a:extLst>
                  </a:tcPr>
                </a:tc>
                <a:tc>
                  <a:txBody>
                    <a:bodyPr/>
                    <a:lstStyle/>
                    <a:p>
                      <a:pPr indent="0" lvl="0" marL="0" rtl="0" algn="ctr">
                        <a:lnSpc>
                          <a:spcPct val="115000"/>
                        </a:lnSpc>
                        <a:spcBef>
                          <a:spcPts val="0"/>
                        </a:spcBef>
                        <a:spcAft>
                          <a:spcPts val="0"/>
                        </a:spcAft>
                        <a:buNone/>
                      </a:pPr>
                      <a:r>
                        <a:rPr lang="en-US"/>
                        <a:t>986</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1:5"/>
                      </a:ext>
                    </a:extLst>
                  </a:tcPr>
                </a:tc>
              </a:tr>
              <a:tr h="341275">
                <a:tc>
                  <a:txBody>
                    <a:bodyPr/>
                    <a:lstStyle/>
                    <a:p>
                      <a:pPr indent="0" lvl="0" marL="0" rtl="0" algn="l">
                        <a:lnSpc>
                          <a:spcPct val="115000"/>
                        </a:lnSpc>
                        <a:spcBef>
                          <a:spcPts val="0"/>
                        </a:spcBef>
                        <a:spcAft>
                          <a:spcPts val="0"/>
                        </a:spcAft>
                        <a:buNone/>
                      </a:pPr>
                      <a:r>
                        <a:rPr lang="en-US"/>
                        <a:t>D.Ed/D.El.Ed</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2:0"/>
                      </a:ext>
                    </a:extLst>
                  </a:tcPr>
                </a:tc>
                <a:tc>
                  <a:txBody>
                    <a:bodyPr/>
                    <a:lstStyle/>
                    <a:p>
                      <a:pPr indent="0" lvl="0" marL="0" rtl="0" algn="ctr">
                        <a:lnSpc>
                          <a:spcPct val="115000"/>
                        </a:lnSpc>
                        <a:spcBef>
                          <a:spcPts val="0"/>
                        </a:spcBef>
                        <a:spcAft>
                          <a:spcPts val="0"/>
                        </a:spcAft>
                        <a:buNone/>
                      </a:pPr>
                      <a:r>
                        <a:rPr lang="en-US"/>
                        <a:t>304</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2:1"/>
                      </a:ext>
                    </a:extLst>
                  </a:tcPr>
                </a:tc>
                <a:tc>
                  <a:txBody>
                    <a:bodyPr/>
                    <a:lstStyle/>
                    <a:p>
                      <a:pPr indent="0" lvl="0" marL="0" rtl="0" algn="ctr">
                        <a:lnSpc>
                          <a:spcPct val="115000"/>
                        </a:lnSpc>
                        <a:spcBef>
                          <a:spcPts val="0"/>
                        </a:spcBef>
                        <a:spcAft>
                          <a:spcPts val="0"/>
                        </a:spcAft>
                        <a:buNone/>
                      </a:pPr>
                      <a:r>
                        <a:rPr lang="en-US"/>
                        <a:t>72.90%</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2:2"/>
                      </a:ext>
                    </a:extLst>
                  </a:tcPr>
                </a:tc>
                <a:tc>
                  <a:txBody>
                    <a:bodyPr/>
                    <a:lstStyle/>
                    <a:p>
                      <a:pPr indent="0" lvl="0" marL="0" rtl="0" algn="ctr">
                        <a:lnSpc>
                          <a:spcPct val="115000"/>
                        </a:lnSpc>
                        <a:spcBef>
                          <a:spcPts val="0"/>
                        </a:spcBef>
                        <a:spcAft>
                          <a:spcPts val="0"/>
                        </a:spcAft>
                        <a:buNone/>
                      </a:pPr>
                      <a:r>
                        <a:rPr lang="en-US"/>
                        <a:t>113</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2:3"/>
                      </a:ext>
                    </a:extLst>
                  </a:tcPr>
                </a:tc>
                <a:tc>
                  <a:txBody>
                    <a:bodyPr/>
                    <a:lstStyle/>
                    <a:p>
                      <a:pPr indent="0" lvl="0" marL="0" rtl="0" algn="ctr">
                        <a:lnSpc>
                          <a:spcPct val="115000"/>
                        </a:lnSpc>
                        <a:spcBef>
                          <a:spcPts val="0"/>
                        </a:spcBef>
                        <a:spcAft>
                          <a:spcPts val="0"/>
                        </a:spcAft>
                        <a:buNone/>
                      </a:pPr>
                      <a:r>
                        <a:rPr lang="en-US"/>
                        <a:t>27.10%</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2:4"/>
                      </a:ext>
                    </a:extLst>
                  </a:tcPr>
                </a:tc>
                <a:tc>
                  <a:txBody>
                    <a:bodyPr/>
                    <a:lstStyle/>
                    <a:p>
                      <a:pPr indent="0" lvl="0" marL="0" rtl="0" algn="ctr">
                        <a:lnSpc>
                          <a:spcPct val="115000"/>
                        </a:lnSpc>
                        <a:spcBef>
                          <a:spcPts val="0"/>
                        </a:spcBef>
                        <a:spcAft>
                          <a:spcPts val="0"/>
                        </a:spcAft>
                        <a:buNone/>
                      </a:pPr>
                      <a:r>
                        <a:rPr lang="en-US"/>
                        <a:t>417</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21:12:5"/>
                      </a:ext>
                    </a:extLst>
                  </a:tcPr>
                </a:tc>
              </a:tr>
            </a:tbl>
          </a:graphicData>
        </a:graphic>
      </p:graphicFrame>
      <p:sp>
        <p:nvSpPr>
          <p:cNvPr id="522" name="Google Shape;522;g29096aafb97_1_9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29096aafb97_1_105"/>
          <p:cNvSpPr txBox="1"/>
          <p:nvPr>
            <p:ph type="title"/>
          </p:nvPr>
        </p:nvSpPr>
        <p:spPr>
          <a:xfrm>
            <a:off x="628650" y="273847"/>
            <a:ext cx="7886700" cy="553500"/>
          </a:xfrm>
          <a:prstGeom prst="rect">
            <a:avLst/>
          </a:prstGeom>
        </p:spPr>
        <p:txBody>
          <a:bodyPr anchorCtr="0" anchor="ctr" bIns="34275" lIns="68575" spcFirstLastPara="1" rIns="68575" wrap="square" tIns="34275">
            <a:normAutofit/>
          </a:bodyPr>
          <a:lstStyle/>
          <a:p>
            <a:pPr indent="0" lvl="0" marL="457200" rtl="0" algn="l">
              <a:lnSpc>
                <a:spcPct val="100000"/>
              </a:lnSpc>
              <a:spcBef>
                <a:spcPts val="0"/>
              </a:spcBef>
              <a:spcAft>
                <a:spcPts val="0"/>
              </a:spcAft>
              <a:buClr>
                <a:schemeClr val="dk1"/>
              </a:buClr>
              <a:buSzPts val="1100"/>
              <a:buFont typeface="Arial"/>
              <a:buNone/>
            </a:pPr>
            <a:r>
              <a:rPr lang="en-US" sz="1800">
                <a:solidFill>
                  <a:schemeClr val="dk1"/>
                </a:solidFill>
                <a:latin typeface="Arial"/>
                <a:ea typeface="Arial"/>
                <a:cs typeface="Arial"/>
                <a:sym typeface="Arial"/>
              </a:rPr>
              <a:t>Table 59b: Programme-wise Fees Paid by Student Teachers</a:t>
            </a:r>
            <a:endParaRPr sz="1800"/>
          </a:p>
        </p:txBody>
      </p:sp>
      <p:graphicFrame>
        <p:nvGraphicFramePr>
          <p:cNvPr id="528" name="Google Shape;528;g29096aafb97_1_105"/>
          <p:cNvGraphicFramePr/>
          <p:nvPr/>
        </p:nvGraphicFramePr>
        <p:xfrm>
          <a:off x="137150" y="930575"/>
          <a:ext cx="3000000" cy="3000000"/>
        </p:xfrm>
        <a:graphic>
          <a:graphicData uri="http://schemas.openxmlformats.org/drawingml/2006/table">
            <a:tbl>
              <a:tblPr>
                <a:noFill/>
                <a:tableStyleId>{45C4D80A-A45F-49AA-AA8E-86D13E099FFA}</a:tableStyleId>
              </a:tblPr>
              <a:tblGrid>
                <a:gridCol w="1285875"/>
                <a:gridCol w="628650"/>
                <a:gridCol w="628650"/>
                <a:gridCol w="952500"/>
                <a:gridCol w="742950"/>
                <a:gridCol w="847725"/>
                <a:gridCol w="847725"/>
              </a:tblGrid>
              <a:tr h="200025">
                <a:tc>
                  <a:txBody>
                    <a:bodyPr/>
                    <a:lstStyle/>
                    <a:p>
                      <a:pPr indent="0" lvl="0" marL="0" rtl="0" algn="l">
                        <a:lnSpc>
                          <a:spcPct val="115000"/>
                        </a:lnSpc>
                        <a:spcBef>
                          <a:spcPts val="0"/>
                        </a:spcBef>
                        <a:spcAft>
                          <a:spcPts val="0"/>
                        </a:spcAft>
                        <a:buNone/>
                      </a:pPr>
                      <a:r>
                        <a:rPr b="1" lang="en-US" sz="1100"/>
                        <a:t>Fees Category</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B.Ed</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a:t>
                      </a:r>
                      <a:endParaRPr b="1"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D.Ed/D.El.Ed</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a:t>
                      </a:r>
                      <a:endParaRPr b="1"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B.PEd</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a:t>
                      </a:r>
                      <a:endParaRPr b="1"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US" sz="1100"/>
                        <a:t>&gt;= 5000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14</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1.42%</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100"/>
                        <a:t>191</a:t>
                      </a:r>
                      <a:endParaRPr b="1"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100"/>
                        <a:t>45.80%</a:t>
                      </a:r>
                      <a:endParaRPr b="1"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0</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0.00%</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US" sz="1100"/>
                        <a:t>5001-25,000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267</a:t>
                      </a:r>
                      <a:endParaRPr b="1"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27.08%</a:t>
                      </a:r>
                      <a:endParaRPr b="1"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100"/>
                        <a:t>135</a:t>
                      </a:r>
                      <a:endParaRPr b="1"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b="1" lang="en-US" sz="1100"/>
                        <a:t>32.37%</a:t>
                      </a:r>
                      <a:endParaRPr b="1"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2</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4.35%</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US" sz="1100"/>
                        <a:t>25,001-50,000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252</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25.56%</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t>25</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t>6.00%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24</a:t>
                      </a:r>
                      <a:endParaRPr b="1"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52.17%</a:t>
                      </a:r>
                      <a:endParaRPr b="1"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US" sz="1100"/>
                        <a:t>50,001-1,00,000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415</a:t>
                      </a:r>
                      <a:endParaRPr b="1"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42.09%</a:t>
                      </a:r>
                      <a:endParaRPr b="1"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t>29</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t>6.95%</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5</a:t>
                      </a:r>
                      <a:endParaRPr b="1"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10.87%</a:t>
                      </a:r>
                      <a:endParaRPr b="1"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1450">
                <a:tc>
                  <a:txBody>
                    <a:bodyPr/>
                    <a:lstStyle/>
                    <a:p>
                      <a:pPr indent="0" lvl="0" marL="0" rtl="0" algn="l">
                        <a:lnSpc>
                          <a:spcPct val="115000"/>
                        </a:lnSpc>
                        <a:spcBef>
                          <a:spcPts val="0"/>
                        </a:spcBef>
                        <a:spcAft>
                          <a:spcPts val="0"/>
                        </a:spcAft>
                        <a:buNone/>
                      </a:pPr>
                      <a:r>
                        <a:rPr b="1" lang="en-US" sz="1100"/>
                        <a:t>1,00,001-1,50,000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4</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0.41%</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t>10</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2.40%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0</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0.00%</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rtl="0" algn="l">
                        <a:lnSpc>
                          <a:spcPct val="115000"/>
                        </a:lnSpc>
                        <a:spcBef>
                          <a:spcPts val="0"/>
                        </a:spcBef>
                        <a:spcAft>
                          <a:spcPts val="0"/>
                        </a:spcAft>
                        <a:buNone/>
                      </a:pPr>
                      <a:r>
                        <a:rPr b="1" lang="en-US" sz="1100"/>
                        <a:t>Above 1,50,000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2</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0.20%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t>0.00%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5</a:t>
                      </a:r>
                      <a:endParaRPr b="1"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10.87%</a:t>
                      </a:r>
                      <a:endParaRPr b="1"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t>NA</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32</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3.25%</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t>27</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t>6.47%</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10</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21.74%</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US" sz="1100"/>
                        <a:t>Total</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100"/>
                        <a:t>986</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100%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t>417</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100%</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46</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100.00%</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529" name="Google Shape;529;g29096aafb97_1_105" title="Chart"/>
          <p:cNvPicPr preferRelativeResize="0"/>
          <p:nvPr/>
        </p:nvPicPr>
        <p:blipFill>
          <a:blip r:embed="rId3">
            <a:alphaModFix/>
          </a:blip>
          <a:stretch>
            <a:fillRect/>
          </a:stretch>
        </p:blipFill>
        <p:spPr>
          <a:xfrm>
            <a:off x="6165875" y="1026350"/>
            <a:ext cx="2808234" cy="1736425"/>
          </a:xfrm>
          <a:prstGeom prst="rect">
            <a:avLst/>
          </a:prstGeom>
          <a:noFill/>
          <a:ln>
            <a:noFill/>
          </a:ln>
        </p:spPr>
      </p:pic>
      <p:sp>
        <p:nvSpPr>
          <p:cNvPr id="530" name="Google Shape;530;g29096aafb97_1_105"/>
          <p:cNvSpPr txBox="1"/>
          <p:nvPr/>
        </p:nvSpPr>
        <p:spPr>
          <a:xfrm>
            <a:off x="137150" y="3102275"/>
            <a:ext cx="7886700" cy="2457300"/>
          </a:xfrm>
          <a:prstGeom prst="rect">
            <a:avLst/>
          </a:prstGeom>
          <a:noFill/>
          <a:ln>
            <a:noFill/>
          </a:ln>
        </p:spPr>
        <p:txBody>
          <a:bodyPr anchorCtr="0" anchor="t" bIns="91425" lIns="91425" spcFirstLastPara="1" rIns="91425" wrap="square" tIns="91425">
            <a:normAutofit/>
          </a:bodyPr>
          <a:lstStyle/>
          <a:p>
            <a:pPr indent="0" lvl="0" marL="457200" rtl="0" algn="just">
              <a:spcBef>
                <a:spcPts val="0"/>
              </a:spcBef>
              <a:spcAft>
                <a:spcPts val="0"/>
              </a:spcAft>
              <a:buNone/>
            </a:pPr>
            <a:r>
              <a:t/>
            </a:r>
            <a:endParaRPr sz="1200">
              <a:solidFill>
                <a:srgbClr val="000000"/>
              </a:solidFill>
            </a:endParaRPr>
          </a:p>
          <a:p>
            <a:pPr indent="-304800" lvl="0" marL="457200" rtl="0" algn="just">
              <a:spcBef>
                <a:spcPts val="0"/>
              </a:spcBef>
              <a:spcAft>
                <a:spcPts val="0"/>
              </a:spcAft>
              <a:buClr>
                <a:srgbClr val="000000"/>
              </a:buClr>
              <a:buSzPts val="1200"/>
              <a:buChar char="❖"/>
            </a:pPr>
            <a:r>
              <a:rPr lang="en-US" sz="1200">
                <a:solidFill>
                  <a:srgbClr val="000000"/>
                </a:solidFill>
              </a:rPr>
              <a:t>On the basis of management, maximum number of the private, aided and B.Ed student teachers paid fees in the fees slab of Rs.50,001 to Rs. 1,00,000 category.</a:t>
            </a:r>
            <a:endParaRPr sz="1200">
              <a:solidFill>
                <a:srgbClr val="000000"/>
              </a:solidFill>
            </a:endParaRPr>
          </a:p>
          <a:p>
            <a:pPr indent="0" lvl="0" marL="457200" rtl="0" algn="just">
              <a:spcBef>
                <a:spcPts val="0"/>
              </a:spcBef>
              <a:spcAft>
                <a:spcPts val="0"/>
              </a:spcAft>
              <a:buNone/>
            </a:pPr>
            <a:r>
              <a:t/>
            </a:r>
            <a:endParaRPr sz="1200">
              <a:solidFill>
                <a:srgbClr val="000000"/>
              </a:solidFill>
            </a:endParaRPr>
          </a:p>
          <a:p>
            <a:pPr indent="-304800" lvl="0" marL="457200" rtl="0" algn="l">
              <a:spcBef>
                <a:spcPts val="0"/>
              </a:spcBef>
              <a:spcAft>
                <a:spcPts val="0"/>
              </a:spcAft>
              <a:buClr>
                <a:srgbClr val="000000"/>
              </a:buClr>
              <a:buSzPts val="1200"/>
              <a:buChar char="❖"/>
            </a:pPr>
            <a:r>
              <a:rPr lang="en-US" sz="1200">
                <a:solidFill>
                  <a:srgbClr val="000000"/>
                </a:solidFill>
              </a:rPr>
              <a:t>State-wise, the highest fees slab paid by majority of the students teachers is noticed in Assam, Bihar and Karnataka. The fees category here is in the range of Rs. 50,001 to Rs. 1,00,000.</a:t>
            </a:r>
            <a:endParaRPr sz="1200">
              <a:solidFill>
                <a:srgbClr val="000000"/>
              </a:solidFill>
            </a:endParaRPr>
          </a:p>
          <a:p>
            <a:pPr indent="0" lvl="0" marL="457200" rtl="0" algn="l">
              <a:spcBef>
                <a:spcPts val="0"/>
              </a:spcBef>
              <a:spcAft>
                <a:spcPts val="0"/>
              </a:spcAft>
              <a:buNone/>
            </a:pPr>
            <a:r>
              <a:t/>
            </a:r>
            <a:endParaRPr sz="1200">
              <a:solidFill>
                <a:srgbClr val="000000"/>
              </a:solidFill>
            </a:endParaRPr>
          </a:p>
          <a:p>
            <a:pPr indent="-304800" lvl="0" marL="457200" rtl="0" algn="just">
              <a:spcBef>
                <a:spcPts val="0"/>
              </a:spcBef>
              <a:spcAft>
                <a:spcPts val="0"/>
              </a:spcAft>
              <a:buClr>
                <a:srgbClr val="000000"/>
              </a:buClr>
              <a:buSzPts val="1200"/>
              <a:buChar char="❖"/>
            </a:pPr>
            <a:r>
              <a:rPr lang="en-US" sz="1200">
                <a:solidFill>
                  <a:srgbClr val="000000"/>
                </a:solidFill>
              </a:rPr>
              <a:t>Programme-wise, the fees paid by BPEd student teachers is relatively higher when compared to the B.Ed and D.Ed/D.El.Ed student teachers. </a:t>
            </a:r>
            <a:endParaRPr sz="1200">
              <a:solidFill>
                <a:srgbClr val="000000"/>
              </a:solidFill>
            </a:endParaRPr>
          </a:p>
          <a:p>
            <a:pPr indent="0" lvl="0" marL="45720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531" name="Google Shape;531;g29096aafb97_1_10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24fc5e15210_0_7"/>
          <p:cNvSpPr txBox="1"/>
          <p:nvPr>
            <p:ph type="title"/>
          </p:nvPr>
        </p:nvSpPr>
        <p:spPr>
          <a:xfrm>
            <a:off x="519300" y="186325"/>
            <a:ext cx="7953000" cy="708900"/>
          </a:xfrm>
          <a:prstGeom prst="rect">
            <a:avLst/>
          </a:prstGeom>
        </p:spPr>
        <p:txBody>
          <a:bodyPr anchorCtr="0" anchor="ctr" bIns="68575" lIns="68575" spcFirstLastPara="1" rIns="68575" wrap="square" tIns="68575">
            <a:noAutofit/>
          </a:bodyPr>
          <a:lstStyle/>
          <a:p>
            <a:pPr indent="0" lvl="0" marL="0" rtl="0" algn="ctr">
              <a:lnSpc>
                <a:spcPct val="100000"/>
              </a:lnSpc>
              <a:spcBef>
                <a:spcPts val="0"/>
              </a:spcBef>
              <a:spcAft>
                <a:spcPts val="0"/>
              </a:spcAft>
              <a:buClr>
                <a:schemeClr val="dk1"/>
              </a:buClr>
              <a:buSzPts val="1100"/>
              <a:buFont typeface="Arial"/>
              <a:buNone/>
            </a:pPr>
            <a:r>
              <a:rPr lang="en-US" sz="1700">
                <a:solidFill>
                  <a:schemeClr val="dk1"/>
                </a:solidFill>
                <a:latin typeface="Arial"/>
                <a:ea typeface="Arial"/>
                <a:cs typeface="Arial"/>
                <a:sym typeface="Arial"/>
              </a:rPr>
              <a:t>Table 60: Additional Fees Paid by the Student Teachers</a:t>
            </a:r>
            <a:endParaRPr sz="2900"/>
          </a:p>
        </p:txBody>
      </p:sp>
      <p:graphicFrame>
        <p:nvGraphicFramePr>
          <p:cNvPr id="537" name="Google Shape;537;g24fc5e15210_0_7"/>
          <p:cNvGraphicFramePr/>
          <p:nvPr/>
        </p:nvGraphicFramePr>
        <p:xfrm>
          <a:off x="274725" y="1113950"/>
          <a:ext cx="3000000" cy="3000000"/>
        </p:xfrm>
        <a:graphic>
          <a:graphicData uri="http://schemas.openxmlformats.org/drawingml/2006/table">
            <a:tbl>
              <a:tblPr>
                <a:noFill/>
                <a:tableStyleId>{CBA90E75-996F-4508-A9C9-B284D87FF271}</a:tableStyleId>
              </a:tblPr>
              <a:tblGrid>
                <a:gridCol w="891325"/>
                <a:gridCol w="891350"/>
                <a:gridCol w="1025775"/>
                <a:gridCol w="1025775"/>
                <a:gridCol w="1025775"/>
                <a:gridCol w="1025775"/>
              </a:tblGrid>
              <a:tr h="209550">
                <a:tc>
                  <a:txBody>
                    <a:bodyPr/>
                    <a:lstStyle/>
                    <a:p>
                      <a:pPr indent="0" lvl="0" marL="0" rtl="0" algn="l">
                        <a:lnSpc>
                          <a:spcPct val="115000"/>
                        </a:lnSpc>
                        <a:spcBef>
                          <a:spcPts val="0"/>
                        </a:spcBef>
                        <a:spcAft>
                          <a:spcPts val="0"/>
                        </a:spcAft>
                        <a:buNone/>
                      </a:pPr>
                      <a:r>
                        <a:rPr b="1" lang="en-US" sz="1200"/>
                        <a:t>Response</a:t>
                      </a:r>
                      <a:endParaRPr b="1" sz="12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0:0"/>
                      </a:ext>
                    </a:extLst>
                  </a:tcPr>
                </a:tc>
                <a:tc>
                  <a:txBody>
                    <a:bodyPr/>
                    <a:lstStyle/>
                    <a:p>
                      <a:pPr indent="0" lvl="0" marL="0" rtl="0" algn="ctr">
                        <a:lnSpc>
                          <a:spcPct val="115000"/>
                        </a:lnSpc>
                        <a:spcBef>
                          <a:spcPts val="0"/>
                        </a:spcBef>
                        <a:spcAft>
                          <a:spcPts val="0"/>
                        </a:spcAft>
                        <a:buNone/>
                      </a:pPr>
                      <a:r>
                        <a:rPr b="1" lang="en-US" sz="1200"/>
                        <a:t>Total</a:t>
                      </a:r>
                      <a:endParaRPr b="1" sz="12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0:1"/>
                      </a:ext>
                    </a:extLst>
                  </a:tcPr>
                </a:tc>
                <a:tc>
                  <a:txBody>
                    <a:bodyPr/>
                    <a:lstStyle/>
                    <a:p>
                      <a:pPr indent="0" lvl="0" marL="0" rtl="0" algn="ctr">
                        <a:lnSpc>
                          <a:spcPct val="115000"/>
                        </a:lnSpc>
                        <a:spcBef>
                          <a:spcPts val="0"/>
                        </a:spcBef>
                        <a:spcAft>
                          <a:spcPts val="0"/>
                        </a:spcAft>
                        <a:buNone/>
                      </a:pPr>
                      <a:r>
                        <a:rPr b="1" lang="en-US" sz="1200"/>
                        <a:t>Female</a:t>
                      </a:r>
                      <a:endParaRPr b="1" sz="12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0:2"/>
                      </a:ext>
                    </a:extLst>
                  </a:tcPr>
                </a:tc>
                <a:tc>
                  <a:txBody>
                    <a:bodyPr/>
                    <a:lstStyle/>
                    <a:p>
                      <a:pPr indent="0" lvl="0" marL="0" rtl="0" algn="ctr">
                        <a:lnSpc>
                          <a:spcPct val="115000"/>
                        </a:lnSpc>
                        <a:spcBef>
                          <a:spcPts val="0"/>
                        </a:spcBef>
                        <a:spcAft>
                          <a:spcPts val="0"/>
                        </a:spcAft>
                        <a:buNone/>
                      </a:pPr>
                      <a:r>
                        <a:rPr b="1" lang="en-US" sz="1200"/>
                        <a:t>Male</a:t>
                      </a:r>
                      <a:endParaRPr b="1" sz="12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0:3"/>
                      </a:ext>
                    </a:extLst>
                  </a:tcPr>
                </a:tc>
                <a:tc>
                  <a:txBody>
                    <a:bodyPr/>
                    <a:lstStyle/>
                    <a:p>
                      <a:pPr indent="0" lvl="0" marL="0" rtl="0" algn="ctr">
                        <a:lnSpc>
                          <a:spcPct val="115000"/>
                        </a:lnSpc>
                        <a:spcBef>
                          <a:spcPts val="0"/>
                        </a:spcBef>
                        <a:spcAft>
                          <a:spcPts val="0"/>
                        </a:spcAft>
                        <a:buNone/>
                      </a:pPr>
                      <a:r>
                        <a:rPr b="1" lang="en-US" sz="1200"/>
                        <a:t>Rural</a:t>
                      </a:r>
                      <a:endParaRPr b="1" sz="12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0:4"/>
                      </a:ext>
                    </a:extLst>
                  </a:tcPr>
                </a:tc>
                <a:tc>
                  <a:txBody>
                    <a:bodyPr/>
                    <a:lstStyle/>
                    <a:p>
                      <a:pPr indent="0" lvl="0" marL="0" rtl="0" algn="ctr">
                        <a:lnSpc>
                          <a:spcPct val="115000"/>
                        </a:lnSpc>
                        <a:spcBef>
                          <a:spcPts val="0"/>
                        </a:spcBef>
                        <a:spcAft>
                          <a:spcPts val="0"/>
                        </a:spcAft>
                        <a:buNone/>
                      </a:pPr>
                      <a:r>
                        <a:rPr b="1" lang="en-US" sz="1200"/>
                        <a:t>Urban</a:t>
                      </a:r>
                      <a:endParaRPr b="1" sz="12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0:5"/>
                      </a:ext>
                    </a:extLst>
                  </a:tcPr>
                </a:tc>
              </a:tr>
              <a:tr h="209550">
                <a:tc>
                  <a:txBody>
                    <a:bodyPr/>
                    <a:lstStyle/>
                    <a:p>
                      <a:pPr indent="0" lvl="0" marL="0" rtl="0" algn="l">
                        <a:lnSpc>
                          <a:spcPct val="115000"/>
                        </a:lnSpc>
                        <a:spcBef>
                          <a:spcPts val="0"/>
                        </a:spcBef>
                        <a:spcAft>
                          <a:spcPts val="0"/>
                        </a:spcAft>
                        <a:buNone/>
                      </a:pPr>
                      <a:r>
                        <a:rPr b="1" lang="en-US" sz="1100"/>
                        <a:t>N</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1:0"/>
                      </a:ext>
                    </a:extLst>
                  </a:tcPr>
                </a:tc>
                <a:tc>
                  <a:txBody>
                    <a:bodyPr/>
                    <a:lstStyle/>
                    <a:p>
                      <a:pPr indent="0" lvl="0" marL="0" rtl="0" algn="ctr">
                        <a:lnSpc>
                          <a:spcPct val="115000"/>
                        </a:lnSpc>
                        <a:spcBef>
                          <a:spcPts val="0"/>
                        </a:spcBef>
                        <a:spcAft>
                          <a:spcPts val="0"/>
                        </a:spcAft>
                        <a:buNone/>
                      </a:pPr>
                      <a:r>
                        <a:rPr lang="en-US"/>
                        <a:t>449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1:1"/>
                      </a:ext>
                    </a:extLst>
                  </a:tcPr>
                </a:tc>
                <a:tc>
                  <a:txBody>
                    <a:bodyPr/>
                    <a:lstStyle/>
                    <a:p>
                      <a:pPr indent="0" lvl="0" marL="0" rtl="0" algn="ctr">
                        <a:lnSpc>
                          <a:spcPct val="115000"/>
                        </a:lnSpc>
                        <a:spcBef>
                          <a:spcPts val="0"/>
                        </a:spcBef>
                        <a:spcAft>
                          <a:spcPts val="0"/>
                        </a:spcAft>
                        <a:buNone/>
                      </a:pPr>
                      <a:r>
                        <a:rPr lang="en-US"/>
                        <a:t>312</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1:2"/>
                      </a:ext>
                    </a:extLst>
                  </a:tcPr>
                </a:tc>
                <a:tc>
                  <a:txBody>
                    <a:bodyPr/>
                    <a:lstStyle/>
                    <a:p>
                      <a:pPr indent="0" lvl="0" marL="0" rtl="0" algn="ctr">
                        <a:lnSpc>
                          <a:spcPct val="115000"/>
                        </a:lnSpc>
                        <a:spcBef>
                          <a:spcPts val="0"/>
                        </a:spcBef>
                        <a:spcAft>
                          <a:spcPts val="0"/>
                        </a:spcAft>
                        <a:buNone/>
                      </a:pPr>
                      <a:r>
                        <a:rPr lang="en-US"/>
                        <a:t>137</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1:3"/>
                      </a:ext>
                    </a:extLst>
                  </a:tcPr>
                </a:tc>
                <a:tc>
                  <a:txBody>
                    <a:bodyPr/>
                    <a:lstStyle/>
                    <a:p>
                      <a:pPr indent="0" lvl="0" marL="0" rtl="0" algn="ctr">
                        <a:lnSpc>
                          <a:spcPct val="115000"/>
                        </a:lnSpc>
                        <a:spcBef>
                          <a:spcPts val="0"/>
                        </a:spcBef>
                        <a:spcAft>
                          <a:spcPts val="0"/>
                        </a:spcAft>
                        <a:buNone/>
                      </a:pPr>
                      <a:r>
                        <a:rPr lang="en-US"/>
                        <a:t>176</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1:4"/>
                      </a:ext>
                    </a:extLst>
                  </a:tcPr>
                </a:tc>
                <a:tc>
                  <a:txBody>
                    <a:bodyPr/>
                    <a:lstStyle/>
                    <a:p>
                      <a:pPr indent="0" lvl="0" marL="0" rtl="0" algn="ctr">
                        <a:lnSpc>
                          <a:spcPct val="115000"/>
                        </a:lnSpc>
                        <a:spcBef>
                          <a:spcPts val="0"/>
                        </a:spcBef>
                        <a:spcAft>
                          <a:spcPts val="0"/>
                        </a:spcAft>
                        <a:buNone/>
                      </a:pPr>
                      <a:r>
                        <a:rPr lang="en-US"/>
                        <a:t>273</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1:5"/>
                      </a:ext>
                    </a:extLst>
                  </a:tcPr>
                </a:tc>
              </a:tr>
              <a:tr h="209550">
                <a:tc>
                  <a:txBody>
                    <a:bodyPr/>
                    <a:lstStyle/>
                    <a:p>
                      <a:pPr indent="0" lvl="0" marL="0" rtl="0" algn="l">
                        <a:lnSpc>
                          <a:spcPct val="115000"/>
                        </a:lnSpc>
                        <a:spcBef>
                          <a:spcPts val="0"/>
                        </a:spcBef>
                        <a:spcAft>
                          <a:spcPts val="0"/>
                        </a:spcAft>
                        <a:buNone/>
                      </a:pPr>
                      <a:r>
                        <a:rPr b="1" lang="en-US" sz="1100"/>
                        <a:t>%</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2:0"/>
                      </a:ext>
                    </a:extLst>
                  </a:tcPr>
                </a:tc>
                <a:tc>
                  <a:txBody>
                    <a:bodyPr/>
                    <a:lstStyle/>
                    <a:p>
                      <a:pPr indent="0" lvl="0" marL="0" rtl="0" algn="ctr">
                        <a:lnSpc>
                          <a:spcPct val="115000"/>
                        </a:lnSpc>
                        <a:spcBef>
                          <a:spcPts val="0"/>
                        </a:spcBef>
                        <a:spcAft>
                          <a:spcPts val="0"/>
                        </a:spcAft>
                        <a:buNone/>
                      </a:pPr>
                      <a:r>
                        <a:rPr lang="en-US"/>
                        <a:t>30.32%</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2:1"/>
                      </a:ext>
                    </a:extLst>
                  </a:tcPr>
                </a:tc>
                <a:tc>
                  <a:txBody>
                    <a:bodyPr/>
                    <a:lstStyle/>
                    <a:p>
                      <a:pPr indent="0" lvl="0" marL="0" rtl="0" algn="ctr">
                        <a:lnSpc>
                          <a:spcPct val="115000"/>
                        </a:lnSpc>
                        <a:spcBef>
                          <a:spcPts val="0"/>
                        </a:spcBef>
                        <a:spcAft>
                          <a:spcPts val="0"/>
                        </a:spcAft>
                        <a:buNone/>
                      </a:pPr>
                      <a:r>
                        <a:rPr lang="en-US"/>
                        <a:t>30.53%</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2:2"/>
                      </a:ext>
                    </a:extLst>
                  </a:tcPr>
                </a:tc>
                <a:tc>
                  <a:txBody>
                    <a:bodyPr/>
                    <a:lstStyle/>
                    <a:p>
                      <a:pPr indent="0" lvl="0" marL="0" rtl="0" algn="ctr">
                        <a:lnSpc>
                          <a:spcPct val="115000"/>
                        </a:lnSpc>
                        <a:spcBef>
                          <a:spcPts val="0"/>
                        </a:spcBef>
                        <a:spcAft>
                          <a:spcPts val="0"/>
                        </a:spcAft>
                        <a:buNone/>
                      </a:pPr>
                      <a:r>
                        <a:rPr lang="en-US"/>
                        <a:t>29.85%</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2:3"/>
                      </a:ext>
                    </a:extLst>
                  </a:tcPr>
                </a:tc>
                <a:tc>
                  <a:txBody>
                    <a:bodyPr/>
                    <a:lstStyle/>
                    <a:p>
                      <a:pPr indent="0" lvl="0" marL="0" rtl="0" algn="ctr">
                        <a:lnSpc>
                          <a:spcPct val="115000"/>
                        </a:lnSpc>
                        <a:spcBef>
                          <a:spcPts val="0"/>
                        </a:spcBef>
                        <a:spcAft>
                          <a:spcPts val="0"/>
                        </a:spcAft>
                        <a:buNone/>
                      </a:pPr>
                      <a:r>
                        <a:rPr b="1" lang="en-US" sz="1100"/>
                        <a:t>32.53%</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2:4"/>
                      </a:ext>
                    </a:extLst>
                  </a:tcPr>
                </a:tc>
                <a:tc>
                  <a:txBody>
                    <a:bodyPr/>
                    <a:lstStyle/>
                    <a:p>
                      <a:pPr indent="0" lvl="0" marL="0" rtl="0" algn="ctr">
                        <a:lnSpc>
                          <a:spcPct val="115000"/>
                        </a:lnSpc>
                        <a:spcBef>
                          <a:spcPts val="0"/>
                        </a:spcBef>
                        <a:spcAft>
                          <a:spcPts val="0"/>
                        </a:spcAft>
                        <a:buNone/>
                      </a:pPr>
                      <a:r>
                        <a:rPr lang="en-US"/>
                        <a:t>29.04%</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2:5"/>
                      </a:ext>
                    </a:extLst>
                  </a:tcPr>
                </a:tc>
              </a:tr>
              <a:tr h="209550">
                <a:tc>
                  <a:txBody>
                    <a:bodyPr/>
                    <a:lstStyle/>
                    <a:p>
                      <a:pPr indent="0" lvl="0" marL="0" rtl="0" algn="l">
                        <a:lnSpc>
                          <a:spcPct val="115000"/>
                        </a:lnSpc>
                        <a:spcBef>
                          <a:spcPts val="0"/>
                        </a:spcBef>
                        <a:spcAft>
                          <a:spcPts val="0"/>
                        </a:spcAft>
                        <a:buNone/>
                      </a:pPr>
                      <a:r>
                        <a:rPr lang="en-US"/>
                        <a:t>Total</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3:0"/>
                      </a:ext>
                    </a:extLst>
                  </a:tcPr>
                </a:tc>
                <a:tc>
                  <a:txBody>
                    <a:bodyPr/>
                    <a:lstStyle/>
                    <a:p>
                      <a:pPr indent="0" lvl="0" marL="0" rtl="0" algn="ctr">
                        <a:lnSpc>
                          <a:spcPct val="115000"/>
                        </a:lnSpc>
                        <a:spcBef>
                          <a:spcPts val="0"/>
                        </a:spcBef>
                        <a:spcAft>
                          <a:spcPts val="0"/>
                        </a:spcAft>
                        <a:buNone/>
                      </a:pPr>
                      <a:r>
                        <a:rPr lang="en-US"/>
                        <a:t>1481</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3:1"/>
                      </a:ext>
                    </a:extLst>
                  </a:tcPr>
                </a:tc>
                <a:tc>
                  <a:txBody>
                    <a:bodyPr/>
                    <a:lstStyle/>
                    <a:p>
                      <a:pPr indent="0" lvl="0" marL="0" rtl="0" algn="ctr">
                        <a:lnSpc>
                          <a:spcPct val="115000"/>
                        </a:lnSpc>
                        <a:spcBef>
                          <a:spcPts val="0"/>
                        </a:spcBef>
                        <a:spcAft>
                          <a:spcPts val="0"/>
                        </a:spcAft>
                        <a:buNone/>
                      </a:pPr>
                      <a:r>
                        <a:rPr lang="en-US"/>
                        <a:t>1022</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3:2"/>
                      </a:ext>
                    </a:extLst>
                  </a:tcPr>
                </a:tc>
                <a:tc>
                  <a:txBody>
                    <a:bodyPr/>
                    <a:lstStyle/>
                    <a:p>
                      <a:pPr indent="0" lvl="0" marL="0" rtl="0" algn="ctr">
                        <a:lnSpc>
                          <a:spcPct val="115000"/>
                        </a:lnSpc>
                        <a:spcBef>
                          <a:spcPts val="0"/>
                        </a:spcBef>
                        <a:spcAft>
                          <a:spcPts val="0"/>
                        </a:spcAft>
                        <a:buNone/>
                      </a:pPr>
                      <a:r>
                        <a:rPr lang="en-US"/>
                        <a:t>459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3:3"/>
                      </a:ext>
                    </a:extLst>
                  </a:tcPr>
                </a:tc>
                <a:tc>
                  <a:txBody>
                    <a:bodyPr/>
                    <a:lstStyle/>
                    <a:p>
                      <a:pPr indent="0" lvl="0" marL="0" rtl="0" algn="ctr">
                        <a:lnSpc>
                          <a:spcPct val="115000"/>
                        </a:lnSpc>
                        <a:spcBef>
                          <a:spcPts val="0"/>
                        </a:spcBef>
                        <a:spcAft>
                          <a:spcPts val="0"/>
                        </a:spcAft>
                        <a:buNone/>
                      </a:pPr>
                      <a:r>
                        <a:rPr lang="en-US"/>
                        <a:t>541</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3:4"/>
                      </a:ext>
                    </a:extLst>
                  </a:tcPr>
                </a:tc>
                <a:tc>
                  <a:txBody>
                    <a:bodyPr/>
                    <a:lstStyle/>
                    <a:p>
                      <a:pPr indent="0" lvl="0" marL="0" rtl="0" algn="ctr">
                        <a:lnSpc>
                          <a:spcPct val="115000"/>
                        </a:lnSpc>
                        <a:spcBef>
                          <a:spcPts val="0"/>
                        </a:spcBef>
                        <a:spcAft>
                          <a:spcPts val="0"/>
                        </a:spcAft>
                        <a:buNone/>
                      </a:pPr>
                      <a:r>
                        <a:rPr lang="en-US"/>
                        <a:t>940</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3:5"/>
                      </a:ext>
                    </a:extLst>
                  </a:tcPr>
                </a:tc>
              </a:tr>
              <a:tr h="209550">
                <a:tc>
                  <a:txBody>
                    <a:bodyPr/>
                    <a:lstStyle/>
                    <a:p>
                      <a:pPr indent="0" lvl="0" marL="0" rtl="0" algn="l">
                        <a:lnSpc>
                          <a:spcPct val="115000"/>
                        </a:lnSpc>
                        <a:spcBef>
                          <a:spcPts val="0"/>
                        </a:spcBef>
                        <a:spcAft>
                          <a:spcPts val="0"/>
                        </a:spcAft>
                        <a:buNone/>
                      </a:pPr>
                      <a:r>
                        <a:rPr b="1" lang="en-US" sz="1100"/>
                        <a:t>Response</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4:0"/>
                      </a:ext>
                    </a:extLst>
                  </a:tcPr>
                </a:tc>
                <a:tc>
                  <a:txBody>
                    <a:bodyPr/>
                    <a:lstStyle/>
                    <a:p>
                      <a:pPr indent="0" lvl="0" marL="0" rtl="0" algn="ctr">
                        <a:lnSpc>
                          <a:spcPct val="115000"/>
                        </a:lnSpc>
                        <a:spcBef>
                          <a:spcPts val="0"/>
                        </a:spcBef>
                        <a:spcAft>
                          <a:spcPts val="0"/>
                        </a:spcAft>
                        <a:buNone/>
                      </a:pPr>
                      <a:r>
                        <a:rPr b="1" lang="en-US" sz="1100"/>
                        <a:t>Government</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4:1"/>
                      </a:ext>
                    </a:extLst>
                  </a:tcPr>
                </a:tc>
                <a:tc>
                  <a:txBody>
                    <a:bodyPr/>
                    <a:lstStyle/>
                    <a:p>
                      <a:pPr indent="0" lvl="0" marL="0" rtl="0" algn="ctr">
                        <a:lnSpc>
                          <a:spcPct val="115000"/>
                        </a:lnSpc>
                        <a:spcBef>
                          <a:spcPts val="0"/>
                        </a:spcBef>
                        <a:spcAft>
                          <a:spcPts val="0"/>
                        </a:spcAft>
                        <a:buNone/>
                      </a:pPr>
                      <a:r>
                        <a:rPr b="1" lang="en-US" sz="1100"/>
                        <a:t>Aided</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4:2"/>
                      </a:ext>
                    </a:extLst>
                  </a:tcPr>
                </a:tc>
                <a:tc>
                  <a:txBody>
                    <a:bodyPr/>
                    <a:lstStyle/>
                    <a:p>
                      <a:pPr indent="0" lvl="0" marL="0" rtl="0" algn="ctr">
                        <a:lnSpc>
                          <a:spcPct val="115000"/>
                        </a:lnSpc>
                        <a:spcBef>
                          <a:spcPts val="0"/>
                        </a:spcBef>
                        <a:spcAft>
                          <a:spcPts val="0"/>
                        </a:spcAft>
                        <a:buNone/>
                      </a:pPr>
                      <a:r>
                        <a:rPr b="1" lang="en-US" sz="1100"/>
                        <a:t>Others</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4:3"/>
                      </a:ext>
                    </a:extLst>
                  </a:tcPr>
                </a:tc>
                <a:tc>
                  <a:txBody>
                    <a:bodyPr/>
                    <a:lstStyle/>
                    <a:p>
                      <a:pPr indent="0" lvl="0" marL="0" rtl="0" algn="ctr">
                        <a:lnSpc>
                          <a:spcPct val="115000"/>
                        </a:lnSpc>
                        <a:spcBef>
                          <a:spcPts val="0"/>
                        </a:spcBef>
                        <a:spcAft>
                          <a:spcPts val="0"/>
                        </a:spcAft>
                        <a:buNone/>
                      </a:pPr>
                      <a:r>
                        <a:rPr b="1" lang="en-US" sz="1100"/>
                        <a:t>Private</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4:4"/>
                      </a:ext>
                    </a:extLst>
                  </a:tcPr>
                </a:tc>
                <a:tc>
                  <a:txBody>
                    <a:bodyPr/>
                    <a:lstStyle/>
                    <a:p>
                      <a:pPr indent="0" lvl="0" marL="0" rtl="0" algn="ctr">
                        <a:lnSpc>
                          <a:spcPct val="115000"/>
                        </a:lnSpc>
                        <a:spcBef>
                          <a:spcPts val="0"/>
                        </a:spcBef>
                        <a:spcAft>
                          <a:spcPts val="0"/>
                        </a:spcAft>
                        <a:buNone/>
                      </a:pPr>
                      <a:r>
                        <a:rPr b="1" lang="en-US" sz="1100"/>
                        <a:t>Total</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4:5"/>
                      </a:ext>
                    </a:extLst>
                  </a:tcPr>
                </a:tc>
              </a:tr>
              <a:tr h="209550">
                <a:tc>
                  <a:txBody>
                    <a:bodyPr/>
                    <a:lstStyle/>
                    <a:p>
                      <a:pPr indent="0" lvl="0" marL="0" rtl="0" algn="l">
                        <a:lnSpc>
                          <a:spcPct val="115000"/>
                        </a:lnSpc>
                        <a:spcBef>
                          <a:spcPts val="0"/>
                        </a:spcBef>
                        <a:spcAft>
                          <a:spcPts val="0"/>
                        </a:spcAft>
                        <a:buNone/>
                      </a:pPr>
                      <a:r>
                        <a:rPr b="1" lang="en-US" sz="1100"/>
                        <a:t>N</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5:0"/>
                      </a:ext>
                    </a:extLst>
                  </a:tcPr>
                </a:tc>
                <a:tc>
                  <a:txBody>
                    <a:bodyPr/>
                    <a:lstStyle/>
                    <a:p>
                      <a:pPr indent="0" lvl="0" marL="0" rtl="0" algn="ctr">
                        <a:lnSpc>
                          <a:spcPct val="115000"/>
                        </a:lnSpc>
                        <a:spcBef>
                          <a:spcPts val="0"/>
                        </a:spcBef>
                        <a:spcAft>
                          <a:spcPts val="0"/>
                        </a:spcAft>
                        <a:buNone/>
                      </a:pPr>
                      <a:r>
                        <a:rPr lang="en-US"/>
                        <a:t>115</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5:1"/>
                      </a:ext>
                    </a:extLst>
                  </a:tcPr>
                </a:tc>
                <a:tc>
                  <a:txBody>
                    <a:bodyPr/>
                    <a:lstStyle/>
                    <a:p>
                      <a:pPr indent="0" lvl="0" marL="0" rtl="0" algn="ctr">
                        <a:lnSpc>
                          <a:spcPct val="115000"/>
                        </a:lnSpc>
                        <a:spcBef>
                          <a:spcPts val="0"/>
                        </a:spcBef>
                        <a:spcAft>
                          <a:spcPts val="0"/>
                        </a:spcAft>
                        <a:buNone/>
                      </a:pPr>
                      <a:r>
                        <a:rPr lang="en-US"/>
                        <a:t>68</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5:2"/>
                      </a:ext>
                    </a:extLst>
                  </a:tcPr>
                </a:tc>
                <a:tc>
                  <a:txBody>
                    <a:bodyPr/>
                    <a:lstStyle/>
                    <a:p>
                      <a:pPr indent="0" lvl="0" marL="0" rtl="0" algn="ctr">
                        <a:lnSpc>
                          <a:spcPct val="115000"/>
                        </a:lnSpc>
                        <a:spcBef>
                          <a:spcPts val="0"/>
                        </a:spcBef>
                        <a:spcAft>
                          <a:spcPts val="0"/>
                        </a:spcAft>
                        <a:buNone/>
                      </a:pPr>
                      <a:r>
                        <a:rPr lang="en-US"/>
                        <a:t>3</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5:3"/>
                      </a:ext>
                    </a:extLst>
                  </a:tcPr>
                </a:tc>
                <a:tc>
                  <a:txBody>
                    <a:bodyPr/>
                    <a:lstStyle/>
                    <a:p>
                      <a:pPr indent="0" lvl="0" marL="0" rtl="0" algn="ctr">
                        <a:lnSpc>
                          <a:spcPct val="115000"/>
                        </a:lnSpc>
                        <a:spcBef>
                          <a:spcPts val="0"/>
                        </a:spcBef>
                        <a:spcAft>
                          <a:spcPts val="0"/>
                        </a:spcAft>
                        <a:buNone/>
                      </a:pPr>
                      <a:r>
                        <a:rPr lang="en-US"/>
                        <a:t>263</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5:4"/>
                      </a:ext>
                    </a:extLst>
                  </a:tcPr>
                </a:tc>
                <a:tc>
                  <a:txBody>
                    <a:bodyPr/>
                    <a:lstStyle/>
                    <a:p>
                      <a:pPr indent="0" lvl="0" marL="0" rtl="0" algn="ctr">
                        <a:lnSpc>
                          <a:spcPct val="115000"/>
                        </a:lnSpc>
                        <a:spcBef>
                          <a:spcPts val="0"/>
                        </a:spcBef>
                        <a:spcAft>
                          <a:spcPts val="0"/>
                        </a:spcAft>
                        <a:buNone/>
                      </a:pPr>
                      <a:r>
                        <a:rPr lang="en-US"/>
                        <a:t>449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5:5"/>
                      </a:ext>
                    </a:extLst>
                  </a:tcPr>
                </a:tc>
              </a:tr>
              <a:tr h="209550">
                <a:tc>
                  <a:txBody>
                    <a:bodyPr/>
                    <a:lstStyle/>
                    <a:p>
                      <a:pPr indent="0" lvl="0" marL="0" rtl="0" algn="l">
                        <a:lnSpc>
                          <a:spcPct val="115000"/>
                        </a:lnSpc>
                        <a:spcBef>
                          <a:spcPts val="0"/>
                        </a:spcBef>
                        <a:spcAft>
                          <a:spcPts val="0"/>
                        </a:spcAft>
                        <a:buNone/>
                      </a:pPr>
                      <a:r>
                        <a:rPr b="1" lang="en-US" sz="1100"/>
                        <a:t>%</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6:0"/>
                      </a:ext>
                    </a:extLst>
                  </a:tcPr>
                </a:tc>
                <a:tc>
                  <a:txBody>
                    <a:bodyPr/>
                    <a:lstStyle/>
                    <a:p>
                      <a:pPr indent="0" lvl="0" marL="0" rtl="0" algn="ctr">
                        <a:lnSpc>
                          <a:spcPct val="115000"/>
                        </a:lnSpc>
                        <a:spcBef>
                          <a:spcPts val="0"/>
                        </a:spcBef>
                        <a:spcAft>
                          <a:spcPts val="0"/>
                        </a:spcAft>
                        <a:buNone/>
                      </a:pPr>
                      <a:r>
                        <a:rPr lang="en-US"/>
                        <a:t>23.52%</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6:1"/>
                      </a:ext>
                    </a:extLst>
                  </a:tcPr>
                </a:tc>
                <a:tc>
                  <a:txBody>
                    <a:bodyPr/>
                    <a:lstStyle/>
                    <a:p>
                      <a:pPr indent="0" lvl="0" marL="0" rtl="0" algn="ctr">
                        <a:lnSpc>
                          <a:spcPct val="115000"/>
                        </a:lnSpc>
                        <a:spcBef>
                          <a:spcPts val="0"/>
                        </a:spcBef>
                        <a:spcAft>
                          <a:spcPts val="0"/>
                        </a:spcAft>
                        <a:buNone/>
                      </a:pPr>
                      <a:r>
                        <a:rPr b="1" lang="en-US" sz="1100"/>
                        <a:t>33.83%</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6:2"/>
                      </a:ext>
                    </a:extLst>
                  </a:tcPr>
                </a:tc>
                <a:tc>
                  <a:txBody>
                    <a:bodyPr/>
                    <a:lstStyle/>
                    <a:p>
                      <a:pPr indent="0" lvl="0" marL="0" rtl="0" algn="ctr">
                        <a:lnSpc>
                          <a:spcPct val="115000"/>
                        </a:lnSpc>
                        <a:spcBef>
                          <a:spcPts val="0"/>
                        </a:spcBef>
                        <a:spcAft>
                          <a:spcPts val="0"/>
                        </a:spcAft>
                        <a:buNone/>
                      </a:pPr>
                      <a:r>
                        <a:rPr lang="en-US"/>
                        <a:t>16.67%</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6:3"/>
                      </a:ext>
                    </a:extLst>
                  </a:tcPr>
                </a:tc>
                <a:tc>
                  <a:txBody>
                    <a:bodyPr/>
                    <a:lstStyle/>
                    <a:p>
                      <a:pPr indent="0" lvl="0" marL="0" rtl="0" algn="ctr">
                        <a:lnSpc>
                          <a:spcPct val="115000"/>
                        </a:lnSpc>
                        <a:spcBef>
                          <a:spcPts val="0"/>
                        </a:spcBef>
                        <a:spcAft>
                          <a:spcPts val="0"/>
                        </a:spcAft>
                        <a:buNone/>
                      </a:pPr>
                      <a:r>
                        <a:rPr b="1" lang="en-US" sz="1100"/>
                        <a:t>34.02%</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6:4"/>
                      </a:ext>
                    </a:extLst>
                  </a:tcPr>
                </a:tc>
                <a:tc>
                  <a:txBody>
                    <a:bodyPr/>
                    <a:lstStyle/>
                    <a:p>
                      <a:pPr indent="0" lvl="0" marL="0" rtl="0" algn="ctr">
                        <a:lnSpc>
                          <a:spcPct val="115000"/>
                        </a:lnSpc>
                        <a:spcBef>
                          <a:spcPts val="0"/>
                        </a:spcBef>
                        <a:spcAft>
                          <a:spcPts val="0"/>
                        </a:spcAft>
                        <a:buNone/>
                      </a:pPr>
                      <a:r>
                        <a:rPr lang="en-US"/>
                        <a:t>23.52%</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6:5"/>
                      </a:ext>
                    </a:extLst>
                  </a:tcPr>
                </a:tc>
              </a:tr>
              <a:tr h="209550">
                <a:tc>
                  <a:txBody>
                    <a:bodyPr/>
                    <a:lstStyle/>
                    <a:p>
                      <a:pPr indent="0" lvl="0" marL="0" rtl="0" algn="l">
                        <a:lnSpc>
                          <a:spcPct val="115000"/>
                        </a:lnSpc>
                        <a:spcBef>
                          <a:spcPts val="0"/>
                        </a:spcBef>
                        <a:spcAft>
                          <a:spcPts val="0"/>
                        </a:spcAft>
                        <a:buNone/>
                      </a:pPr>
                      <a:r>
                        <a:rPr b="1" lang="en-US" sz="1100"/>
                        <a:t>Total</a:t>
                      </a:r>
                      <a:endParaRPr b="1" sz="1100"/>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7:0"/>
                      </a:ext>
                    </a:extLst>
                  </a:tcPr>
                </a:tc>
                <a:tc>
                  <a:txBody>
                    <a:bodyPr/>
                    <a:lstStyle/>
                    <a:p>
                      <a:pPr indent="0" lvl="0" marL="0" rtl="0" algn="ctr">
                        <a:lnSpc>
                          <a:spcPct val="115000"/>
                        </a:lnSpc>
                        <a:spcBef>
                          <a:spcPts val="0"/>
                        </a:spcBef>
                        <a:spcAft>
                          <a:spcPts val="0"/>
                        </a:spcAft>
                        <a:buNone/>
                      </a:pPr>
                      <a:r>
                        <a:rPr lang="en-US"/>
                        <a:t>489</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7:1"/>
                      </a:ext>
                    </a:extLst>
                  </a:tcPr>
                </a:tc>
                <a:tc>
                  <a:txBody>
                    <a:bodyPr/>
                    <a:lstStyle/>
                    <a:p>
                      <a:pPr indent="0" lvl="0" marL="0" rtl="0" algn="ctr">
                        <a:lnSpc>
                          <a:spcPct val="115000"/>
                        </a:lnSpc>
                        <a:spcBef>
                          <a:spcPts val="0"/>
                        </a:spcBef>
                        <a:spcAft>
                          <a:spcPts val="0"/>
                        </a:spcAft>
                        <a:buNone/>
                      </a:pPr>
                      <a:r>
                        <a:rPr lang="en-US"/>
                        <a:t>201</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7:2"/>
                      </a:ext>
                    </a:extLst>
                  </a:tcPr>
                </a:tc>
                <a:tc>
                  <a:txBody>
                    <a:bodyPr/>
                    <a:lstStyle/>
                    <a:p>
                      <a:pPr indent="0" lvl="0" marL="0" rtl="0" algn="ctr">
                        <a:lnSpc>
                          <a:spcPct val="115000"/>
                        </a:lnSpc>
                        <a:spcBef>
                          <a:spcPts val="0"/>
                        </a:spcBef>
                        <a:spcAft>
                          <a:spcPts val="0"/>
                        </a:spcAft>
                        <a:buNone/>
                      </a:pPr>
                      <a:r>
                        <a:rPr lang="en-US"/>
                        <a:t>18</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7:3"/>
                      </a:ext>
                    </a:extLst>
                  </a:tcPr>
                </a:tc>
                <a:tc>
                  <a:txBody>
                    <a:bodyPr/>
                    <a:lstStyle/>
                    <a:p>
                      <a:pPr indent="0" lvl="0" marL="0" rtl="0" algn="ctr">
                        <a:lnSpc>
                          <a:spcPct val="115000"/>
                        </a:lnSpc>
                        <a:spcBef>
                          <a:spcPts val="0"/>
                        </a:spcBef>
                        <a:spcAft>
                          <a:spcPts val="0"/>
                        </a:spcAft>
                        <a:buNone/>
                      </a:pPr>
                      <a:r>
                        <a:rPr lang="en-US"/>
                        <a:t>773</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7:4"/>
                      </a:ext>
                    </a:extLst>
                  </a:tcPr>
                </a:tc>
                <a:tc>
                  <a:txBody>
                    <a:bodyPr/>
                    <a:lstStyle/>
                    <a:p>
                      <a:pPr indent="0" lvl="0" marL="0" rtl="0" algn="ctr">
                        <a:lnSpc>
                          <a:spcPct val="115000"/>
                        </a:lnSpc>
                        <a:spcBef>
                          <a:spcPts val="0"/>
                        </a:spcBef>
                        <a:spcAft>
                          <a:spcPts val="0"/>
                        </a:spcAft>
                        <a:buNone/>
                      </a:pPr>
                      <a:r>
                        <a:rPr lang="en-US"/>
                        <a:t>1481</a:t>
                      </a:r>
                      <a:endParaRPr/>
                    </a:p>
                  </a:txBody>
                  <a:tcPr marT="19050" marB="19050" marR="28575" marL="28575" anchor="b">
                    <a:lnL cap="flat" cmpd="sng" w="8650">
                      <a:solidFill>
                        <a:srgbClr val="000000"/>
                      </a:solidFill>
                      <a:prstDash val="solid"/>
                      <a:round/>
                      <a:headEnd len="sm" w="sm" type="none"/>
                      <a:tailEnd len="sm" w="sm" type="none"/>
                    </a:lnL>
                    <a:lnR cap="flat" cmpd="sng" w="8650">
                      <a:solidFill>
                        <a:srgbClr val="000000"/>
                      </a:solidFill>
                      <a:prstDash val="solid"/>
                      <a:round/>
                      <a:headEnd len="sm" w="sm" type="none"/>
                      <a:tailEnd len="sm" w="sm" type="none"/>
                    </a:lnR>
                    <a:lnT cap="flat" cmpd="sng" w="8650">
                      <a:solidFill>
                        <a:srgbClr val="000000"/>
                      </a:solidFill>
                      <a:prstDash val="solid"/>
                      <a:round/>
                      <a:headEnd len="sm" w="sm" type="none"/>
                      <a:tailEnd len="sm" w="sm" type="none"/>
                    </a:lnT>
                    <a:lnB cap="flat" cmpd="sng" w="8650">
                      <a:solidFill>
                        <a:srgbClr val="000000"/>
                      </a:solidFill>
                      <a:prstDash val="solid"/>
                      <a:round/>
                      <a:headEnd len="sm" w="sm" type="none"/>
                      <a:tailEnd len="sm" w="sm" type="none"/>
                    </a:lnB>
                    <a:extLst>
                      <a:ext uri="http://customooxmlschemas.google.com/">
                        <go:slidesCustomData xmlns:go="http://customooxmlschemas.google.com/" cellId="537:7:5"/>
                      </a:ext>
                    </a:extLst>
                  </a:tcPr>
                </a:tc>
              </a:tr>
            </a:tbl>
          </a:graphicData>
        </a:graphic>
      </p:graphicFrame>
      <p:graphicFrame>
        <p:nvGraphicFramePr>
          <p:cNvPr id="538" name="Google Shape;538;g24fc5e15210_0_7"/>
          <p:cNvGraphicFramePr/>
          <p:nvPr/>
        </p:nvGraphicFramePr>
        <p:xfrm>
          <a:off x="6288750" y="2339500"/>
          <a:ext cx="3000000" cy="3000000"/>
        </p:xfrm>
        <a:graphic>
          <a:graphicData uri="http://schemas.openxmlformats.org/drawingml/2006/table">
            <a:tbl>
              <a:tblPr>
                <a:noFill/>
                <a:tableStyleId>{45C4D80A-A45F-49AA-AA8E-86D13E099FFA}</a:tableStyleId>
              </a:tblPr>
              <a:tblGrid>
                <a:gridCol w="741650"/>
                <a:gridCol w="780600"/>
                <a:gridCol w="1000800"/>
              </a:tblGrid>
              <a:tr h="200025">
                <a:tc>
                  <a:txBody>
                    <a:bodyPr/>
                    <a:lstStyle/>
                    <a:p>
                      <a:pPr indent="0" lvl="0" marL="0" rtl="0" algn="l">
                        <a:lnSpc>
                          <a:spcPct val="115000"/>
                        </a:lnSpc>
                        <a:spcBef>
                          <a:spcPts val="0"/>
                        </a:spcBef>
                        <a:spcAft>
                          <a:spcPts val="0"/>
                        </a:spcAft>
                        <a:buNone/>
                      </a:pPr>
                      <a:r>
                        <a:rPr b="1" lang="en-US" sz="1100"/>
                        <a:t>Response</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B.Ed</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t>D.Ed/D.El.Ed</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US" sz="1100"/>
                        <a:t>N</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292</a:t>
                      </a:r>
                      <a:endParaRPr sz="1100"/>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US" sz="1100"/>
                        <a:t>150</a:t>
                      </a:r>
                      <a:endParaRPr sz="1100"/>
                    </a:p>
                  </a:txBody>
                  <a:tcPr marT="25400" marB="25400" marR="25400" marL="25400"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b="1" lang="en-US" sz="1100"/>
                        <a:t>%</a:t>
                      </a:r>
                      <a:endParaRPr sz="1100"/>
                    </a:p>
                  </a:txBody>
                  <a:tcPr marT="25400" marB="25400" marR="25400" marL="25400"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29.61%</a:t>
                      </a:r>
                      <a:endParaRPr sz="1100"/>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35.97%</a:t>
                      </a:r>
                      <a:endParaRPr sz="1100"/>
                    </a:p>
                  </a:txBody>
                  <a:tcPr marT="25400" marB="25400" marR="25400" marL="25400" anchor="b">
                    <a:lnT cap="flat" cmpd="sng" w="9525">
                      <a:solidFill>
                        <a:srgbClr val="000000"/>
                      </a:solidFill>
                      <a:prstDash val="solid"/>
                      <a:round/>
                      <a:headEnd len="sm" w="sm" type="none"/>
                      <a:tailEnd len="sm" w="sm" type="none"/>
                    </a:lnT>
                  </a:tcPr>
                </a:tc>
              </a:tr>
              <a:tr h="200025">
                <a:tc>
                  <a:txBody>
                    <a:bodyPr/>
                    <a:lstStyle/>
                    <a:p>
                      <a:pPr indent="0" lvl="0" marL="0" rtl="0" algn="l">
                        <a:lnSpc>
                          <a:spcPct val="115000"/>
                        </a:lnSpc>
                        <a:spcBef>
                          <a:spcPts val="0"/>
                        </a:spcBef>
                        <a:spcAft>
                          <a:spcPts val="0"/>
                        </a:spcAft>
                        <a:buNone/>
                      </a:pPr>
                      <a:r>
                        <a:rPr lang="en-US" sz="1100"/>
                        <a:t>Total</a:t>
                      </a:r>
                      <a:endParaRPr sz="1100"/>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986</a:t>
                      </a:r>
                      <a:endParaRPr sz="1100"/>
                    </a:p>
                  </a:txBody>
                  <a:tcPr marT="25400" marB="25400" marR="25400" marL="25400"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100"/>
                        <a:t>417</a:t>
                      </a:r>
                      <a:endParaRPr sz="1100"/>
                    </a:p>
                  </a:txBody>
                  <a:tcPr marT="25400" marB="25400" marR="25400" marL="25400" anchor="b">
                    <a:lnB cap="flat" cmpd="sng" w="9525">
                      <a:solidFill>
                        <a:srgbClr val="000000"/>
                      </a:solidFill>
                      <a:prstDash val="solid"/>
                      <a:round/>
                      <a:headEnd len="sm" w="sm" type="none"/>
                      <a:tailEnd len="sm" w="sm" type="none"/>
                    </a:lnB>
                  </a:tcPr>
                </a:tc>
              </a:tr>
            </a:tbl>
          </a:graphicData>
        </a:graphic>
      </p:graphicFrame>
      <p:sp>
        <p:nvSpPr>
          <p:cNvPr id="539" name="Google Shape;539;g24fc5e15210_0_7"/>
          <p:cNvSpPr txBox="1"/>
          <p:nvPr/>
        </p:nvSpPr>
        <p:spPr>
          <a:xfrm>
            <a:off x="366075" y="3710125"/>
            <a:ext cx="65493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1200">
                <a:solidFill>
                  <a:schemeClr val="dk1"/>
                </a:solidFill>
              </a:rPr>
              <a:t>Additional fees are occasionally taken by institutions under special provisions. From the student teachers responses it is confirmed by 30 per cent of them that additional fees were taken by their teacher education institutions and this proportion is highest  in rural, private and aided teacher education institutions.</a:t>
            </a:r>
            <a:endParaRPr/>
          </a:p>
        </p:txBody>
      </p:sp>
      <p:sp>
        <p:nvSpPr>
          <p:cNvPr id="540" name="Google Shape;540;g24fc5e15210_0_7"/>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g29096aafb97_1_100"/>
          <p:cNvSpPr txBox="1"/>
          <p:nvPr>
            <p:ph type="title"/>
          </p:nvPr>
        </p:nvSpPr>
        <p:spPr>
          <a:xfrm>
            <a:off x="194025" y="342900"/>
            <a:ext cx="3771300" cy="895200"/>
          </a:xfrm>
          <a:prstGeom prst="rect">
            <a:avLst/>
          </a:prstGeom>
        </p:spPr>
        <p:txBody>
          <a:bodyPr anchorCtr="0" anchor="ctr" bIns="68575" lIns="68575" spcFirstLastPara="1" rIns="68575" wrap="square" tIns="68575">
            <a:noAutofit/>
          </a:bodyPr>
          <a:lstStyle/>
          <a:p>
            <a:pPr indent="0" lvl="0" marL="0" rtl="0" algn="l">
              <a:lnSpc>
                <a:spcPct val="100000"/>
              </a:lnSpc>
              <a:spcBef>
                <a:spcPts val="0"/>
              </a:spcBef>
              <a:spcAft>
                <a:spcPts val="0"/>
              </a:spcAft>
              <a:buClr>
                <a:schemeClr val="dk1"/>
              </a:buClr>
              <a:buSzPts val="990"/>
              <a:buFont typeface="Arial"/>
              <a:buNone/>
            </a:pPr>
            <a:r>
              <a:rPr lang="en-US"/>
              <a:t>Perceptions</a:t>
            </a:r>
            <a:endParaRPr b="0" sz="1860">
              <a:solidFill>
                <a:schemeClr val="dk1"/>
              </a:solidFill>
              <a:latin typeface="Arial"/>
              <a:ea typeface="Arial"/>
              <a:cs typeface="Arial"/>
              <a:sym typeface="Arial"/>
            </a:endParaRPr>
          </a:p>
          <a:p>
            <a:pPr indent="0" lvl="0" marL="0" rtl="0" algn="ctr">
              <a:spcBef>
                <a:spcPts val="0"/>
              </a:spcBef>
              <a:spcAft>
                <a:spcPts val="0"/>
              </a:spcAft>
              <a:buSzPts val="990"/>
              <a:buNone/>
            </a:pPr>
            <a:r>
              <a:t/>
            </a:r>
            <a:endParaRPr sz="1860">
              <a:latin typeface="Arial"/>
              <a:ea typeface="Arial"/>
              <a:cs typeface="Arial"/>
              <a:sym typeface="Arial"/>
            </a:endParaRPr>
          </a:p>
        </p:txBody>
      </p:sp>
      <p:sp>
        <p:nvSpPr>
          <p:cNvPr id="546" name="Google Shape;546;g29096aafb97_1_100"/>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547" name="Google Shape;547;g29096aafb97_1_100"/>
          <p:cNvPicPr preferRelativeResize="0"/>
          <p:nvPr>
            <p:ph idx="2" type="pic"/>
          </p:nvPr>
        </p:nvPicPr>
        <p:blipFill>
          <a:blip r:embed="rId3">
            <a:alphaModFix/>
          </a:blip>
          <a:stretch>
            <a:fillRect/>
          </a:stretch>
        </p:blipFill>
        <p:spPr>
          <a:xfrm>
            <a:off x="4101191" y="845840"/>
            <a:ext cx="4629000" cy="2304259"/>
          </a:xfrm>
          <a:prstGeom prst="rect">
            <a:avLst/>
          </a:prstGeom>
          <a:ln cap="flat" cmpd="sng" w="9525">
            <a:solidFill>
              <a:srgbClr val="000000"/>
            </a:solidFill>
            <a:prstDash val="solid"/>
            <a:round/>
            <a:headEnd len="sm" w="sm" type="none"/>
            <a:tailEnd len="sm" w="sm" type="none"/>
          </a:ln>
        </p:spPr>
      </p:pic>
      <p:sp>
        <p:nvSpPr>
          <p:cNvPr id="548" name="Google Shape;548;g29096aafb97_1_100"/>
          <p:cNvSpPr txBox="1"/>
          <p:nvPr>
            <p:ph idx="1" type="body"/>
          </p:nvPr>
        </p:nvSpPr>
        <p:spPr>
          <a:xfrm>
            <a:off x="265300" y="978025"/>
            <a:ext cx="3534000" cy="3423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b="1" lang="en-US"/>
              <a:t>Motivation </a:t>
            </a:r>
            <a:r>
              <a:rPr lang="en-US"/>
              <a:t>to pursue this degree</a:t>
            </a:r>
            <a:endParaRPr/>
          </a:p>
          <a:p>
            <a:pPr indent="-323850" lvl="0" marL="457200" rtl="0" algn="l">
              <a:spcBef>
                <a:spcPts val="800"/>
              </a:spcBef>
              <a:spcAft>
                <a:spcPts val="0"/>
              </a:spcAft>
              <a:buSzPts val="1500"/>
              <a:buChar char="-"/>
            </a:pPr>
            <a:r>
              <a:rPr lang="en-US"/>
              <a:t>To get a stable job (41%)</a:t>
            </a:r>
            <a:endParaRPr/>
          </a:p>
          <a:p>
            <a:pPr indent="-323850" lvl="0" marL="457200" rtl="0" algn="l">
              <a:spcBef>
                <a:spcPts val="0"/>
              </a:spcBef>
              <a:spcAft>
                <a:spcPts val="0"/>
              </a:spcAft>
              <a:buSzPts val="1500"/>
              <a:buChar char="-"/>
            </a:pPr>
            <a:r>
              <a:rPr lang="en-US"/>
              <a:t>I like teaching children (50%)</a:t>
            </a:r>
            <a:endParaRPr/>
          </a:p>
          <a:p>
            <a:pPr indent="-323850" lvl="0" marL="457200" rtl="0" algn="l">
              <a:spcBef>
                <a:spcPts val="0"/>
              </a:spcBef>
              <a:spcAft>
                <a:spcPts val="0"/>
              </a:spcAft>
              <a:buSzPts val="1500"/>
              <a:buChar char="-"/>
            </a:pPr>
            <a:r>
              <a:rPr lang="en-US"/>
              <a:t>Teaching is a well-respected profession (44%)</a:t>
            </a:r>
            <a:endParaRPr/>
          </a:p>
          <a:p>
            <a:pPr indent="0" lvl="0" marL="0" rtl="0" algn="l">
              <a:spcBef>
                <a:spcPts val="800"/>
              </a:spcBef>
              <a:spcAft>
                <a:spcPts val="0"/>
              </a:spcAft>
              <a:buNone/>
            </a:pPr>
            <a:r>
              <a:rPr b="1" lang="en-US"/>
              <a:t>Employment </a:t>
            </a:r>
            <a:endParaRPr b="1"/>
          </a:p>
          <a:p>
            <a:pPr indent="0" lvl="0" marL="0" rtl="0" algn="l">
              <a:spcBef>
                <a:spcPts val="800"/>
              </a:spcBef>
              <a:spcAft>
                <a:spcPts val="0"/>
              </a:spcAft>
              <a:buNone/>
            </a:pPr>
            <a:r>
              <a:rPr lang="en-US"/>
              <a:t>Support Expected- Placement, Support in Demo/interview</a:t>
            </a:r>
            <a:endParaRPr/>
          </a:p>
          <a:p>
            <a:pPr indent="0" lvl="0" marL="0" rtl="0" algn="l">
              <a:spcBef>
                <a:spcPts val="800"/>
              </a:spcBef>
              <a:spcAft>
                <a:spcPts val="0"/>
              </a:spcAft>
              <a:buNone/>
            </a:pPr>
            <a:r>
              <a:rPr lang="en-US"/>
              <a:t>Salary Expected - Above 40,000/month</a:t>
            </a:r>
            <a:endParaRPr/>
          </a:p>
          <a:p>
            <a:pPr indent="0" lvl="0" marL="0" rtl="0" algn="l">
              <a:spcBef>
                <a:spcPts val="800"/>
              </a:spcBef>
              <a:spcAft>
                <a:spcPts val="0"/>
              </a:spcAft>
              <a:buNone/>
            </a:pPr>
            <a:r>
              <a:t/>
            </a:r>
            <a:endParaRPr/>
          </a:p>
          <a:p>
            <a:pPr indent="0" lvl="0" marL="0" rtl="0" algn="l">
              <a:spcBef>
                <a:spcPts val="800"/>
              </a:spcBef>
              <a:spcAft>
                <a:spcPts val="0"/>
              </a:spcAft>
              <a:buNone/>
            </a:pPr>
            <a:r>
              <a:rPr b="1" lang="en-US"/>
              <a:t>Towards Teaching</a:t>
            </a:r>
            <a:r>
              <a:rPr lang="en-US"/>
              <a:t>/Teachers</a:t>
            </a:r>
            <a:endParaRPr/>
          </a:p>
          <a:p>
            <a:pPr indent="-323850" lvl="0" marL="457200" rtl="0" algn="l">
              <a:spcBef>
                <a:spcPts val="800"/>
              </a:spcBef>
              <a:spcAft>
                <a:spcPts val="0"/>
              </a:spcAft>
              <a:buSzPts val="1500"/>
              <a:buChar char="-"/>
            </a:pPr>
            <a:r>
              <a:rPr lang="en-US"/>
              <a:t>‘Pay’ received the lowest rating &amp;</a:t>
            </a:r>
            <a:endParaRPr/>
          </a:p>
          <a:p>
            <a:pPr indent="-323850" lvl="0" marL="457200" rtl="0" algn="l">
              <a:spcBef>
                <a:spcPts val="0"/>
              </a:spcBef>
              <a:spcAft>
                <a:spcPts val="0"/>
              </a:spcAft>
              <a:buSzPts val="1500"/>
              <a:buChar char="-"/>
            </a:pPr>
            <a:r>
              <a:rPr lang="en-US"/>
              <a:t>‘Status’ - by D.Ed/D.El.Ed student teachers</a:t>
            </a:r>
            <a:endParaRPr/>
          </a:p>
        </p:txBody>
      </p:sp>
      <p:sp>
        <p:nvSpPr>
          <p:cNvPr id="549" name="Google Shape;549;g29096aafb97_1_100"/>
          <p:cNvSpPr txBox="1"/>
          <p:nvPr/>
        </p:nvSpPr>
        <p:spPr>
          <a:xfrm>
            <a:off x="4476300" y="306875"/>
            <a:ext cx="3005400" cy="30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en-US" sz="1860">
                <a:solidFill>
                  <a:schemeClr val="dk1"/>
                </a:solidFill>
              </a:rPr>
              <a:t>Responses to Aspiration</a:t>
            </a:r>
            <a:endParaRPr>
              <a:latin typeface="Helvetica Neue"/>
              <a:ea typeface="Helvetica Neue"/>
              <a:cs typeface="Helvetica Neue"/>
              <a:sym typeface="Helvetica Neue"/>
            </a:endParaRPr>
          </a:p>
        </p:txBody>
      </p:sp>
      <p:sp>
        <p:nvSpPr>
          <p:cNvPr id="550" name="Google Shape;550;g29096aafb97_1_100"/>
          <p:cNvSpPr txBox="1"/>
          <p:nvPr/>
        </p:nvSpPr>
        <p:spPr>
          <a:xfrm>
            <a:off x="4446625" y="3557350"/>
            <a:ext cx="3729900" cy="895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Helvetica Neue"/>
              <a:buChar char="-"/>
            </a:pPr>
            <a:r>
              <a:rPr lang="en-US">
                <a:latin typeface="Helvetica Neue"/>
                <a:ea typeface="Helvetica Neue"/>
                <a:cs typeface="Helvetica Neue"/>
                <a:sym typeface="Helvetica Neue"/>
              </a:rPr>
              <a:t>Five years from now Majority wished to work in a Government school</a:t>
            </a:r>
            <a:endParaRPr>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90289c9dda_0_26"/>
          <p:cNvSpPr txBox="1"/>
          <p:nvPr/>
        </p:nvSpPr>
        <p:spPr>
          <a:xfrm>
            <a:off x="270400" y="369900"/>
            <a:ext cx="8277600" cy="10323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None/>
            </a:pPr>
            <a:r>
              <a:rPr b="1" lang="en-US" sz="2300">
                <a:solidFill>
                  <a:srgbClr val="1D7E74"/>
                </a:solidFill>
                <a:latin typeface="Helvetica Neue"/>
                <a:ea typeface="Helvetica Neue"/>
                <a:cs typeface="Helvetica Neue"/>
                <a:sym typeface="Helvetica Neue"/>
                <a:extLst>
                  <a:ext uri="http://customooxmlschemas.google.com/">
                    <go:slidesCustomData xmlns:go="http://customooxmlschemas.google.com/" textRoundtripDataId="0"/>
                  </a:ext>
                </a:extLst>
              </a:rPr>
              <a:t>Secondary Data: Preliminary Findings from UDISE+</a:t>
            </a:r>
            <a:r>
              <a:rPr b="1" lang="en-US" sz="2300">
                <a:solidFill>
                  <a:srgbClr val="1D7E74"/>
                </a:solidFill>
                <a:latin typeface="Helvetica Neue"/>
                <a:ea typeface="Helvetica Neue"/>
                <a:cs typeface="Helvetica Neue"/>
                <a:sym typeface="Helvetica Neue"/>
              </a:rPr>
              <a:t> </a:t>
            </a:r>
            <a:endParaRPr b="1" sz="2300">
              <a:solidFill>
                <a:srgbClr val="1D7E74"/>
              </a:solidFill>
              <a:latin typeface="Helvetica Neue"/>
              <a:ea typeface="Helvetica Neue"/>
              <a:cs typeface="Helvetica Neue"/>
              <a:sym typeface="Helvetica Neue"/>
            </a:endParaRPr>
          </a:p>
          <a:p>
            <a:pPr indent="0" lvl="0" marL="0" rtl="0" algn="ctr">
              <a:lnSpc>
                <a:spcPct val="90000"/>
              </a:lnSpc>
              <a:spcBef>
                <a:spcPts val="0"/>
              </a:spcBef>
              <a:spcAft>
                <a:spcPts val="0"/>
              </a:spcAft>
              <a:buNone/>
            </a:pPr>
            <a:r>
              <a:rPr b="1" lang="en-US" sz="2300">
                <a:solidFill>
                  <a:srgbClr val="1D7E74"/>
                </a:solidFill>
                <a:latin typeface="Helvetica Neue"/>
                <a:ea typeface="Helvetica Neue"/>
                <a:cs typeface="Helvetica Neue"/>
                <a:sym typeface="Helvetica Neue"/>
              </a:rPr>
              <a:t>Key Differences</a:t>
            </a:r>
            <a:endParaRPr b="1" sz="2300">
              <a:solidFill>
                <a:srgbClr val="1D7E74"/>
              </a:solidFill>
              <a:latin typeface="Helvetica Neue"/>
              <a:ea typeface="Helvetica Neue"/>
              <a:cs typeface="Helvetica Neue"/>
              <a:sym typeface="Helvetica Neue"/>
            </a:endParaRPr>
          </a:p>
          <a:p>
            <a:pPr indent="0" lvl="0" marL="0" rtl="0" algn="ctr">
              <a:lnSpc>
                <a:spcPct val="90000"/>
              </a:lnSpc>
              <a:spcBef>
                <a:spcPts val="0"/>
              </a:spcBef>
              <a:spcAft>
                <a:spcPts val="0"/>
              </a:spcAft>
              <a:buNone/>
            </a:pPr>
            <a:r>
              <a:t/>
            </a:r>
            <a:endParaRPr b="1" sz="2300">
              <a:solidFill>
                <a:srgbClr val="1D7E74"/>
              </a:solidFill>
              <a:latin typeface="Helvetica Neue"/>
              <a:ea typeface="Helvetica Neue"/>
              <a:cs typeface="Helvetica Neue"/>
              <a:sym typeface="Helvetica Neue"/>
            </a:endParaRPr>
          </a:p>
        </p:txBody>
      </p:sp>
      <p:pic>
        <p:nvPicPr>
          <p:cNvPr id="197" name="Google Shape;197;g290289c9dda_0_26"/>
          <p:cNvPicPr preferRelativeResize="0"/>
          <p:nvPr/>
        </p:nvPicPr>
        <p:blipFill>
          <a:blip r:embed="rId3">
            <a:alphaModFix/>
          </a:blip>
          <a:stretch>
            <a:fillRect/>
          </a:stretch>
        </p:blipFill>
        <p:spPr>
          <a:xfrm>
            <a:off x="270400" y="1171150"/>
            <a:ext cx="6187550" cy="3542774"/>
          </a:xfrm>
          <a:prstGeom prst="rect">
            <a:avLst/>
          </a:prstGeom>
          <a:noFill/>
          <a:ln>
            <a:noFill/>
          </a:ln>
        </p:spPr>
      </p:pic>
      <p:sp>
        <p:nvSpPr>
          <p:cNvPr id="198" name="Google Shape;198;g290289c9dda_0_26"/>
          <p:cNvSpPr txBox="1"/>
          <p:nvPr/>
        </p:nvSpPr>
        <p:spPr>
          <a:xfrm>
            <a:off x="6500850" y="1171138"/>
            <a:ext cx="2208900" cy="36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Helvetica Neue"/>
                <a:ea typeface="Helvetica Neue"/>
                <a:cs typeface="Helvetica Neue"/>
                <a:sym typeface="Helvetica Neue"/>
              </a:rPr>
              <a:t>The data shows that the number of schools have </a:t>
            </a:r>
            <a:r>
              <a:rPr lang="en-US">
                <a:latin typeface="Helvetica Neue"/>
                <a:ea typeface="Helvetica Neue"/>
                <a:cs typeface="Helvetica Neue"/>
                <a:sym typeface="Helvetica Neue"/>
              </a:rPr>
              <a:t>decreased</a:t>
            </a:r>
            <a:r>
              <a:rPr lang="en-US">
                <a:latin typeface="Helvetica Neue"/>
                <a:ea typeface="Helvetica Neue"/>
                <a:cs typeface="Helvetica Neue"/>
                <a:sym typeface="Helvetica Neue"/>
              </a:rPr>
              <a:t> in 2023 and the number of teachers have in</a:t>
            </a:r>
            <a:r>
              <a:rPr lang="en-US">
                <a:latin typeface="Helvetica Neue"/>
                <a:ea typeface="Helvetica Neue"/>
                <a:cs typeface="Helvetica Neue"/>
                <a:sym typeface="Helvetica Neue"/>
              </a:rPr>
              <a:t>creased</a:t>
            </a:r>
            <a:r>
              <a:rPr lang="en-US">
                <a:latin typeface="Helvetica Neue"/>
                <a:ea typeface="Helvetica Neue"/>
                <a:cs typeface="Helvetica Neue"/>
                <a:sym typeface="Helvetica Neue"/>
              </a:rPr>
              <a:t>.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rPr lang="en-US">
                <a:latin typeface="Helvetica Neue"/>
                <a:ea typeface="Helvetica Neue"/>
                <a:cs typeface="Helvetica Neue"/>
                <a:sym typeface="Helvetica Neue"/>
              </a:rPr>
              <a:t>We can also note that there is an increase in private schools and private school teachers while we notice there is slight </a:t>
            </a:r>
            <a:r>
              <a:rPr lang="en-US">
                <a:latin typeface="Helvetica Neue"/>
                <a:ea typeface="Helvetica Neue"/>
                <a:cs typeface="Helvetica Neue"/>
                <a:sym typeface="Helvetica Neue"/>
              </a:rPr>
              <a:t>decrease</a:t>
            </a:r>
            <a:r>
              <a:rPr lang="en-US">
                <a:latin typeface="Helvetica Neue"/>
                <a:ea typeface="Helvetica Neue"/>
                <a:cs typeface="Helvetica Neue"/>
                <a:sym typeface="Helvetica Neue"/>
              </a:rPr>
              <a:t> in government schools and government school teachers.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199" name="Google Shape;199;g290289c9dda_0_2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g24fcdb79424_6_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…Perceptions</a:t>
            </a:r>
            <a:endParaRPr/>
          </a:p>
        </p:txBody>
      </p:sp>
      <p:sp>
        <p:nvSpPr>
          <p:cNvPr id="556" name="Google Shape;556;g24fcdb79424_6_8"/>
          <p:cNvSpPr txBox="1"/>
          <p:nvPr>
            <p:ph idx="1" type="body"/>
          </p:nvPr>
        </p:nvSpPr>
        <p:spPr>
          <a:xfrm>
            <a:off x="604875" y="1131644"/>
            <a:ext cx="7886700" cy="3263400"/>
          </a:xfrm>
          <a:prstGeom prst="rect">
            <a:avLst/>
          </a:prstGeom>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b="1" lang="en-US">
                <a:latin typeface="Arial"/>
                <a:ea typeface="Arial"/>
                <a:cs typeface="Arial"/>
                <a:sym typeface="Arial"/>
              </a:rPr>
              <a:t>Reasons for Choosing Teaching as A Career</a:t>
            </a:r>
            <a:endParaRPr b="1">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US">
                <a:latin typeface="Arial"/>
                <a:ea typeface="Arial"/>
                <a:cs typeface="Arial"/>
                <a:sym typeface="Arial"/>
              </a:rPr>
              <a:t>Teaching would offer a steady career path</a:t>
            </a:r>
            <a:endParaRPr>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US">
                <a:latin typeface="Arial"/>
                <a:ea typeface="Arial"/>
                <a:cs typeface="Arial"/>
                <a:sym typeface="Arial"/>
              </a:rPr>
              <a:t>Teaching will allow me to work with children and young people</a:t>
            </a:r>
            <a:endParaRPr>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US">
                <a:latin typeface="Arial"/>
                <a:ea typeface="Arial"/>
                <a:cs typeface="Arial"/>
                <a:sym typeface="Arial"/>
              </a:rPr>
              <a:t>Teaching will allow me to provide a contribution to the society</a:t>
            </a:r>
            <a:endParaRPr>
              <a:latin typeface="Arial"/>
              <a:ea typeface="Arial"/>
              <a:cs typeface="Arial"/>
              <a:sym typeface="Arial"/>
            </a:endParaRPr>
          </a:p>
          <a:p>
            <a:pPr indent="0" lvl="0" marL="0" rtl="0" algn="l">
              <a:lnSpc>
                <a:spcPct val="100000"/>
              </a:lnSpc>
              <a:spcBef>
                <a:spcPts val="0"/>
              </a:spcBef>
              <a:spcAft>
                <a:spcPts val="0"/>
              </a:spcAft>
              <a:buNone/>
            </a:pPr>
            <a:r>
              <a:t/>
            </a:r>
            <a:endParaRPr>
              <a:latin typeface="Arial"/>
              <a:ea typeface="Arial"/>
              <a:cs typeface="Arial"/>
              <a:sym typeface="Arial"/>
            </a:endParaRPr>
          </a:p>
          <a:p>
            <a:pPr indent="0" lvl="0" marL="0" rtl="0" algn="l">
              <a:lnSpc>
                <a:spcPct val="100000"/>
              </a:lnSpc>
              <a:spcBef>
                <a:spcPts val="0"/>
              </a:spcBef>
              <a:spcAft>
                <a:spcPts val="0"/>
              </a:spcAft>
              <a:buNone/>
            </a:pPr>
            <a:r>
              <a:rPr b="1" lang="en-US">
                <a:latin typeface="Arial"/>
                <a:ea typeface="Arial"/>
                <a:cs typeface="Arial"/>
                <a:sym typeface="Arial"/>
              </a:rPr>
              <a:t>Reasons for pursuing the selected Degree</a:t>
            </a:r>
            <a:endParaRPr>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US">
                <a:latin typeface="Arial"/>
                <a:ea typeface="Arial"/>
                <a:cs typeface="Arial"/>
                <a:sym typeface="Arial"/>
              </a:rPr>
              <a:t>To get a stable job</a:t>
            </a:r>
            <a:endParaRPr>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US">
                <a:latin typeface="Arial"/>
                <a:ea typeface="Arial"/>
                <a:cs typeface="Arial"/>
                <a:sym typeface="Arial"/>
              </a:rPr>
              <a:t>I like teaching children</a:t>
            </a:r>
            <a:endParaRPr>
              <a:latin typeface="Arial"/>
              <a:ea typeface="Arial"/>
              <a:cs typeface="Arial"/>
              <a:sym typeface="Arial"/>
            </a:endParaRPr>
          </a:p>
          <a:p>
            <a:pPr indent="-317500" lvl="0" marL="457200" rtl="0" algn="l">
              <a:lnSpc>
                <a:spcPct val="100000"/>
              </a:lnSpc>
              <a:spcBef>
                <a:spcPts val="0"/>
              </a:spcBef>
              <a:spcAft>
                <a:spcPts val="0"/>
              </a:spcAft>
              <a:buSzPts val="1400"/>
              <a:buFont typeface="Arial"/>
              <a:buChar char="-"/>
            </a:pPr>
            <a:r>
              <a:rPr lang="en-US">
                <a:latin typeface="Arial"/>
                <a:ea typeface="Arial"/>
                <a:cs typeface="Arial"/>
                <a:sym typeface="Arial"/>
              </a:rPr>
              <a:t>Teaching is a well-respected profession</a:t>
            </a:r>
            <a:endParaRPr>
              <a:latin typeface="Arial"/>
              <a:ea typeface="Arial"/>
              <a:cs typeface="Arial"/>
              <a:sym typeface="Arial"/>
            </a:endParaRPr>
          </a:p>
          <a:p>
            <a:pPr indent="0" lvl="0" marL="457200" rtl="0" algn="l">
              <a:lnSpc>
                <a:spcPct val="100000"/>
              </a:lnSpc>
              <a:spcBef>
                <a:spcPts val="0"/>
              </a:spcBef>
              <a:spcAft>
                <a:spcPts val="0"/>
              </a:spcAft>
              <a:buNone/>
            </a:pPr>
            <a:r>
              <a:t/>
            </a:r>
            <a:endParaRPr>
              <a:latin typeface="Arial"/>
              <a:ea typeface="Arial"/>
              <a:cs typeface="Arial"/>
              <a:sym typeface="Arial"/>
            </a:endParaRPr>
          </a:p>
          <a:p>
            <a:pPr indent="0" lvl="0" marL="0" rtl="0" algn="l">
              <a:spcBef>
                <a:spcPts val="800"/>
              </a:spcBef>
              <a:spcAft>
                <a:spcPts val="0"/>
              </a:spcAft>
              <a:buNone/>
            </a:pPr>
            <a:r>
              <a:t/>
            </a:r>
            <a:endParaRPr/>
          </a:p>
        </p:txBody>
      </p:sp>
      <p:sp>
        <p:nvSpPr>
          <p:cNvPr id="557" name="Google Shape;557;g24fcdb79424_6_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24fe01717cb_2_0"/>
          <p:cNvSpPr txBox="1"/>
          <p:nvPr>
            <p:ph type="title"/>
          </p:nvPr>
        </p:nvSpPr>
        <p:spPr>
          <a:xfrm>
            <a:off x="628650" y="273848"/>
            <a:ext cx="7886700" cy="6003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US"/>
              <a:t>Agenda</a:t>
            </a:r>
            <a:r>
              <a:rPr lang="en-US"/>
              <a:t> for discussion</a:t>
            </a:r>
            <a:endParaRPr/>
          </a:p>
        </p:txBody>
      </p:sp>
      <p:sp>
        <p:nvSpPr>
          <p:cNvPr id="563" name="Google Shape;563;g24fe01717cb_2_0"/>
          <p:cNvSpPr txBox="1"/>
          <p:nvPr>
            <p:ph idx="1" type="body"/>
          </p:nvPr>
        </p:nvSpPr>
        <p:spPr>
          <a:xfrm>
            <a:off x="628650" y="1099950"/>
            <a:ext cx="7886700" cy="3532800"/>
          </a:xfrm>
          <a:prstGeom prst="rect">
            <a:avLst/>
          </a:prstGeom>
        </p:spPr>
        <p:txBody>
          <a:bodyPr anchorCtr="0" anchor="t" bIns="34275" lIns="68575" spcFirstLastPara="1" rIns="68575" wrap="square" tIns="34275">
            <a:normAutofit/>
          </a:bodyPr>
          <a:lstStyle/>
          <a:p>
            <a:pPr indent="-381000" lvl="0" marL="457200" rtl="0" algn="l">
              <a:spcBef>
                <a:spcPts val="800"/>
              </a:spcBef>
              <a:spcAft>
                <a:spcPts val="0"/>
              </a:spcAft>
              <a:buSzPts val="2400"/>
              <a:buFont typeface="Times New Roman"/>
              <a:buChar char="●"/>
            </a:pPr>
            <a:r>
              <a:rPr lang="en-US" sz="2400">
                <a:latin typeface="Times New Roman"/>
                <a:ea typeface="Times New Roman"/>
                <a:cs typeface="Times New Roman"/>
                <a:sym typeface="Times New Roman"/>
              </a:rPr>
              <a:t>Discussion and feedback of the analysis</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US" sz="2400">
                <a:latin typeface="Times New Roman"/>
                <a:ea typeface="Times New Roman"/>
                <a:cs typeface="Times New Roman"/>
                <a:sym typeface="Times New Roman"/>
              </a:rPr>
              <a:t>Proposed Chapterisation and what to keep with focus on and what to leave out?</a:t>
            </a:r>
            <a:endParaRPr sz="2400">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US" sz="2400">
                <a:latin typeface="Times New Roman"/>
                <a:ea typeface="Times New Roman"/>
                <a:cs typeface="Times New Roman"/>
                <a:sym typeface="Times New Roman"/>
              </a:rPr>
              <a:t>Report's release date and possible event (national and regional)</a:t>
            </a:r>
            <a:endParaRPr/>
          </a:p>
        </p:txBody>
      </p:sp>
      <p:sp>
        <p:nvSpPr>
          <p:cNvPr id="564" name="Google Shape;564;g24fe01717cb_2_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
          <p:cNvSpPr txBox="1"/>
          <p:nvPr>
            <p:ph type="title"/>
          </p:nvPr>
        </p:nvSpPr>
        <p:spPr>
          <a:xfrm>
            <a:off x="628650" y="1219269"/>
            <a:ext cx="7886700" cy="693000"/>
          </a:xfrm>
          <a:prstGeom prst="rect">
            <a:avLst/>
          </a:prstGeom>
          <a:noFill/>
          <a:ln>
            <a:noFill/>
          </a:ln>
        </p:spPr>
        <p:txBody>
          <a:bodyPr anchorCtr="0" anchor="t" bIns="68575" lIns="68575" spcFirstLastPara="1" rIns="68575" wrap="square" tIns="68575">
            <a:noAutofit/>
          </a:bodyPr>
          <a:lstStyle/>
          <a:p>
            <a:pPr indent="0" lvl="0" marL="0" rtl="0" algn="ctr">
              <a:lnSpc>
                <a:spcPct val="90000"/>
              </a:lnSpc>
              <a:spcBef>
                <a:spcPts val="0"/>
              </a:spcBef>
              <a:spcAft>
                <a:spcPts val="0"/>
              </a:spcAft>
              <a:buSzPts val="3600"/>
              <a:buNone/>
            </a:pPr>
            <a:r>
              <a:rPr lang="en-US" sz="4500">
                <a:latin typeface="Pinyon Script"/>
                <a:ea typeface="Pinyon Script"/>
                <a:cs typeface="Pinyon Script"/>
                <a:sym typeface="Pinyon Script"/>
              </a:rPr>
              <a:t>Thank You</a:t>
            </a:r>
            <a:endParaRPr sz="4500">
              <a:latin typeface="Pinyon Script"/>
              <a:ea typeface="Pinyon Script"/>
              <a:cs typeface="Pinyon Script"/>
              <a:sym typeface="Pinyon Script"/>
            </a:endParaRPr>
          </a:p>
        </p:txBody>
      </p:sp>
      <p:sp>
        <p:nvSpPr>
          <p:cNvPr id="570" name="Google Shape;570;p7"/>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190ab0c5ab0_0_112"/>
          <p:cNvSpPr txBox="1"/>
          <p:nvPr>
            <p:ph type="ctrTitle"/>
          </p:nvPr>
        </p:nvSpPr>
        <p:spPr>
          <a:xfrm>
            <a:off x="1044650" y="295053"/>
            <a:ext cx="6414000" cy="6699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t/>
            </a:r>
            <a:endParaRPr sz="3000">
              <a:latin typeface="Times New Roman"/>
              <a:ea typeface="Times New Roman"/>
              <a:cs typeface="Times New Roman"/>
              <a:sym typeface="Times New Roman"/>
            </a:endParaRPr>
          </a:p>
        </p:txBody>
      </p:sp>
      <p:sp>
        <p:nvSpPr>
          <p:cNvPr id="576" name="Google Shape;576;g190ab0c5ab0_0_112"/>
          <p:cNvSpPr txBox="1"/>
          <p:nvPr/>
        </p:nvSpPr>
        <p:spPr>
          <a:xfrm>
            <a:off x="628650" y="1244269"/>
            <a:ext cx="7886700" cy="32634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800"/>
              </a:spcBef>
              <a:spcAft>
                <a:spcPts val="0"/>
              </a:spcAft>
              <a:buNone/>
            </a:pPr>
            <a:r>
              <a:rPr b="1" lang="en-US" sz="2000">
                <a:solidFill>
                  <a:srgbClr val="000000"/>
                </a:solidFill>
                <a:latin typeface="Helvetica Neue"/>
                <a:ea typeface="Helvetica Neue"/>
                <a:cs typeface="Helvetica Neue"/>
                <a:sym typeface="Helvetica Neue"/>
              </a:rPr>
              <a:t>Research questions - a reminder:</a:t>
            </a:r>
            <a:endParaRPr b="1" sz="2000">
              <a:solidFill>
                <a:srgbClr val="000000"/>
              </a:solidFill>
              <a:latin typeface="Helvetica Neue"/>
              <a:ea typeface="Helvetica Neue"/>
              <a:cs typeface="Helvetica Neue"/>
              <a:sym typeface="Helvetica Neue"/>
            </a:endParaRPr>
          </a:p>
          <a:p>
            <a:pPr indent="0" lvl="0" marL="0" rtl="0" algn="l">
              <a:lnSpc>
                <a:spcPct val="90000"/>
              </a:lnSpc>
              <a:spcBef>
                <a:spcPts val="800"/>
              </a:spcBef>
              <a:spcAft>
                <a:spcPts val="0"/>
              </a:spcAft>
              <a:buNone/>
            </a:pPr>
            <a:r>
              <a:t/>
            </a:r>
            <a:endParaRPr sz="2400">
              <a:solidFill>
                <a:srgbClr val="000000"/>
              </a:solidFill>
              <a:latin typeface="Helvetica Neue"/>
              <a:ea typeface="Helvetica Neue"/>
              <a:cs typeface="Helvetica Neue"/>
              <a:sym typeface="Helvetica Neue"/>
            </a:endParaRPr>
          </a:p>
          <a:p>
            <a:pPr indent="-342900" lvl="0" marL="457200" rtl="0" algn="l">
              <a:lnSpc>
                <a:spcPct val="90000"/>
              </a:lnSpc>
              <a:spcBef>
                <a:spcPts val="800"/>
              </a:spcBef>
              <a:spcAft>
                <a:spcPts val="0"/>
              </a:spcAft>
              <a:buClr>
                <a:srgbClr val="000000"/>
              </a:buClr>
              <a:buSzPts val="1800"/>
              <a:buFont typeface="Helvetica Neue"/>
              <a:buAutoNum type="arabicPeriod"/>
            </a:pPr>
            <a:r>
              <a:rPr lang="en-US" sz="1800">
                <a:solidFill>
                  <a:srgbClr val="000000"/>
                </a:solidFill>
                <a:latin typeface="Helvetica Neue"/>
                <a:ea typeface="Helvetica Neue"/>
                <a:cs typeface="Helvetica Neue"/>
                <a:sym typeface="Helvetica Neue"/>
              </a:rPr>
              <a:t>What is the supply of professionally qualified teachers (including the subjects and different levels)?</a:t>
            </a:r>
            <a:endParaRPr sz="1800">
              <a:solidFill>
                <a:srgbClr val="000000"/>
              </a:solidFill>
              <a:latin typeface="Helvetica Neue"/>
              <a:ea typeface="Helvetica Neue"/>
              <a:cs typeface="Helvetica Neue"/>
              <a:sym typeface="Helvetica Neue"/>
            </a:endParaRPr>
          </a:p>
          <a:p>
            <a:pPr indent="-342900" lvl="0" marL="457200" rtl="0" algn="l">
              <a:lnSpc>
                <a:spcPct val="90000"/>
              </a:lnSpc>
              <a:spcBef>
                <a:spcPts val="0"/>
              </a:spcBef>
              <a:spcAft>
                <a:spcPts val="0"/>
              </a:spcAft>
              <a:buClr>
                <a:srgbClr val="000000"/>
              </a:buClr>
              <a:buSzPts val="1800"/>
              <a:buFont typeface="Helvetica Neue"/>
              <a:buAutoNum type="arabicPeriod"/>
            </a:pPr>
            <a:r>
              <a:rPr lang="en-US" sz="1800">
                <a:solidFill>
                  <a:srgbClr val="000000"/>
                </a:solidFill>
                <a:latin typeface="Helvetica Neue"/>
                <a:ea typeface="Helvetica Neue"/>
                <a:cs typeface="Helvetica Neue"/>
                <a:sym typeface="Helvetica Neue"/>
              </a:rPr>
              <a:t>What and where is the demand for qualified teachers?</a:t>
            </a:r>
            <a:endParaRPr sz="1800">
              <a:solidFill>
                <a:srgbClr val="000000"/>
              </a:solidFill>
              <a:latin typeface="Helvetica Neue"/>
              <a:ea typeface="Helvetica Neue"/>
              <a:cs typeface="Helvetica Neue"/>
              <a:sym typeface="Helvetica Neue"/>
            </a:endParaRPr>
          </a:p>
          <a:p>
            <a:pPr indent="-342900" lvl="0" marL="457200" rtl="0" algn="l">
              <a:lnSpc>
                <a:spcPct val="90000"/>
              </a:lnSpc>
              <a:spcBef>
                <a:spcPts val="0"/>
              </a:spcBef>
              <a:spcAft>
                <a:spcPts val="0"/>
              </a:spcAft>
              <a:buClr>
                <a:srgbClr val="000000"/>
              </a:buClr>
              <a:buSzPts val="1800"/>
              <a:buFont typeface="Helvetica Neue"/>
              <a:buAutoNum type="arabicPeriod"/>
            </a:pPr>
            <a:r>
              <a:rPr lang="en-US" sz="1800">
                <a:solidFill>
                  <a:srgbClr val="000000"/>
                </a:solidFill>
                <a:latin typeface="Helvetica Neue"/>
                <a:ea typeface="Helvetica Neue"/>
                <a:cs typeface="Helvetica Neue"/>
                <a:sym typeface="Helvetica Neue"/>
              </a:rPr>
              <a:t>How do the supply and demand vary based on various factors such as the size of the state, region (rural/urban), subjects (all school subjects including arts, physical education, special education, computer science, work education), levels (early years, primary and secondary), school management and gender?</a:t>
            </a:r>
            <a:endParaRPr sz="1800">
              <a:solidFill>
                <a:srgbClr val="000000"/>
              </a:solidFill>
              <a:latin typeface="Helvetica Neue"/>
              <a:ea typeface="Helvetica Neue"/>
              <a:cs typeface="Helvetica Neue"/>
              <a:sym typeface="Helvetica Neue"/>
            </a:endParaRPr>
          </a:p>
          <a:p>
            <a:pPr indent="-342900" lvl="0" marL="457200" rtl="0" algn="l">
              <a:lnSpc>
                <a:spcPct val="90000"/>
              </a:lnSpc>
              <a:spcBef>
                <a:spcPts val="0"/>
              </a:spcBef>
              <a:spcAft>
                <a:spcPts val="0"/>
              </a:spcAft>
              <a:buClr>
                <a:srgbClr val="000000"/>
              </a:buClr>
              <a:buSzPts val="1800"/>
              <a:buFont typeface="Helvetica Neue"/>
              <a:buAutoNum type="arabicPeriod"/>
            </a:pPr>
            <a:r>
              <a:rPr lang="en-US" sz="1800">
                <a:solidFill>
                  <a:srgbClr val="000000"/>
                </a:solidFill>
                <a:latin typeface="Helvetica Neue"/>
                <a:ea typeface="Helvetica Neue"/>
                <a:cs typeface="Helvetica Neue"/>
                <a:sym typeface="Helvetica Neue"/>
              </a:rPr>
              <a:t>How are RTE norms concerning teacher recruitment being fulfilled?</a:t>
            </a:r>
            <a:endParaRPr sz="1800">
              <a:solidFill>
                <a:srgbClr val="000000"/>
              </a:solidFill>
              <a:latin typeface="Helvetica Neue"/>
              <a:ea typeface="Helvetica Neue"/>
              <a:cs typeface="Helvetica Neue"/>
              <a:sym typeface="Helvetica Neue"/>
            </a:endParaRPr>
          </a:p>
          <a:p>
            <a:pPr indent="-342900" lvl="0" marL="457200" rtl="0" algn="l">
              <a:lnSpc>
                <a:spcPct val="90000"/>
              </a:lnSpc>
              <a:spcBef>
                <a:spcPts val="0"/>
              </a:spcBef>
              <a:spcAft>
                <a:spcPts val="0"/>
              </a:spcAft>
              <a:buClr>
                <a:srgbClr val="000000"/>
              </a:buClr>
              <a:buSzPts val="1800"/>
              <a:buFont typeface="Helvetica Neue"/>
              <a:buAutoNum type="arabicPeriod"/>
            </a:pPr>
            <a:r>
              <a:rPr lang="en-US" sz="1800">
                <a:solidFill>
                  <a:srgbClr val="000000"/>
                </a:solidFill>
                <a:latin typeface="Helvetica Neue"/>
                <a:ea typeface="Helvetica Neue"/>
                <a:cs typeface="Helvetica Neue"/>
                <a:sym typeface="Helvetica Neue"/>
              </a:rPr>
              <a:t>What is the quality of teacher supply?</a:t>
            </a:r>
            <a:endParaRPr sz="1800">
              <a:solidFill>
                <a:srgbClr val="000000"/>
              </a:solidFill>
              <a:latin typeface="Helvetica Neue"/>
              <a:ea typeface="Helvetica Neue"/>
              <a:cs typeface="Helvetica Neue"/>
              <a:sym typeface="Helvetica Neue"/>
            </a:endParaRPr>
          </a:p>
        </p:txBody>
      </p:sp>
      <p:sp>
        <p:nvSpPr>
          <p:cNvPr id="577" name="Google Shape;577;g190ab0c5ab0_0_11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1082cfb74fad1fc8_7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205" name="Google Shape;205;g1082cfb74fad1fc8_78" title="Chart"/>
          <p:cNvPicPr preferRelativeResize="0"/>
          <p:nvPr/>
        </p:nvPicPr>
        <p:blipFill>
          <a:blip r:embed="rId3">
            <a:alphaModFix/>
          </a:blip>
          <a:stretch>
            <a:fillRect/>
          </a:stretch>
        </p:blipFill>
        <p:spPr>
          <a:xfrm>
            <a:off x="1193375" y="854400"/>
            <a:ext cx="6990550" cy="4086151"/>
          </a:xfrm>
          <a:prstGeom prst="rect">
            <a:avLst/>
          </a:prstGeom>
          <a:noFill/>
          <a:ln>
            <a:noFill/>
          </a:ln>
        </p:spPr>
      </p:pic>
      <p:sp>
        <p:nvSpPr>
          <p:cNvPr id="206" name="Google Shape;206;g1082cfb74fad1fc8_78"/>
          <p:cNvSpPr txBox="1"/>
          <p:nvPr/>
        </p:nvSpPr>
        <p:spPr>
          <a:xfrm>
            <a:off x="0" y="313175"/>
            <a:ext cx="9144000" cy="4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300">
                <a:solidFill>
                  <a:srgbClr val="1D7E74"/>
                </a:solidFill>
                <a:latin typeface="Helvetica Neue"/>
                <a:ea typeface="Helvetica Neue"/>
                <a:cs typeface="Helvetica Neue"/>
                <a:sym typeface="Helvetica Neue"/>
              </a:rPr>
              <a:t>Service and Professional Working Conditions in Schools</a:t>
            </a:r>
            <a:endParaRPr b="1" sz="2300">
              <a:solidFill>
                <a:srgbClr val="1D7E74"/>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90289c9dda_0_1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212" name="Google Shape;212;g290289c9dda_0_14" title="Chart"/>
          <p:cNvPicPr preferRelativeResize="0"/>
          <p:nvPr/>
        </p:nvPicPr>
        <p:blipFill>
          <a:blip r:embed="rId3">
            <a:alphaModFix/>
          </a:blip>
          <a:stretch>
            <a:fillRect/>
          </a:stretch>
        </p:blipFill>
        <p:spPr>
          <a:xfrm>
            <a:off x="533012" y="292350"/>
            <a:ext cx="3734975" cy="2302250"/>
          </a:xfrm>
          <a:prstGeom prst="rect">
            <a:avLst/>
          </a:prstGeom>
          <a:noFill/>
          <a:ln>
            <a:noFill/>
          </a:ln>
        </p:spPr>
      </p:pic>
      <p:sp>
        <p:nvSpPr>
          <p:cNvPr id="213" name="Google Shape;213;g290289c9dda_0_14"/>
          <p:cNvSpPr txBox="1"/>
          <p:nvPr/>
        </p:nvSpPr>
        <p:spPr>
          <a:xfrm>
            <a:off x="4527550" y="292350"/>
            <a:ext cx="4268400" cy="171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pic>
        <p:nvPicPr>
          <p:cNvPr id="214" name="Google Shape;214;g290289c9dda_0_14" title="Chart"/>
          <p:cNvPicPr preferRelativeResize="0"/>
          <p:nvPr/>
        </p:nvPicPr>
        <p:blipFill>
          <a:blip r:embed="rId4">
            <a:alphaModFix/>
          </a:blip>
          <a:stretch>
            <a:fillRect/>
          </a:stretch>
        </p:blipFill>
        <p:spPr>
          <a:xfrm>
            <a:off x="492950" y="2515900"/>
            <a:ext cx="3815100" cy="2358994"/>
          </a:xfrm>
          <a:prstGeom prst="rect">
            <a:avLst/>
          </a:prstGeom>
          <a:noFill/>
          <a:ln>
            <a:noFill/>
          </a:ln>
        </p:spPr>
      </p:pic>
      <p:sp>
        <p:nvSpPr>
          <p:cNvPr id="215" name="Google Shape;215;g290289c9dda_0_14"/>
          <p:cNvSpPr txBox="1"/>
          <p:nvPr/>
        </p:nvSpPr>
        <p:spPr>
          <a:xfrm>
            <a:off x="4572000" y="292350"/>
            <a:ext cx="4037100" cy="4161900"/>
          </a:xfrm>
          <a:prstGeom prst="rect">
            <a:avLst/>
          </a:prstGeom>
          <a:noFill/>
          <a:ln>
            <a:noFill/>
          </a:ln>
        </p:spPr>
        <p:txBody>
          <a:bodyPr anchorCtr="0" anchor="t" bIns="91425" lIns="91425" spcFirstLastPara="1" rIns="91425" wrap="square" tIns="91425">
            <a:noAutofit/>
          </a:bodyPr>
          <a:lstStyle/>
          <a:p>
            <a:pPr indent="-317500" lvl="0" marL="457200" rtl="0" algn="just">
              <a:spcBef>
                <a:spcPts val="0"/>
              </a:spcBef>
              <a:spcAft>
                <a:spcPts val="0"/>
              </a:spcAft>
              <a:buSzPts val="1400"/>
              <a:buFont typeface="Helvetica Neue"/>
              <a:buChar char="●"/>
            </a:pPr>
            <a:r>
              <a:rPr lang="en-US">
                <a:latin typeface="Helvetica Neue"/>
                <a:ea typeface="Helvetica Neue"/>
                <a:cs typeface="Helvetica Neue"/>
                <a:sym typeface="Helvetica Neue"/>
              </a:rPr>
              <a:t>We can note that there is a significant increase in number of single teacher schools from 2018-19 data to 2021-22 data.</a:t>
            </a:r>
            <a:endParaRPr>
              <a:latin typeface="Helvetica Neue"/>
              <a:ea typeface="Helvetica Neue"/>
              <a:cs typeface="Helvetica Neue"/>
              <a:sym typeface="Helvetica Neue"/>
            </a:endParaRPr>
          </a:p>
          <a:p>
            <a:pPr indent="-317500" lvl="0" marL="457200" rtl="0" algn="just">
              <a:spcBef>
                <a:spcPts val="0"/>
              </a:spcBef>
              <a:spcAft>
                <a:spcPts val="0"/>
              </a:spcAft>
              <a:buSzPts val="1400"/>
              <a:buFont typeface="Helvetica Neue"/>
              <a:buChar char="●"/>
            </a:pPr>
            <a:r>
              <a:rPr lang="en-US">
                <a:latin typeface="Helvetica Neue"/>
                <a:ea typeface="Helvetica Neue"/>
                <a:cs typeface="Helvetica Neue"/>
                <a:sym typeface="Helvetica Neue"/>
              </a:rPr>
              <a:t>Himachal Pradesh (1566 to 3039, ~94%), Punjab (366 to 2523 </a:t>
            </a:r>
            <a:r>
              <a:rPr lang="en-US">
                <a:solidFill>
                  <a:schemeClr val="dk1"/>
                </a:solidFill>
                <a:latin typeface="Helvetica Neue"/>
                <a:ea typeface="Helvetica Neue"/>
                <a:cs typeface="Helvetica Neue"/>
                <a:sym typeface="Helvetica Neue"/>
              </a:rPr>
              <a:t>~500%), Sikkim (15 to 43 ~186%).</a:t>
            </a:r>
            <a:endParaRPr>
              <a:solidFill>
                <a:schemeClr val="dk1"/>
              </a:solidFill>
              <a:latin typeface="Helvetica Neue"/>
              <a:ea typeface="Helvetica Neue"/>
              <a:cs typeface="Helvetica Neue"/>
              <a:sym typeface="Helvetica Neue"/>
            </a:endParaRPr>
          </a:p>
          <a:p>
            <a:pPr indent="-317500" lvl="0" marL="457200" rtl="0" algn="just">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However there was a decrease in the total number of schools and teachers in these states.</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317500" lvl="0" marL="457200" rtl="0" algn="just">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The 2021-22 data shows that the gross PTR is 1:28.</a:t>
            </a:r>
            <a:endParaRPr>
              <a:solidFill>
                <a:schemeClr val="dk1"/>
              </a:solidFill>
              <a:latin typeface="Helvetica Neue"/>
              <a:ea typeface="Helvetica Neue"/>
              <a:cs typeface="Helvetica Neue"/>
              <a:sym typeface="Helvetica Neue"/>
            </a:endParaRPr>
          </a:p>
          <a:p>
            <a:pPr indent="-317500" lvl="0" marL="457200" rtl="0" algn="just">
              <a:spcBef>
                <a:spcPts val="0"/>
              </a:spcBef>
              <a:spcAft>
                <a:spcPts val="0"/>
              </a:spcAft>
              <a:buClr>
                <a:schemeClr val="dk1"/>
              </a:buClr>
              <a:buSzPts val="1400"/>
              <a:buFont typeface="Helvetica Neue"/>
              <a:buChar char="●"/>
            </a:pPr>
            <a:r>
              <a:rPr lang="en-US">
                <a:solidFill>
                  <a:schemeClr val="dk1"/>
                </a:solidFill>
                <a:latin typeface="Helvetica Neue"/>
                <a:ea typeface="Helvetica Neue"/>
                <a:cs typeface="Helvetica Neue"/>
                <a:sym typeface="Helvetica Neue"/>
              </a:rPr>
              <a:t>There are around 3,52,354 schools having PTR more than 35. 66% of these are government and 20% are private schools.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914e0acc41_0_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221" name="Google Shape;221;g2914e0acc41_0_0"/>
          <p:cNvSpPr txBox="1"/>
          <p:nvPr/>
        </p:nvSpPr>
        <p:spPr>
          <a:xfrm>
            <a:off x="1581300" y="271050"/>
            <a:ext cx="5694000" cy="5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rgbClr val="1D7E74"/>
                </a:solidFill>
                <a:latin typeface="Helvetica Neue"/>
                <a:ea typeface="Helvetica Neue"/>
                <a:cs typeface="Helvetica Neue"/>
                <a:sym typeface="Helvetica Neue"/>
              </a:rPr>
              <a:t>Teacher Professional Qualifications </a:t>
            </a:r>
            <a:endParaRPr sz="1300">
              <a:latin typeface="Helvetica Neue"/>
              <a:ea typeface="Helvetica Neue"/>
              <a:cs typeface="Helvetica Neue"/>
              <a:sym typeface="Helvetica Neue"/>
            </a:endParaRPr>
          </a:p>
        </p:txBody>
      </p:sp>
      <p:pic>
        <p:nvPicPr>
          <p:cNvPr id="222" name="Google Shape;222;g2914e0acc41_0_0"/>
          <p:cNvPicPr preferRelativeResize="0"/>
          <p:nvPr/>
        </p:nvPicPr>
        <p:blipFill>
          <a:blip r:embed="rId3">
            <a:alphaModFix/>
          </a:blip>
          <a:stretch>
            <a:fillRect/>
          </a:stretch>
        </p:blipFill>
        <p:spPr>
          <a:xfrm>
            <a:off x="1581300" y="793950"/>
            <a:ext cx="5693950" cy="4044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914e0acc41_0_6"/>
          <p:cNvSpPr txBox="1"/>
          <p:nvPr>
            <p:ph type="title"/>
          </p:nvPr>
        </p:nvSpPr>
        <p:spPr>
          <a:xfrm>
            <a:off x="628650" y="138744"/>
            <a:ext cx="7886700" cy="9942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US"/>
              <a:t>Feminization of Teachers</a:t>
            </a:r>
            <a:endParaRPr/>
          </a:p>
          <a:p>
            <a:pPr indent="0" lvl="0" marL="0" rtl="0" algn="l">
              <a:spcBef>
                <a:spcPts val="0"/>
              </a:spcBef>
              <a:spcAft>
                <a:spcPts val="0"/>
              </a:spcAft>
              <a:buNone/>
            </a:pPr>
            <a:r>
              <a:t/>
            </a:r>
            <a:endParaRPr/>
          </a:p>
        </p:txBody>
      </p:sp>
      <p:sp>
        <p:nvSpPr>
          <p:cNvPr id="228" name="Google Shape;228;g2914e0acc41_0_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229" name="Google Shape;229;g2914e0acc41_0_6"/>
          <p:cNvSpPr txBox="1"/>
          <p:nvPr/>
        </p:nvSpPr>
        <p:spPr>
          <a:xfrm>
            <a:off x="4572000" y="755100"/>
            <a:ext cx="3621300" cy="3633300"/>
          </a:xfrm>
          <a:prstGeom prst="rect">
            <a:avLst/>
          </a:prstGeom>
          <a:noFill/>
          <a:ln>
            <a:noFill/>
          </a:ln>
        </p:spPr>
        <p:txBody>
          <a:bodyPr anchorCtr="0" anchor="t" bIns="91425" lIns="91425" spcFirstLastPara="1" rIns="91425" wrap="square" tIns="91425">
            <a:noAutofit/>
          </a:bodyPr>
          <a:lstStyle/>
          <a:p>
            <a:pPr indent="-317500" lvl="0" marL="457200" rtl="0" algn="just">
              <a:spcBef>
                <a:spcPts val="0"/>
              </a:spcBef>
              <a:spcAft>
                <a:spcPts val="0"/>
              </a:spcAft>
              <a:buSzPts val="1400"/>
              <a:buChar char="●"/>
            </a:pPr>
            <a:r>
              <a:rPr lang="en-US">
                <a:latin typeface="Helvetica Neue"/>
                <a:ea typeface="Helvetica Neue"/>
                <a:cs typeface="Helvetica Neue"/>
                <a:sym typeface="Helvetica Neue"/>
              </a:rPr>
              <a:t>We notice</a:t>
            </a:r>
            <a:r>
              <a:rPr lang="en-US" sz="1100">
                <a:solidFill>
                  <a:schemeClr val="dk1"/>
                </a:solidFill>
                <a:highlight>
                  <a:srgbClr val="FFFFFF"/>
                </a:highlight>
              </a:rPr>
              <a:t> </a:t>
            </a:r>
            <a:r>
              <a:rPr lang="en-US">
                <a:solidFill>
                  <a:schemeClr val="dk1"/>
                </a:solidFill>
                <a:highlight>
                  <a:srgbClr val="FFFFFF"/>
                </a:highlight>
                <a:latin typeface="Helvetica Neue"/>
                <a:ea typeface="Helvetica Neue"/>
                <a:cs typeface="Helvetica Neue"/>
                <a:sym typeface="Helvetica Neue"/>
              </a:rPr>
              <a:t>the overall proportion of women teachers is about</a:t>
            </a:r>
            <a:r>
              <a:rPr lang="en-US">
                <a:latin typeface="Helvetica Neue"/>
                <a:ea typeface="Helvetica Neue"/>
                <a:cs typeface="Helvetica Neue"/>
                <a:sym typeface="Helvetica Neue"/>
              </a:rPr>
              <a:t> 51%.</a:t>
            </a:r>
            <a:endParaRPr>
              <a:latin typeface="Helvetica Neue"/>
              <a:ea typeface="Helvetica Neue"/>
              <a:cs typeface="Helvetica Neue"/>
              <a:sym typeface="Helvetica Neue"/>
            </a:endParaRPr>
          </a:p>
          <a:p>
            <a:pPr indent="0" lvl="0" marL="0" rtl="0" algn="just">
              <a:spcBef>
                <a:spcPts val="0"/>
              </a:spcBef>
              <a:spcAft>
                <a:spcPts val="0"/>
              </a:spcAft>
              <a:buNone/>
            </a:pPr>
            <a:r>
              <a:t/>
            </a:r>
            <a:endParaRPr>
              <a:latin typeface="Helvetica Neue"/>
              <a:ea typeface="Helvetica Neue"/>
              <a:cs typeface="Helvetica Neue"/>
              <a:sym typeface="Helvetica Neue"/>
            </a:endParaRPr>
          </a:p>
          <a:p>
            <a:pPr indent="-317500" lvl="0" marL="457200" rtl="0" algn="just">
              <a:spcBef>
                <a:spcPts val="0"/>
              </a:spcBef>
              <a:spcAft>
                <a:spcPts val="0"/>
              </a:spcAft>
              <a:buSzPts val="1400"/>
              <a:buChar char="●"/>
            </a:pPr>
            <a:r>
              <a:rPr lang="en-US">
                <a:solidFill>
                  <a:schemeClr val="dk1"/>
                </a:solidFill>
                <a:highlight>
                  <a:srgbClr val="FFFFFF"/>
                </a:highlight>
                <a:latin typeface="Helvetica Neue"/>
                <a:ea typeface="Helvetica Neue"/>
                <a:cs typeface="Helvetica Neue"/>
                <a:sym typeface="Helvetica Neue"/>
              </a:rPr>
              <a:t>States like Goa (81%), </a:t>
            </a:r>
            <a:r>
              <a:rPr lang="en-US">
                <a:solidFill>
                  <a:schemeClr val="dk1"/>
                </a:solidFill>
                <a:highlight>
                  <a:srgbClr val="FFFFFF"/>
                </a:highlight>
                <a:latin typeface="Helvetica Neue"/>
                <a:ea typeface="Helvetica Neue"/>
                <a:cs typeface="Helvetica Neue"/>
                <a:sym typeface="Helvetica Neue"/>
              </a:rPr>
              <a:t>Chandigarh (81%)</a:t>
            </a:r>
            <a:r>
              <a:rPr lang="en-US">
                <a:solidFill>
                  <a:schemeClr val="dk1"/>
                </a:solidFill>
                <a:highlight>
                  <a:srgbClr val="FFFFFF"/>
                </a:highlight>
                <a:latin typeface="Helvetica Neue"/>
                <a:ea typeface="Helvetica Neue"/>
                <a:cs typeface="Helvetica Neue"/>
                <a:sym typeface="Helvetica Neue"/>
              </a:rPr>
              <a:t> Kerala (79%), Puducherry (75%), Punjab (75%) and Tamil Nadu (75%) shows higher feminisation.</a:t>
            </a:r>
            <a:endParaRPr>
              <a:solidFill>
                <a:schemeClr val="dk1"/>
              </a:solidFill>
              <a:highlight>
                <a:srgbClr val="FFFFFF"/>
              </a:highlight>
              <a:latin typeface="Helvetica Neue"/>
              <a:ea typeface="Helvetica Neue"/>
              <a:cs typeface="Helvetica Neue"/>
              <a:sym typeface="Helvetica Neue"/>
            </a:endParaRPr>
          </a:p>
          <a:p>
            <a:pPr indent="0" lvl="0" marL="457200" rtl="0" algn="just">
              <a:spcBef>
                <a:spcPts val="0"/>
              </a:spcBef>
              <a:spcAft>
                <a:spcPts val="0"/>
              </a:spcAft>
              <a:buNone/>
            </a:pPr>
            <a:r>
              <a:t/>
            </a:r>
            <a:endParaRPr>
              <a:solidFill>
                <a:schemeClr val="dk1"/>
              </a:solidFill>
              <a:highlight>
                <a:srgbClr val="FFFFFF"/>
              </a:highlight>
              <a:latin typeface="Helvetica Neue"/>
              <a:ea typeface="Helvetica Neue"/>
              <a:cs typeface="Helvetica Neue"/>
              <a:sym typeface="Helvetica Neue"/>
            </a:endParaRPr>
          </a:p>
          <a:p>
            <a:pPr indent="-317500" lvl="0" marL="457200" rtl="0" algn="l">
              <a:spcBef>
                <a:spcPts val="0"/>
              </a:spcBef>
              <a:spcAft>
                <a:spcPts val="0"/>
              </a:spcAft>
              <a:buSzPts val="1400"/>
              <a:buFont typeface="Helvetica Neue"/>
              <a:buChar char="●"/>
            </a:pPr>
            <a:r>
              <a:rPr lang="en-US">
                <a:latin typeface="Helvetica Neue"/>
                <a:ea typeface="Helvetica Neue"/>
                <a:cs typeface="Helvetica Neue"/>
                <a:sym typeface="Helvetica Neue"/>
              </a:rPr>
              <a:t>States like Tripura (35%), Rajasthan (40%), Jharkhand (40%), Bihar (40%), Assam (41%) shows lower feminization.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p:txBody>
      </p:sp>
      <p:pic>
        <p:nvPicPr>
          <p:cNvPr id="230" name="Google Shape;230;g2914e0acc41_0_6"/>
          <p:cNvPicPr preferRelativeResize="0"/>
          <p:nvPr/>
        </p:nvPicPr>
        <p:blipFill>
          <a:blip r:embed="rId3">
            <a:alphaModFix/>
          </a:blip>
          <a:stretch>
            <a:fillRect/>
          </a:stretch>
        </p:blipFill>
        <p:spPr>
          <a:xfrm>
            <a:off x="557025" y="668525"/>
            <a:ext cx="3798950" cy="4167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TE Presentation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TISS ITE 4086</dc:creator>
</cp:coreProperties>
</file>