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5143500" cx="9144000"/>
  <p:notesSz cx="6858000" cy="9144000"/>
  <p:embeddedFontLst>
    <p:embeddedFont>
      <p:font typeface="Pinyon Script"/>
      <p:regular r:id="rId36"/>
    </p:embeddedFont>
    <p:embeddedFont>
      <p:font typeface="Helvetica Neue"/>
      <p:regular r:id="rId37"/>
      <p:bold r:id="rId38"/>
      <p:italic r:id="rId39"/>
      <p:boldItalic r:id="rId40"/>
    </p:embeddedFont>
    <p:embeddedFont>
      <p:font typeface="Bree Serif"/>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2" roundtripDataSignature="AMtx7mhODls8iGXRei2+pzYWr2YInTcz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307392-12C7-484B-88CC-C85FD2064471}">
  <a:tblStyle styleId="{E3307392-12C7-484B-88CC-C85FD206447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3.xml"/><Relationship Id="rId42" Type="http://customschemas.google.com/relationships/presentationmetadata" Target="metadata"/><Relationship Id="rId41" Type="http://schemas.openxmlformats.org/officeDocument/2006/relationships/font" Target="fonts/BreeSerif-regular.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HelveticaNeue-regular.fntdata"/><Relationship Id="rId14" Type="http://schemas.openxmlformats.org/officeDocument/2006/relationships/slide" Target="slides/slide7.xml"/><Relationship Id="rId36" Type="http://schemas.openxmlformats.org/officeDocument/2006/relationships/font" Target="fonts/PinyonScript-regular.fntdata"/><Relationship Id="rId17" Type="http://schemas.openxmlformats.org/officeDocument/2006/relationships/slide" Target="slides/slide10.xml"/><Relationship Id="rId39" Type="http://schemas.openxmlformats.org/officeDocument/2006/relationships/font" Target="fonts/HelveticaNeue-italic.fntdata"/><Relationship Id="rId16" Type="http://schemas.openxmlformats.org/officeDocument/2006/relationships/slide" Target="slides/slide9.xml"/><Relationship Id="rId38" Type="http://schemas.openxmlformats.org/officeDocument/2006/relationships/font" Target="fonts/HelveticaNeue-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50d3f607a0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50d3f607a0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0d3f607a0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50d3f607a0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50d3f607a0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50d3f607a0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50d3f607a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50d3f607a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50d3f607a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50d3f607a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50d3f607a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50d3f607a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51e2ff3ff7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51e2ff3ff7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51e2ff3ff7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51e2ff3ff7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51e2ff3ff7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51e2ff3ff7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51e2ff3ff7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51e2ff3ff7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50d3f607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50d3f607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51e2ff3ff7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51e2ff3ff7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51e2ff3ff7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51e2ff3ff7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51e2ff3ff7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51e2ff3ff7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51e2ff3ff7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51e2ff3ff7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50d3f607a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50d3f607a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5238f7f384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5238f7f384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5238f7f384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5238f7f384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50d3f607a0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7" name="Google Shape;457;g250d3f607a0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c5c8b5700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g1c5c8b5700b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50d3f607a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50d3f607a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50d3f607a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50d3f607a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50d3f607a0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50d3f607a0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50d3f607a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50d3f607a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50d3f607a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50d3f607a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50d3f607a0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50d3f607a0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50d3f607a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50d3f607a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facebook.com/cetei.tiss/" TargetMode="External"/><Relationship Id="rId3" Type="http://schemas.openxmlformats.org/officeDocument/2006/relationships/hyperlink" Target="https://www.youtube.com/c/CETEITISS/" TargetMode="External"/><Relationship Id="rId4" Type="http://schemas.openxmlformats.org/officeDocument/2006/relationships/image" Target="../media/image9.jp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creativecommons.org/licenses/by/4.0/" TargetMode="External"/><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creativecommons.org/licenses/by/4.0/" TargetMode="External"/><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creativecommons.org/licenses/by/4.0/" TargetMode="External"/><Relationship Id="rId3" Type="http://schemas.openxmlformats.org/officeDocument/2006/relationships/image" Target="../media/image1.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facebook.com/cetei.tiss/" TargetMode="External"/><Relationship Id="rId3" Type="http://schemas.openxmlformats.org/officeDocument/2006/relationships/hyperlink" Target="https://www.youtube.com/c/CETEITISS/" TargetMode="External"/><Relationship Id="rId4" Type="http://schemas.openxmlformats.org/officeDocument/2006/relationships/image" Target="../media/image9.jp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4" name="Shape 14"/>
        <p:cNvGrpSpPr/>
        <p:nvPr/>
      </p:nvGrpSpPr>
      <p:grpSpPr>
        <a:xfrm>
          <a:off x="0" y="0"/>
          <a:ext cx="0" cy="0"/>
          <a:chOff x="0" y="0"/>
          <a:chExt cx="0" cy="0"/>
        </a:xfrm>
      </p:grpSpPr>
      <p:sp>
        <p:nvSpPr>
          <p:cNvPr id="15" name="Google Shape;15;p9"/>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 name="Google Shape;16;p9"/>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7" name="Google Shape;17;p9"/>
          <p:cNvSpPr txBox="1"/>
          <p:nvPr>
            <p:ph idx="12" type="sldNum"/>
          </p:nvPr>
        </p:nvSpPr>
        <p:spPr>
          <a:xfrm>
            <a:off x="8588750" y="4663225"/>
            <a:ext cx="3357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ample Uneditable" type="titleOnly">
  <p:cSld name="TITLE_ONLY">
    <p:spTree>
      <p:nvGrpSpPr>
        <p:cNvPr id="88" name="Shape 88"/>
        <p:cNvGrpSpPr/>
        <p:nvPr/>
      </p:nvGrpSpPr>
      <p:grpSpPr>
        <a:xfrm>
          <a:off x="0" y="0"/>
          <a:ext cx="0" cy="0"/>
          <a:chOff x="0" y="0"/>
          <a:chExt cx="0" cy="0"/>
        </a:xfrm>
      </p:grpSpPr>
      <p:sp>
        <p:nvSpPr>
          <p:cNvPr id="89" name="Google Shape;89;p17"/>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0" name="Google Shape;90;p17"/>
          <p:cNvSpPr txBox="1"/>
          <p:nvPr>
            <p:ph type="title"/>
          </p:nvPr>
        </p:nvSpPr>
        <p:spPr>
          <a:xfrm>
            <a:off x="333656" y="387375"/>
            <a:ext cx="7886700" cy="994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3800"/>
              <a:buNone/>
              <a:defRPr b="0" i="0" sz="38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91" name="Google Shape;91;p17"/>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2" name="Google Shape;92;p17"/>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3" name="Google Shape;93;p17"/>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4" name="Google Shape;94;p17"/>
          <p:cNvSpPr txBox="1"/>
          <p:nvPr/>
        </p:nvSpPr>
        <p:spPr>
          <a:xfrm>
            <a:off x="2021063" y="2135588"/>
            <a:ext cx="5318700" cy="1533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Helvetica Neue"/>
                <a:ea typeface="Helvetica Neue"/>
                <a:cs typeface="Helvetica Neue"/>
                <a:sym typeface="Helvetica Neue"/>
              </a:rPr>
              <a:t>C01 - Introduction to ICT in Education</a:t>
            </a:r>
            <a:endParaRPr b="0" i="0" sz="20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Helvetica Neue"/>
                <a:ea typeface="Helvetica Neue"/>
                <a:cs typeface="Helvetica Neue"/>
                <a:sym typeface="Helvetica Neue"/>
              </a:rPr>
              <a:t>Post Graduate Certificate in Reflective Teaching with ICT </a:t>
            </a:r>
            <a:endParaRPr b="0" i="0" sz="15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Helvetica Neue"/>
                <a:ea typeface="Helvetica Neue"/>
                <a:cs typeface="Helvetica Neue"/>
                <a:sym typeface="Helvetica Neue"/>
              </a:rPr>
              <a:t>TISSx: RTICTENC01</a:t>
            </a:r>
            <a:endParaRPr b="0" i="0" sz="15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Unit 01:</a:t>
            </a:r>
            <a:r>
              <a:rPr b="1" i="0" lang="en-US" sz="1400" u="none" cap="none" strike="noStrike">
                <a:solidFill>
                  <a:srgbClr val="000000"/>
                </a:solidFill>
                <a:latin typeface="Helvetica Neue"/>
                <a:ea typeface="Helvetica Neue"/>
                <a:cs typeface="Helvetica Neue"/>
                <a:sym typeface="Helvetica Neue"/>
              </a:rPr>
              <a:t> 		</a:t>
            </a:r>
            <a:r>
              <a:rPr b="0" i="0" lang="en-US" sz="1400" u="none" cap="none" strike="noStrike">
                <a:solidFill>
                  <a:srgbClr val="000000"/>
                </a:solidFill>
                <a:latin typeface="Helvetica Neue"/>
                <a:ea typeface="Helvetica Neue"/>
                <a:cs typeface="Helvetica Neue"/>
                <a:sym typeface="Helvetica Neue"/>
              </a:rPr>
              <a:t>Name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Session 01: 	Name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95" name="Google Shape;95;p17"/>
          <p:cNvSpPr txBox="1"/>
          <p:nvPr/>
        </p:nvSpPr>
        <p:spPr>
          <a:xfrm>
            <a:off x="612863" y="2001506"/>
            <a:ext cx="1255800" cy="19308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Logo or Image realted to the slide - OPTIONAL </a:t>
            </a:r>
            <a:endParaRPr b="0" i="0" sz="1100" u="none" cap="none" strike="noStrike">
              <a:solidFill>
                <a:srgbClr val="000000"/>
              </a:solidFill>
              <a:latin typeface="Arial"/>
              <a:ea typeface="Arial"/>
              <a:cs typeface="Arial"/>
              <a:sym typeface="Arial"/>
            </a:endParaRPr>
          </a:p>
        </p:txBody>
      </p:sp>
      <p:grpSp>
        <p:nvGrpSpPr>
          <p:cNvPr id="96" name="Google Shape;96;p17"/>
          <p:cNvGrpSpPr/>
          <p:nvPr/>
        </p:nvGrpSpPr>
        <p:grpSpPr>
          <a:xfrm>
            <a:off x="127717" y="4610683"/>
            <a:ext cx="8888824" cy="309716"/>
            <a:chOff x="422550" y="4423914"/>
            <a:chExt cx="9723063" cy="402857"/>
          </a:xfrm>
        </p:grpSpPr>
        <p:sp>
          <p:nvSpPr>
            <p:cNvPr id="97" name="Google Shape;97;p17"/>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98" name="Google Shape;98;p17"/>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
        <p:nvSpPr>
          <p:cNvPr id="99" name="Google Shape;99;p17"/>
          <p:cNvSpPr txBox="1"/>
          <p:nvPr>
            <p:ph idx="12" type="sldNum"/>
          </p:nvPr>
        </p:nvSpPr>
        <p:spPr>
          <a:xfrm>
            <a:off x="8556775" y="4697650"/>
            <a:ext cx="350700" cy="22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00" name="Shape 100"/>
        <p:cNvGrpSpPr/>
        <p:nvPr/>
      </p:nvGrpSpPr>
      <p:grpSpPr>
        <a:xfrm>
          <a:off x="0" y="0"/>
          <a:ext cx="0" cy="0"/>
          <a:chOff x="0" y="0"/>
          <a:chExt cx="0" cy="0"/>
        </a:xfrm>
      </p:grpSpPr>
      <p:sp>
        <p:nvSpPr>
          <p:cNvPr id="101" name="Google Shape;101;p18"/>
          <p:cNvSpPr/>
          <p:nvPr/>
        </p:nvSpPr>
        <p:spPr>
          <a:xfrm>
            <a:off x="8287931" y="4020731"/>
            <a:ext cx="793500" cy="830400"/>
          </a:xfrm>
          <a:prstGeom prst="rect">
            <a:avLst/>
          </a:prstGeom>
          <a:solidFill>
            <a:srgbClr val="FFFFF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8"/>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3" name="Google Shape;103;p18"/>
          <p:cNvSpPr txBox="1"/>
          <p:nvPr>
            <p:ph type="title"/>
          </p:nvPr>
        </p:nvSpPr>
        <p:spPr>
          <a:xfrm>
            <a:off x="333656" y="387375"/>
            <a:ext cx="7886700" cy="8304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0" i="0" sz="3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04" name="Google Shape;104;p18"/>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5" name="Google Shape;105;p18"/>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6" name="Google Shape;106;p18"/>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107" name="Google Shape;107;p18"/>
          <p:cNvGrpSpPr/>
          <p:nvPr/>
        </p:nvGrpSpPr>
        <p:grpSpPr>
          <a:xfrm>
            <a:off x="127717" y="4610683"/>
            <a:ext cx="8888824" cy="309716"/>
            <a:chOff x="422550" y="4423914"/>
            <a:chExt cx="9723063" cy="402857"/>
          </a:xfrm>
        </p:grpSpPr>
        <p:sp>
          <p:nvSpPr>
            <p:cNvPr id="108" name="Google Shape;108;p18"/>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109" name="Google Shape;109;p18"/>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
        <p:nvSpPr>
          <p:cNvPr id="110" name="Google Shape;110;p18"/>
          <p:cNvSpPr txBox="1"/>
          <p:nvPr>
            <p:ph idx="1" type="body"/>
          </p:nvPr>
        </p:nvSpPr>
        <p:spPr>
          <a:xfrm>
            <a:off x="1989150" y="1798988"/>
            <a:ext cx="5434800" cy="1545600"/>
          </a:xfrm>
          <a:prstGeom prst="rect">
            <a:avLst/>
          </a:prstGeom>
          <a:noFill/>
          <a:ln>
            <a:noFill/>
          </a:ln>
        </p:spPr>
        <p:txBody>
          <a:bodyPr anchorCtr="0" anchor="t" bIns="68575" lIns="68575" spcFirstLastPara="1" rIns="68575" wrap="square" tIns="68575">
            <a:no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400"/>
              </a:spcBef>
              <a:spcAft>
                <a:spcPts val="0"/>
              </a:spcAft>
              <a:buSzPts val="1500"/>
              <a:buChar char="○"/>
              <a:defRPr/>
            </a:lvl2pPr>
            <a:lvl3pPr indent="-323850" lvl="2" marL="1371600" algn="l">
              <a:lnSpc>
                <a:spcPct val="90000"/>
              </a:lnSpc>
              <a:spcBef>
                <a:spcPts val="400"/>
              </a:spcBef>
              <a:spcAft>
                <a:spcPts val="0"/>
              </a:spcAft>
              <a:buSzPts val="1500"/>
              <a:buChar char="■"/>
              <a:defRPr sz="1500"/>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sz="1400"/>
            </a:lvl5pPr>
            <a:lvl6pPr indent="-317500" lvl="5" marL="2743200" algn="l">
              <a:lnSpc>
                <a:spcPct val="90000"/>
              </a:lnSpc>
              <a:spcBef>
                <a:spcPts val="400"/>
              </a:spcBef>
              <a:spcAft>
                <a:spcPts val="0"/>
              </a:spcAft>
              <a:buSzPts val="1400"/>
              <a:buChar char="■"/>
              <a:defRPr sz="1400"/>
            </a:lvl6pPr>
            <a:lvl7pPr indent="-317500" lvl="6" marL="3200400" algn="l">
              <a:lnSpc>
                <a:spcPct val="90000"/>
              </a:lnSpc>
              <a:spcBef>
                <a:spcPts val="400"/>
              </a:spcBef>
              <a:spcAft>
                <a:spcPts val="0"/>
              </a:spcAft>
              <a:buSzPts val="1400"/>
              <a:buChar char="●"/>
              <a:defRPr sz="1400"/>
            </a:lvl7pPr>
            <a:lvl8pPr indent="-317500" lvl="7" marL="3657600" algn="l">
              <a:lnSpc>
                <a:spcPct val="90000"/>
              </a:lnSpc>
              <a:spcBef>
                <a:spcPts val="400"/>
              </a:spcBef>
              <a:spcAft>
                <a:spcPts val="0"/>
              </a:spcAft>
              <a:buSzPts val="1400"/>
              <a:buChar char="○"/>
              <a:defRPr sz="1400"/>
            </a:lvl8pPr>
            <a:lvl9pPr indent="-317500" lvl="8" marL="4114800" algn="l">
              <a:lnSpc>
                <a:spcPct val="90000"/>
              </a:lnSpc>
              <a:spcBef>
                <a:spcPts val="400"/>
              </a:spcBef>
              <a:spcAft>
                <a:spcPts val="0"/>
              </a:spcAft>
              <a:buSzPts val="1400"/>
              <a:buChar char="■"/>
              <a:defRPr sz="1400"/>
            </a:lvl9pPr>
          </a:lstStyle>
          <a:p/>
        </p:txBody>
      </p:sp>
      <p:sp>
        <p:nvSpPr>
          <p:cNvPr id="111" name="Google Shape;111;p18"/>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2" name="Google Shape;112;p18"/>
          <p:cNvPicPr preferRelativeResize="0"/>
          <p:nvPr/>
        </p:nvPicPr>
        <p:blipFill rotWithShape="1">
          <a:blip r:embed="rId4">
            <a:alphaModFix/>
          </a:blip>
          <a:srcRect b="0" l="0" r="0" t="0"/>
          <a:stretch/>
        </p:blipFill>
        <p:spPr>
          <a:xfrm>
            <a:off x="7767923" y="3840576"/>
            <a:ext cx="1248639" cy="7701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9"/>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noAutofit/>
          </a:bodyPr>
          <a:lstStyle>
            <a:lvl1pPr lvl="0" marR="0" algn="l">
              <a:lnSpc>
                <a:spcPct val="90000"/>
              </a:lnSpc>
              <a:spcBef>
                <a:spcPts val="0"/>
              </a:spcBef>
              <a:spcAft>
                <a:spcPts val="0"/>
              </a:spcAft>
              <a:buSzPts val="2300"/>
              <a:buNone/>
              <a:defRPr b="1" i="0" sz="24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15" name="Google Shape;115;p19"/>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298450" lvl="6" marL="3200400" marR="0" algn="l">
              <a:lnSpc>
                <a:spcPct val="90000"/>
              </a:lnSpc>
              <a:spcBef>
                <a:spcPts val="400"/>
              </a:spcBef>
              <a:spcAft>
                <a:spcPts val="0"/>
              </a:spcAft>
              <a:buClr>
                <a:schemeClr val="dk1"/>
              </a:buClr>
              <a:buSzPts val="1100"/>
              <a:buChar char="●"/>
              <a:defRPr b="0" i="0" sz="1100" u="none" cap="none" strike="noStrike">
                <a:solidFill>
                  <a:schemeClr val="dk1"/>
                </a:solidFill>
              </a:defRPr>
            </a:lvl7pPr>
            <a:lvl8pPr indent="-298450" lvl="7" marL="3657600" marR="0" algn="l">
              <a:lnSpc>
                <a:spcPct val="90000"/>
              </a:lnSpc>
              <a:spcBef>
                <a:spcPts val="400"/>
              </a:spcBef>
              <a:spcAft>
                <a:spcPts val="0"/>
              </a:spcAft>
              <a:buClr>
                <a:schemeClr val="dk1"/>
              </a:buClr>
              <a:buSzPts val="1100"/>
              <a:buChar char="○"/>
              <a:defRPr b="0" i="0" sz="1100" u="none" cap="none" strike="noStrike">
                <a:solidFill>
                  <a:schemeClr val="dk1"/>
                </a:solidFill>
              </a:defRPr>
            </a:lvl8pPr>
            <a:lvl9pPr indent="-285750" lvl="8" marL="4114800" marR="0" algn="l">
              <a:lnSpc>
                <a:spcPct val="90000"/>
              </a:lnSpc>
              <a:spcBef>
                <a:spcPts val="400"/>
              </a:spcBef>
              <a:spcAft>
                <a:spcPts val="0"/>
              </a:spcAft>
              <a:buClr>
                <a:schemeClr val="dk1"/>
              </a:buClr>
              <a:buSzPts val="900"/>
              <a:buChar char="■"/>
              <a:defRPr b="0" i="0" sz="900" u="none" cap="none" strike="noStrike">
                <a:solidFill>
                  <a:schemeClr val="dk1"/>
                </a:solidFill>
              </a:defRPr>
            </a:lvl9pPr>
          </a:lstStyle>
          <a:p/>
        </p:txBody>
      </p:sp>
      <p:sp>
        <p:nvSpPr>
          <p:cNvPr id="116" name="Google Shape;116;p19"/>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800"/>
              <a:buNone/>
              <a:defRPr b="0" i="0" sz="1800" u="none" cap="none" strike="noStrike">
                <a:solidFill>
                  <a:schemeClr val="dk1"/>
                </a:solidFill>
              </a:defRPr>
            </a:lvl1pPr>
            <a:lvl2pPr indent="-228600" lvl="1" marL="914400" marR="0" algn="l">
              <a:lnSpc>
                <a:spcPct val="90000"/>
              </a:lnSpc>
              <a:spcBef>
                <a:spcPts val="400"/>
              </a:spcBef>
              <a:spcAft>
                <a:spcPts val="0"/>
              </a:spcAft>
              <a:buClr>
                <a:schemeClr val="dk1"/>
              </a:buClr>
              <a:buSzPts val="1700"/>
              <a:buNone/>
              <a:defRPr b="0" i="0" sz="17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0"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0" i="0" sz="14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0"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0" i="0" u="none" cap="none" strike="noStrike">
                <a:solidFill>
                  <a:schemeClr val="dk1"/>
                </a:solidFill>
              </a:defRPr>
            </a:lvl6pPr>
            <a:lvl7pPr indent="-228600" lvl="6" marL="3200400" marR="0" algn="l">
              <a:lnSpc>
                <a:spcPct val="90000"/>
              </a:lnSpc>
              <a:spcBef>
                <a:spcPts val="400"/>
              </a:spcBef>
              <a:spcAft>
                <a:spcPts val="0"/>
              </a:spcAft>
              <a:buClr>
                <a:schemeClr val="dk1"/>
              </a:buClr>
              <a:buSzPts val="1100"/>
              <a:buNone/>
              <a:defRPr b="0" i="0" sz="1100" u="none" cap="none" strike="noStrike">
                <a:solidFill>
                  <a:schemeClr val="dk1"/>
                </a:solidFill>
              </a:defRPr>
            </a:lvl7pPr>
            <a:lvl8pPr indent="-228600" lvl="7" marL="3657600" marR="0" algn="l">
              <a:lnSpc>
                <a:spcPct val="90000"/>
              </a:lnSpc>
              <a:spcBef>
                <a:spcPts val="400"/>
              </a:spcBef>
              <a:spcAft>
                <a:spcPts val="0"/>
              </a:spcAft>
              <a:buClr>
                <a:schemeClr val="dk1"/>
              </a:buClr>
              <a:buSzPts val="1100"/>
              <a:buNone/>
              <a:defRPr b="0" i="0" sz="1100" u="none" cap="none" strike="noStrike">
                <a:solidFill>
                  <a:schemeClr val="dk1"/>
                </a:solidFill>
              </a:defRPr>
            </a:lvl8pPr>
            <a:lvl9pPr indent="-228600" lvl="8" marL="4114800" marR="0" algn="l">
              <a:lnSpc>
                <a:spcPct val="90000"/>
              </a:lnSpc>
              <a:spcBef>
                <a:spcPts val="400"/>
              </a:spcBef>
              <a:spcAft>
                <a:spcPts val="0"/>
              </a:spcAft>
              <a:buClr>
                <a:schemeClr val="dk1"/>
              </a:buClr>
              <a:buSzPts val="900"/>
              <a:buNone/>
              <a:defRPr b="0" i="0" sz="900" u="none" cap="none" strike="noStrike">
                <a:solidFill>
                  <a:schemeClr val="dk1"/>
                </a:solidFill>
              </a:defRPr>
            </a:lvl9pPr>
          </a:lstStyle>
          <a:p/>
        </p:txBody>
      </p:sp>
      <p:sp>
        <p:nvSpPr>
          <p:cNvPr id="117" name="Google Shape;117;p19"/>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1200"/>
              <a:buNone/>
              <a:defRPr>
                <a:solidFill>
                  <a:srgbClr val="000000"/>
                </a:solidFill>
              </a:defRPr>
            </a:lvl1pPr>
            <a:lvl2pPr lvl="1" marR="0" algn="l">
              <a:lnSpc>
                <a:spcPct val="100000"/>
              </a:lnSpc>
              <a:spcBef>
                <a:spcPts val="0"/>
              </a:spcBef>
              <a:spcAft>
                <a:spcPts val="0"/>
              </a:spcAft>
              <a:buClr>
                <a:srgbClr val="000000"/>
              </a:buClr>
              <a:buSzPts val="1200"/>
              <a:buNone/>
              <a:defRPr b="0" i="0" u="none" cap="none" strike="noStrike">
                <a:solidFill>
                  <a:srgbClr val="000000"/>
                </a:solidFill>
              </a:defRPr>
            </a:lvl2pPr>
            <a:lvl3pPr lvl="2" marR="0" algn="l">
              <a:lnSpc>
                <a:spcPct val="100000"/>
              </a:lnSpc>
              <a:spcBef>
                <a:spcPts val="0"/>
              </a:spcBef>
              <a:spcAft>
                <a:spcPts val="0"/>
              </a:spcAft>
              <a:buClr>
                <a:srgbClr val="000000"/>
              </a:buClr>
              <a:buSzPts val="1200"/>
              <a:buNone/>
              <a:defRPr b="0" i="0" u="none" cap="none" strike="noStrike">
                <a:solidFill>
                  <a:srgbClr val="000000"/>
                </a:solidFill>
              </a:defRPr>
            </a:lvl3pPr>
            <a:lvl4pPr lvl="3" marR="0" algn="l">
              <a:lnSpc>
                <a:spcPct val="100000"/>
              </a:lnSpc>
              <a:spcBef>
                <a:spcPts val="0"/>
              </a:spcBef>
              <a:spcAft>
                <a:spcPts val="0"/>
              </a:spcAft>
              <a:buClr>
                <a:srgbClr val="000000"/>
              </a:buClr>
              <a:buSzPts val="1200"/>
              <a:buNone/>
              <a:defRPr b="0" i="0" u="none" cap="none" strike="noStrike">
                <a:solidFill>
                  <a:srgbClr val="000000"/>
                </a:solidFill>
              </a:defRPr>
            </a:lvl4pPr>
            <a:lvl5pPr lvl="4" marR="0" algn="l">
              <a:lnSpc>
                <a:spcPct val="100000"/>
              </a:lnSpc>
              <a:spcBef>
                <a:spcPts val="0"/>
              </a:spcBef>
              <a:spcAft>
                <a:spcPts val="0"/>
              </a:spcAft>
              <a:buClr>
                <a:srgbClr val="000000"/>
              </a:buClr>
              <a:buSzPts val="1200"/>
              <a:buNone/>
              <a:defRPr b="0" i="0" u="none" cap="none" strike="noStrike">
                <a:solidFill>
                  <a:srgbClr val="000000"/>
                </a:solidFill>
              </a:defRPr>
            </a:lvl5pPr>
            <a:lvl6pPr lvl="5" marR="0" algn="l">
              <a:lnSpc>
                <a:spcPct val="100000"/>
              </a:lnSpc>
              <a:spcBef>
                <a:spcPts val="0"/>
              </a:spcBef>
              <a:spcAft>
                <a:spcPts val="0"/>
              </a:spcAft>
              <a:buClr>
                <a:srgbClr val="000000"/>
              </a:buClr>
              <a:buSzPts val="1200"/>
              <a:buNone/>
              <a:defRPr b="0" i="0" u="none" cap="none" strike="noStrike">
                <a:solidFill>
                  <a:srgbClr val="000000"/>
                </a:solidFill>
              </a:defRPr>
            </a:lvl6pPr>
            <a:lvl7pPr lvl="6" marR="0" algn="l">
              <a:lnSpc>
                <a:spcPct val="100000"/>
              </a:lnSpc>
              <a:spcBef>
                <a:spcPts val="0"/>
              </a:spcBef>
              <a:spcAft>
                <a:spcPts val="0"/>
              </a:spcAft>
              <a:buClr>
                <a:srgbClr val="000000"/>
              </a:buClr>
              <a:buSzPts val="1200"/>
              <a:buNone/>
              <a:defRPr b="0" i="0" u="none" cap="none" strike="noStrike">
                <a:solidFill>
                  <a:srgbClr val="000000"/>
                </a:solidFill>
              </a:defRPr>
            </a:lvl7pPr>
            <a:lvl8pPr lvl="7" marR="0" algn="l">
              <a:lnSpc>
                <a:spcPct val="100000"/>
              </a:lnSpc>
              <a:spcBef>
                <a:spcPts val="0"/>
              </a:spcBef>
              <a:spcAft>
                <a:spcPts val="0"/>
              </a:spcAft>
              <a:buClr>
                <a:srgbClr val="000000"/>
              </a:buClr>
              <a:buSzPts val="1200"/>
              <a:buNone/>
              <a:defRPr b="0" i="0" u="none" cap="none" strike="noStrike">
                <a:solidFill>
                  <a:srgbClr val="000000"/>
                </a:solidFill>
              </a:defRPr>
            </a:lvl8pPr>
            <a:lvl9pPr lvl="8" marR="0" algn="l">
              <a:lnSpc>
                <a:spcPct val="100000"/>
              </a:lnSpc>
              <a:spcBef>
                <a:spcPts val="0"/>
              </a:spcBef>
              <a:spcAft>
                <a:spcPts val="0"/>
              </a:spcAft>
              <a:buClr>
                <a:srgbClr val="000000"/>
              </a:buClr>
              <a:buSzPts val="1200"/>
              <a:buNone/>
              <a:defRPr b="0" i="0" u="none" cap="none" strike="noStrike">
                <a:solidFill>
                  <a:srgbClr val="000000"/>
                </a:solidFill>
              </a:defRPr>
            </a:lvl9pPr>
          </a:lstStyle>
          <a:p/>
        </p:txBody>
      </p:sp>
      <p:sp>
        <p:nvSpPr>
          <p:cNvPr id="118" name="Google Shape;118;p19"/>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000000"/>
              </a:buClr>
              <a:buSzPts val="1200"/>
              <a:buNone/>
              <a:defRPr>
                <a:solidFill>
                  <a:srgbClr val="000000"/>
                </a:solidFill>
              </a:defRPr>
            </a:lvl1pPr>
            <a:lvl2pPr lvl="1" marR="0" algn="l">
              <a:lnSpc>
                <a:spcPct val="100000"/>
              </a:lnSpc>
              <a:spcBef>
                <a:spcPts val="0"/>
              </a:spcBef>
              <a:spcAft>
                <a:spcPts val="0"/>
              </a:spcAft>
              <a:buClr>
                <a:srgbClr val="000000"/>
              </a:buClr>
              <a:buSzPts val="1200"/>
              <a:buNone/>
              <a:defRPr b="0" i="0" sz="1200" u="none" cap="none" strike="noStrike">
                <a:solidFill>
                  <a:srgbClr val="000000"/>
                </a:solidFill>
              </a:defRPr>
            </a:lvl2pPr>
            <a:lvl3pPr lvl="2" marR="0" algn="l">
              <a:lnSpc>
                <a:spcPct val="100000"/>
              </a:lnSpc>
              <a:spcBef>
                <a:spcPts val="0"/>
              </a:spcBef>
              <a:spcAft>
                <a:spcPts val="0"/>
              </a:spcAft>
              <a:buClr>
                <a:srgbClr val="000000"/>
              </a:buClr>
              <a:buSzPts val="1200"/>
              <a:buNone/>
              <a:defRPr b="0" i="0" sz="1200" u="none" cap="none" strike="noStrike">
                <a:solidFill>
                  <a:srgbClr val="000000"/>
                </a:solidFill>
              </a:defRPr>
            </a:lvl3pPr>
            <a:lvl4pPr lvl="3" marR="0" algn="l">
              <a:lnSpc>
                <a:spcPct val="100000"/>
              </a:lnSpc>
              <a:spcBef>
                <a:spcPts val="0"/>
              </a:spcBef>
              <a:spcAft>
                <a:spcPts val="0"/>
              </a:spcAft>
              <a:buClr>
                <a:srgbClr val="000000"/>
              </a:buClr>
              <a:buSzPts val="1200"/>
              <a:buNone/>
              <a:defRPr b="0" i="0" sz="1200" u="none" cap="none" strike="noStrike">
                <a:solidFill>
                  <a:srgbClr val="000000"/>
                </a:solidFill>
              </a:defRPr>
            </a:lvl4pPr>
            <a:lvl5pPr lvl="4" marR="0" algn="l">
              <a:lnSpc>
                <a:spcPct val="100000"/>
              </a:lnSpc>
              <a:spcBef>
                <a:spcPts val="0"/>
              </a:spcBef>
              <a:spcAft>
                <a:spcPts val="0"/>
              </a:spcAft>
              <a:buClr>
                <a:srgbClr val="000000"/>
              </a:buClr>
              <a:buSzPts val="1200"/>
              <a:buNone/>
              <a:defRPr b="0" i="0" sz="1200" u="none" cap="none" strike="noStrike">
                <a:solidFill>
                  <a:srgbClr val="000000"/>
                </a:solidFill>
              </a:defRPr>
            </a:lvl5pPr>
            <a:lvl6pPr lvl="5" marR="0" algn="l">
              <a:lnSpc>
                <a:spcPct val="100000"/>
              </a:lnSpc>
              <a:spcBef>
                <a:spcPts val="0"/>
              </a:spcBef>
              <a:spcAft>
                <a:spcPts val="0"/>
              </a:spcAft>
              <a:buClr>
                <a:srgbClr val="000000"/>
              </a:buClr>
              <a:buSzPts val="1200"/>
              <a:buNone/>
              <a:defRPr b="0" i="0" sz="1200" u="none" cap="none" strike="noStrike">
                <a:solidFill>
                  <a:srgbClr val="000000"/>
                </a:solidFill>
              </a:defRPr>
            </a:lvl6pPr>
            <a:lvl7pPr lvl="6" marR="0" algn="l">
              <a:lnSpc>
                <a:spcPct val="100000"/>
              </a:lnSpc>
              <a:spcBef>
                <a:spcPts val="0"/>
              </a:spcBef>
              <a:spcAft>
                <a:spcPts val="0"/>
              </a:spcAft>
              <a:buClr>
                <a:srgbClr val="000000"/>
              </a:buClr>
              <a:buSzPts val="1200"/>
              <a:buNone/>
              <a:defRPr b="0" i="0" sz="1200" u="none" cap="none" strike="noStrike">
                <a:solidFill>
                  <a:srgbClr val="000000"/>
                </a:solidFill>
              </a:defRPr>
            </a:lvl7pPr>
            <a:lvl8pPr lvl="7" marR="0" algn="l">
              <a:lnSpc>
                <a:spcPct val="100000"/>
              </a:lnSpc>
              <a:spcBef>
                <a:spcPts val="0"/>
              </a:spcBef>
              <a:spcAft>
                <a:spcPts val="0"/>
              </a:spcAft>
              <a:buClr>
                <a:srgbClr val="000000"/>
              </a:buClr>
              <a:buSzPts val="1200"/>
              <a:buNone/>
              <a:defRPr b="0" i="0" sz="1200" u="none" cap="none" strike="noStrike">
                <a:solidFill>
                  <a:srgbClr val="000000"/>
                </a:solidFill>
              </a:defRPr>
            </a:lvl8pPr>
            <a:lvl9pPr lvl="8" marR="0" algn="l">
              <a:lnSpc>
                <a:spcPct val="100000"/>
              </a:lnSpc>
              <a:spcBef>
                <a:spcPts val="0"/>
              </a:spcBef>
              <a:spcAft>
                <a:spcPts val="0"/>
              </a:spcAft>
              <a:buClr>
                <a:srgbClr val="000000"/>
              </a:buClr>
              <a:buSzPts val="1200"/>
              <a:buNone/>
              <a:defRPr b="0" i="0" sz="1200" u="none" cap="none" strike="noStrike">
                <a:solidFill>
                  <a:srgbClr val="000000"/>
                </a:solidFill>
              </a:defRPr>
            </a:lvl9pPr>
          </a:lstStyle>
          <a:p/>
        </p:txBody>
      </p:sp>
      <p:sp>
        <p:nvSpPr>
          <p:cNvPr id="119" name="Google Shape;119;p19"/>
          <p:cNvSpPr txBox="1"/>
          <p:nvPr>
            <p:ph idx="12" type="sldNum"/>
          </p:nvPr>
        </p:nvSpPr>
        <p:spPr>
          <a:xfrm>
            <a:off x="8646325" y="4718750"/>
            <a:ext cx="343500" cy="192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0" name="Shape 120"/>
        <p:cNvGrpSpPr/>
        <p:nvPr/>
      </p:nvGrpSpPr>
      <p:grpSpPr>
        <a:xfrm>
          <a:off x="0" y="0"/>
          <a:ext cx="0" cy="0"/>
          <a:chOff x="0" y="0"/>
          <a:chExt cx="0" cy="0"/>
        </a:xfrm>
      </p:grpSpPr>
      <p:sp>
        <p:nvSpPr>
          <p:cNvPr id="121" name="Google Shape;121;p20"/>
          <p:cNvSpPr txBox="1"/>
          <p:nvPr>
            <p:ph type="title"/>
          </p:nvPr>
        </p:nvSpPr>
        <p:spPr>
          <a:xfrm>
            <a:off x="628650" y="273844"/>
            <a:ext cx="7886700" cy="6306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1" i="0" sz="2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22" name="Google Shape;122;p20"/>
          <p:cNvSpPr txBox="1"/>
          <p:nvPr>
            <p:ph idx="1" type="body"/>
          </p:nvPr>
        </p:nvSpPr>
        <p:spPr>
          <a:xfrm rot="5400000">
            <a:off x="2940300" y="-1043625"/>
            <a:ext cx="3263400" cy="78867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123" name="Google Shape;123;p20"/>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SzPts val="1200"/>
              <a:buNone/>
              <a:defRPr/>
            </a:lvl1pPr>
            <a:lvl2pPr lvl="1" marR="0" algn="l">
              <a:lnSpc>
                <a:spcPct val="100000"/>
              </a:lnSpc>
              <a:spcBef>
                <a:spcPts val="0"/>
              </a:spcBef>
              <a:spcAft>
                <a:spcPts val="0"/>
              </a:spcAft>
              <a:buSzPts val="1200"/>
              <a:buNone/>
              <a:defRPr b="0" i="0" u="none" cap="none" strike="noStrike"/>
            </a:lvl2pPr>
            <a:lvl3pPr lvl="2" marR="0" algn="l">
              <a:lnSpc>
                <a:spcPct val="100000"/>
              </a:lnSpc>
              <a:spcBef>
                <a:spcPts val="0"/>
              </a:spcBef>
              <a:spcAft>
                <a:spcPts val="0"/>
              </a:spcAft>
              <a:buSzPts val="1200"/>
              <a:buNone/>
              <a:defRPr b="0" i="0" u="none" cap="none" strike="noStrike"/>
            </a:lvl3pPr>
            <a:lvl4pPr lvl="3" marR="0" algn="l">
              <a:lnSpc>
                <a:spcPct val="100000"/>
              </a:lnSpc>
              <a:spcBef>
                <a:spcPts val="0"/>
              </a:spcBef>
              <a:spcAft>
                <a:spcPts val="0"/>
              </a:spcAft>
              <a:buSzPts val="1200"/>
              <a:buNone/>
              <a:defRPr b="0" i="0" u="none" cap="none" strike="noStrike"/>
            </a:lvl4pPr>
            <a:lvl5pPr lvl="4" marR="0" algn="l">
              <a:lnSpc>
                <a:spcPct val="100000"/>
              </a:lnSpc>
              <a:spcBef>
                <a:spcPts val="0"/>
              </a:spcBef>
              <a:spcAft>
                <a:spcPts val="0"/>
              </a:spcAft>
              <a:buSzPts val="1200"/>
              <a:buNone/>
              <a:defRPr b="0" i="0" u="none" cap="none" strike="noStrike"/>
            </a:lvl5pPr>
            <a:lvl6pPr lvl="5" marR="0" algn="l">
              <a:lnSpc>
                <a:spcPct val="100000"/>
              </a:lnSpc>
              <a:spcBef>
                <a:spcPts val="0"/>
              </a:spcBef>
              <a:spcAft>
                <a:spcPts val="0"/>
              </a:spcAft>
              <a:buSzPts val="1200"/>
              <a:buNone/>
              <a:defRPr b="0" i="0" u="none" cap="none" strike="noStrike"/>
            </a:lvl6pPr>
            <a:lvl7pPr lvl="6" marR="0" algn="l">
              <a:lnSpc>
                <a:spcPct val="100000"/>
              </a:lnSpc>
              <a:spcBef>
                <a:spcPts val="0"/>
              </a:spcBef>
              <a:spcAft>
                <a:spcPts val="0"/>
              </a:spcAft>
              <a:buSzPts val="1200"/>
              <a:buNone/>
              <a:defRPr b="0" i="0" u="none" cap="none" strike="noStrike"/>
            </a:lvl7pPr>
            <a:lvl8pPr lvl="7" marR="0" algn="l">
              <a:lnSpc>
                <a:spcPct val="100000"/>
              </a:lnSpc>
              <a:spcBef>
                <a:spcPts val="0"/>
              </a:spcBef>
              <a:spcAft>
                <a:spcPts val="0"/>
              </a:spcAft>
              <a:buSzPts val="1200"/>
              <a:buNone/>
              <a:defRPr b="0" i="0" u="none" cap="none" strike="noStrike"/>
            </a:lvl8pPr>
            <a:lvl9pPr lvl="8" marR="0" algn="l">
              <a:lnSpc>
                <a:spcPct val="100000"/>
              </a:lnSpc>
              <a:spcBef>
                <a:spcPts val="0"/>
              </a:spcBef>
              <a:spcAft>
                <a:spcPts val="0"/>
              </a:spcAft>
              <a:buSzPts val="1200"/>
              <a:buNone/>
              <a:defRPr b="0" i="0" u="none" cap="none" strike="noStrike"/>
            </a:lvl9pPr>
          </a:lstStyle>
          <a:p/>
        </p:txBody>
      </p:sp>
      <p:sp>
        <p:nvSpPr>
          <p:cNvPr id="124" name="Google Shape;124;p20"/>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SzPts val="1200"/>
              <a:buNone/>
              <a:defRPr/>
            </a:lvl1pPr>
            <a:lvl2pPr lvl="1" marR="0" algn="l">
              <a:lnSpc>
                <a:spcPct val="100000"/>
              </a:lnSpc>
              <a:spcBef>
                <a:spcPts val="0"/>
              </a:spcBef>
              <a:spcAft>
                <a:spcPts val="0"/>
              </a:spcAft>
              <a:buSzPts val="1200"/>
              <a:buNone/>
              <a:defRPr b="0" i="0" sz="1200" u="none" cap="none" strike="noStrike"/>
            </a:lvl2pPr>
            <a:lvl3pPr lvl="2" marR="0" algn="l">
              <a:lnSpc>
                <a:spcPct val="100000"/>
              </a:lnSpc>
              <a:spcBef>
                <a:spcPts val="0"/>
              </a:spcBef>
              <a:spcAft>
                <a:spcPts val="0"/>
              </a:spcAft>
              <a:buSzPts val="1200"/>
              <a:buNone/>
              <a:defRPr b="0" i="0" sz="1200" u="none" cap="none" strike="noStrike"/>
            </a:lvl3pPr>
            <a:lvl4pPr lvl="3" marR="0" algn="l">
              <a:lnSpc>
                <a:spcPct val="100000"/>
              </a:lnSpc>
              <a:spcBef>
                <a:spcPts val="0"/>
              </a:spcBef>
              <a:spcAft>
                <a:spcPts val="0"/>
              </a:spcAft>
              <a:buSzPts val="1200"/>
              <a:buNone/>
              <a:defRPr b="0" i="0" sz="1200" u="none" cap="none" strike="noStrike"/>
            </a:lvl4pPr>
            <a:lvl5pPr lvl="4" marR="0" algn="l">
              <a:lnSpc>
                <a:spcPct val="100000"/>
              </a:lnSpc>
              <a:spcBef>
                <a:spcPts val="0"/>
              </a:spcBef>
              <a:spcAft>
                <a:spcPts val="0"/>
              </a:spcAft>
              <a:buSzPts val="1200"/>
              <a:buNone/>
              <a:defRPr b="0" i="0" sz="1200" u="none" cap="none" strike="noStrike"/>
            </a:lvl5pPr>
            <a:lvl6pPr lvl="5" marR="0" algn="l">
              <a:lnSpc>
                <a:spcPct val="100000"/>
              </a:lnSpc>
              <a:spcBef>
                <a:spcPts val="0"/>
              </a:spcBef>
              <a:spcAft>
                <a:spcPts val="0"/>
              </a:spcAft>
              <a:buSzPts val="1200"/>
              <a:buNone/>
              <a:defRPr b="0" i="0" sz="1200" u="none" cap="none" strike="noStrike"/>
            </a:lvl6pPr>
            <a:lvl7pPr lvl="6" marR="0" algn="l">
              <a:lnSpc>
                <a:spcPct val="100000"/>
              </a:lnSpc>
              <a:spcBef>
                <a:spcPts val="0"/>
              </a:spcBef>
              <a:spcAft>
                <a:spcPts val="0"/>
              </a:spcAft>
              <a:buSzPts val="1200"/>
              <a:buNone/>
              <a:defRPr b="0" i="0" sz="1200" u="none" cap="none" strike="noStrike"/>
            </a:lvl7pPr>
            <a:lvl8pPr lvl="7" marR="0" algn="l">
              <a:lnSpc>
                <a:spcPct val="100000"/>
              </a:lnSpc>
              <a:spcBef>
                <a:spcPts val="0"/>
              </a:spcBef>
              <a:spcAft>
                <a:spcPts val="0"/>
              </a:spcAft>
              <a:buSzPts val="1200"/>
              <a:buNone/>
              <a:defRPr b="0" i="0" sz="1200" u="none" cap="none" strike="noStrike"/>
            </a:lvl8pPr>
            <a:lvl9pPr lvl="8" marR="0" algn="l">
              <a:lnSpc>
                <a:spcPct val="100000"/>
              </a:lnSpc>
              <a:spcBef>
                <a:spcPts val="0"/>
              </a:spcBef>
              <a:spcAft>
                <a:spcPts val="0"/>
              </a:spcAft>
              <a:buSzPts val="1200"/>
              <a:buNone/>
              <a:defRPr b="0" i="0" sz="1200" u="none" cap="none" strike="noStrike"/>
            </a:lvl9pPr>
          </a:lstStyle>
          <a:p/>
        </p:txBody>
      </p:sp>
      <p:sp>
        <p:nvSpPr>
          <p:cNvPr id="125" name="Google Shape;125;p20"/>
          <p:cNvSpPr txBox="1"/>
          <p:nvPr>
            <p:ph idx="12" type="sldNum"/>
          </p:nvPr>
        </p:nvSpPr>
        <p:spPr>
          <a:xfrm>
            <a:off x="8636725" y="4746350"/>
            <a:ext cx="381900" cy="193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6" name="Shape 126"/>
        <p:cNvGrpSpPr/>
        <p:nvPr/>
      </p:nvGrpSpPr>
      <p:grpSpPr>
        <a:xfrm>
          <a:off x="0" y="0"/>
          <a:ext cx="0" cy="0"/>
          <a:chOff x="0" y="0"/>
          <a:chExt cx="0" cy="0"/>
        </a:xfrm>
      </p:grpSpPr>
      <p:sp>
        <p:nvSpPr>
          <p:cNvPr id="127" name="Google Shape;127;p21"/>
          <p:cNvSpPr txBox="1"/>
          <p:nvPr>
            <p:ph type="title"/>
          </p:nvPr>
        </p:nvSpPr>
        <p:spPr>
          <a:xfrm rot="5400000">
            <a:off x="5724825" y="2023125"/>
            <a:ext cx="4359000" cy="8604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1" i="0" sz="2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28" name="Google Shape;128;p21"/>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23850" lvl="2" marL="1371600" marR="0" algn="l">
              <a:lnSpc>
                <a:spcPct val="90000"/>
              </a:lnSpc>
              <a:spcBef>
                <a:spcPts val="400"/>
              </a:spcBef>
              <a:spcAft>
                <a:spcPts val="0"/>
              </a:spcAft>
              <a:buClr>
                <a:schemeClr val="dk1"/>
              </a:buClr>
              <a:buSzPts val="1500"/>
              <a:buChar char="■"/>
              <a:defRPr b="0" i="0" sz="15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129" name="Google Shape;129;p21"/>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u="none" cap="none" strike="noStrike">
                <a:solidFill>
                  <a:srgbClr val="FFFFFF"/>
                </a:solidFill>
              </a:defRPr>
            </a:lvl2pPr>
            <a:lvl3pPr lvl="2" marR="0" algn="l">
              <a:lnSpc>
                <a:spcPct val="100000"/>
              </a:lnSpc>
              <a:spcBef>
                <a:spcPts val="0"/>
              </a:spcBef>
              <a:spcAft>
                <a:spcPts val="0"/>
              </a:spcAft>
              <a:buClr>
                <a:srgbClr val="FFFFFF"/>
              </a:buClr>
              <a:buSzPts val="1200"/>
              <a:buNone/>
              <a:defRPr b="0" i="0" u="none" cap="none" strike="noStrike">
                <a:solidFill>
                  <a:srgbClr val="FFFFFF"/>
                </a:solidFill>
              </a:defRPr>
            </a:lvl3pPr>
            <a:lvl4pPr lvl="3" marR="0" algn="l">
              <a:lnSpc>
                <a:spcPct val="100000"/>
              </a:lnSpc>
              <a:spcBef>
                <a:spcPts val="0"/>
              </a:spcBef>
              <a:spcAft>
                <a:spcPts val="0"/>
              </a:spcAft>
              <a:buClr>
                <a:srgbClr val="FFFFFF"/>
              </a:buClr>
              <a:buSzPts val="1200"/>
              <a:buNone/>
              <a:defRPr b="0" i="0" u="none" cap="none" strike="noStrike">
                <a:solidFill>
                  <a:srgbClr val="FFFFFF"/>
                </a:solidFill>
              </a:defRPr>
            </a:lvl4pPr>
            <a:lvl5pPr lvl="4" marR="0" algn="l">
              <a:lnSpc>
                <a:spcPct val="100000"/>
              </a:lnSpc>
              <a:spcBef>
                <a:spcPts val="0"/>
              </a:spcBef>
              <a:spcAft>
                <a:spcPts val="0"/>
              </a:spcAft>
              <a:buClr>
                <a:srgbClr val="FFFFFF"/>
              </a:buClr>
              <a:buSzPts val="1200"/>
              <a:buNone/>
              <a:defRPr b="0" i="0" u="none" cap="none" strike="noStrike">
                <a:solidFill>
                  <a:srgbClr val="FFFFFF"/>
                </a:solidFill>
              </a:defRPr>
            </a:lvl5pPr>
            <a:lvl6pPr lvl="5" marR="0" algn="l">
              <a:lnSpc>
                <a:spcPct val="100000"/>
              </a:lnSpc>
              <a:spcBef>
                <a:spcPts val="0"/>
              </a:spcBef>
              <a:spcAft>
                <a:spcPts val="0"/>
              </a:spcAft>
              <a:buClr>
                <a:srgbClr val="FFFFFF"/>
              </a:buClr>
              <a:buSzPts val="1200"/>
              <a:buNone/>
              <a:defRPr b="0" i="0" u="none" cap="none" strike="noStrike">
                <a:solidFill>
                  <a:srgbClr val="FFFFFF"/>
                </a:solidFill>
              </a:defRPr>
            </a:lvl6pPr>
            <a:lvl7pPr lvl="6" marR="0" algn="l">
              <a:lnSpc>
                <a:spcPct val="100000"/>
              </a:lnSpc>
              <a:spcBef>
                <a:spcPts val="0"/>
              </a:spcBef>
              <a:spcAft>
                <a:spcPts val="0"/>
              </a:spcAft>
              <a:buClr>
                <a:srgbClr val="FFFFFF"/>
              </a:buClr>
              <a:buSzPts val="1200"/>
              <a:buNone/>
              <a:defRPr b="0" i="0" u="none" cap="none" strike="noStrike">
                <a:solidFill>
                  <a:srgbClr val="FFFFFF"/>
                </a:solidFill>
              </a:defRPr>
            </a:lvl7pPr>
            <a:lvl8pPr lvl="7" marR="0" algn="l">
              <a:lnSpc>
                <a:spcPct val="100000"/>
              </a:lnSpc>
              <a:spcBef>
                <a:spcPts val="0"/>
              </a:spcBef>
              <a:spcAft>
                <a:spcPts val="0"/>
              </a:spcAft>
              <a:buClr>
                <a:srgbClr val="FFFFFF"/>
              </a:buClr>
              <a:buSzPts val="1200"/>
              <a:buNone/>
              <a:defRPr b="0" i="0" u="none" cap="none" strike="noStrike">
                <a:solidFill>
                  <a:srgbClr val="FFFFFF"/>
                </a:solidFill>
              </a:defRPr>
            </a:lvl8pPr>
            <a:lvl9pPr lvl="8" marR="0" algn="l">
              <a:lnSpc>
                <a:spcPct val="100000"/>
              </a:lnSpc>
              <a:spcBef>
                <a:spcPts val="0"/>
              </a:spcBef>
              <a:spcAft>
                <a:spcPts val="0"/>
              </a:spcAft>
              <a:buClr>
                <a:srgbClr val="FFFFFF"/>
              </a:buClr>
              <a:buSzPts val="1200"/>
              <a:buNone/>
              <a:defRPr b="0" i="0" u="none" cap="none" strike="noStrike">
                <a:solidFill>
                  <a:srgbClr val="FFFFFF"/>
                </a:solidFill>
              </a:defRPr>
            </a:lvl9pPr>
          </a:lstStyle>
          <a:p/>
        </p:txBody>
      </p:sp>
      <p:sp>
        <p:nvSpPr>
          <p:cNvPr id="130" name="Google Shape;130;p21"/>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2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2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2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2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2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2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2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200" u="none" cap="none" strike="noStrike">
                <a:solidFill>
                  <a:srgbClr val="FFFFFF"/>
                </a:solidFill>
              </a:defRPr>
            </a:lvl9pPr>
          </a:lstStyle>
          <a:p/>
        </p:txBody>
      </p:sp>
      <p:sp>
        <p:nvSpPr>
          <p:cNvPr id="131" name="Google Shape;131;p21"/>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21"/>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Slide">
  <p:cSld name="CUSTOM_2">
    <p:spTree>
      <p:nvGrpSpPr>
        <p:cNvPr id="133" name="Shape 133"/>
        <p:cNvGrpSpPr/>
        <p:nvPr/>
      </p:nvGrpSpPr>
      <p:grpSpPr>
        <a:xfrm>
          <a:off x="0" y="0"/>
          <a:ext cx="0" cy="0"/>
          <a:chOff x="0" y="0"/>
          <a:chExt cx="0" cy="0"/>
        </a:xfrm>
      </p:grpSpPr>
      <p:sp>
        <p:nvSpPr>
          <p:cNvPr id="134" name="Google Shape;134;p22"/>
          <p:cNvSpPr txBox="1"/>
          <p:nvPr>
            <p:ph type="title"/>
          </p:nvPr>
        </p:nvSpPr>
        <p:spPr>
          <a:xfrm>
            <a:off x="307181" y="293925"/>
            <a:ext cx="8071200" cy="501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1"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5" name="Google Shape;135;p22"/>
          <p:cNvSpPr txBox="1"/>
          <p:nvPr>
            <p:ph idx="1" type="body"/>
          </p:nvPr>
        </p:nvSpPr>
        <p:spPr>
          <a:xfrm>
            <a:off x="307181" y="795900"/>
            <a:ext cx="8071200" cy="703200"/>
          </a:xfrm>
          <a:prstGeom prst="rect">
            <a:avLst/>
          </a:prstGeom>
          <a:noFill/>
          <a:ln>
            <a:noFill/>
          </a:ln>
        </p:spPr>
        <p:txBody>
          <a:bodyPr anchorCtr="0" anchor="t" bIns="68575" lIns="68575" spcFirstLastPara="1" rIns="68575" wrap="square" tIns="68575">
            <a:noAutofit/>
          </a:bodyPr>
          <a:lstStyle>
            <a:lvl1pPr indent="-298450" lvl="0" marL="457200" algn="l">
              <a:lnSpc>
                <a:spcPct val="90000"/>
              </a:lnSpc>
              <a:spcBef>
                <a:spcPts val="800"/>
              </a:spcBef>
              <a:spcAft>
                <a:spcPts val="0"/>
              </a:spcAft>
              <a:buSzPts val="1100"/>
              <a:buChar char="●"/>
              <a:defRPr sz="1100"/>
            </a:lvl1pPr>
            <a:lvl2pPr indent="-298450" lvl="1" marL="914400" algn="l">
              <a:lnSpc>
                <a:spcPct val="90000"/>
              </a:lnSpc>
              <a:spcBef>
                <a:spcPts val="400"/>
              </a:spcBef>
              <a:spcAft>
                <a:spcPts val="0"/>
              </a:spcAft>
              <a:buSzPts val="1100"/>
              <a:buChar char="○"/>
              <a:defRPr sz="1100"/>
            </a:lvl2pPr>
            <a:lvl3pPr indent="-298450" lvl="2" marL="1371600" algn="l">
              <a:lnSpc>
                <a:spcPct val="90000"/>
              </a:lnSpc>
              <a:spcBef>
                <a:spcPts val="400"/>
              </a:spcBef>
              <a:spcAft>
                <a:spcPts val="0"/>
              </a:spcAft>
              <a:buSzPts val="1100"/>
              <a:buChar char="■"/>
              <a:defRPr sz="11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298450" lvl="5" marL="2743200" algn="l">
              <a:lnSpc>
                <a:spcPct val="90000"/>
              </a:lnSpc>
              <a:spcBef>
                <a:spcPts val="400"/>
              </a:spcBef>
              <a:spcAft>
                <a:spcPts val="0"/>
              </a:spcAft>
              <a:buSzPts val="1100"/>
              <a:buChar char="■"/>
              <a:defRPr sz="1100"/>
            </a:lvl6pPr>
            <a:lvl7pPr indent="-298450" lvl="6" marL="3200400" algn="l">
              <a:lnSpc>
                <a:spcPct val="90000"/>
              </a:lnSpc>
              <a:spcBef>
                <a:spcPts val="400"/>
              </a:spcBef>
              <a:spcAft>
                <a:spcPts val="0"/>
              </a:spcAft>
              <a:buSzPts val="1100"/>
              <a:buChar char="●"/>
              <a:defRPr sz="11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sp>
        <p:nvSpPr>
          <p:cNvPr id="136" name="Google Shape;136;p22"/>
          <p:cNvSpPr txBox="1"/>
          <p:nvPr>
            <p:ph idx="2" type="title"/>
          </p:nvPr>
        </p:nvSpPr>
        <p:spPr>
          <a:xfrm>
            <a:off x="371250" y="2668556"/>
            <a:ext cx="8071200" cy="501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1"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22"/>
          <p:cNvSpPr txBox="1"/>
          <p:nvPr>
            <p:ph idx="3" type="body"/>
          </p:nvPr>
        </p:nvSpPr>
        <p:spPr>
          <a:xfrm>
            <a:off x="371250" y="3170531"/>
            <a:ext cx="8071200" cy="703200"/>
          </a:xfrm>
          <a:prstGeom prst="rect">
            <a:avLst/>
          </a:prstGeom>
          <a:noFill/>
          <a:ln>
            <a:noFill/>
          </a:ln>
        </p:spPr>
        <p:txBody>
          <a:bodyPr anchorCtr="0" anchor="t" bIns="68575" lIns="68575" spcFirstLastPara="1" rIns="68575" wrap="square" tIns="68575">
            <a:noAutofit/>
          </a:bodyPr>
          <a:lstStyle>
            <a:lvl1pPr indent="-298450" lvl="0" marL="457200" algn="l">
              <a:lnSpc>
                <a:spcPct val="90000"/>
              </a:lnSpc>
              <a:spcBef>
                <a:spcPts val="800"/>
              </a:spcBef>
              <a:spcAft>
                <a:spcPts val="0"/>
              </a:spcAft>
              <a:buSzPts val="1100"/>
              <a:buChar char="●"/>
              <a:defRPr sz="1100"/>
            </a:lvl1pPr>
            <a:lvl2pPr indent="-298450" lvl="1" marL="914400" algn="l">
              <a:lnSpc>
                <a:spcPct val="90000"/>
              </a:lnSpc>
              <a:spcBef>
                <a:spcPts val="400"/>
              </a:spcBef>
              <a:spcAft>
                <a:spcPts val="0"/>
              </a:spcAft>
              <a:buSzPts val="1100"/>
              <a:buChar char="○"/>
              <a:defRPr sz="1100"/>
            </a:lvl2pPr>
            <a:lvl3pPr indent="-298450" lvl="2" marL="1371600" algn="l">
              <a:lnSpc>
                <a:spcPct val="90000"/>
              </a:lnSpc>
              <a:spcBef>
                <a:spcPts val="400"/>
              </a:spcBef>
              <a:spcAft>
                <a:spcPts val="0"/>
              </a:spcAft>
              <a:buSzPts val="1100"/>
              <a:buChar char="■"/>
              <a:defRPr sz="11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298450" lvl="5" marL="2743200" algn="l">
              <a:lnSpc>
                <a:spcPct val="90000"/>
              </a:lnSpc>
              <a:spcBef>
                <a:spcPts val="400"/>
              </a:spcBef>
              <a:spcAft>
                <a:spcPts val="0"/>
              </a:spcAft>
              <a:buSzPts val="1100"/>
              <a:buChar char="■"/>
              <a:defRPr sz="1100"/>
            </a:lvl6pPr>
            <a:lvl7pPr indent="-298450" lvl="6" marL="3200400" algn="l">
              <a:lnSpc>
                <a:spcPct val="90000"/>
              </a:lnSpc>
              <a:spcBef>
                <a:spcPts val="400"/>
              </a:spcBef>
              <a:spcAft>
                <a:spcPts val="0"/>
              </a:spcAft>
              <a:buSzPts val="1100"/>
              <a:buChar char="●"/>
              <a:defRPr sz="11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sp>
        <p:nvSpPr>
          <p:cNvPr id="138" name="Google Shape;138;p22"/>
          <p:cNvSpPr txBox="1"/>
          <p:nvPr>
            <p:ph idx="12" type="sldNum"/>
          </p:nvPr>
        </p:nvSpPr>
        <p:spPr>
          <a:xfrm>
            <a:off x="8566375" y="4648650"/>
            <a:ext cx="387000" cy="21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TICT Presentation Template - Green">
  <p:cSld name="TITLE_2">
    <p:spTree>
      <p:nvGrpSpPr>
        <p:cNvPr id="139" name="Shape 139"/>
        <p:cNvGrpSpPr/>
        <p:nvPr/>
      </p:nvGrpSpPr>
      <p:grpSpPr>
        <a:xfrm>
          <a:off x="0" y="0"/>
          <a:ext cx="0" cy="0"/>
          <a:chOff x="0" y="0"/>
          <a:chExt cx="0" cy="0"/>
        </a:xfrm>
      </p:grpSpPr>
      <p:sp>
        <p:nvSpPr>
          <p:cNvPr id="140" name="Google Shape;140;p23"/>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1" name="Google Shape;141;p23"/>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42" name="Google Shape;142;p23"/>
          <p:cNvSpPr txBox="1"/>
          <p:nvPr>
            <p:ph idx="12" type="sldNum"/>
          </p:nvPr>
        </p:nvSpPr>
        <p:spPr>
          <a:xfrm>
            <a:off x="8588750" y="4663225"/>
            <a:ext cx="3837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43" name="Shape 143"/>
        <p:cNvGrpSpPr/>
        <p:nvPr/>
      </p:nvGrpSpPr>
      <p:grpSpPr>
        <a:xfrm>
          <a:off x="0" y="0"/>
          <a:ext cx="0" cy="0"/>
          <a:chOff x="0" y="0"/>
          <a:chExt cx="0" cy="0"/>
        </a:xfrm>
      </p:grpSpPr>
      <p:sp>
        <p:nvSpPr>
          <p:cNvPr id="144" name="Google Shape;144;p24"/>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5" name="Google Shape;145;p24"/>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46" name="Google Shape;146;p24"/>
          <p:cNvSpPr txBox="1"/>
          <p:nvPr>
            <p:ph idx="12" type="sldNum"/>
          </p:nvPr>
        </p:nvSpPr>
        <p:spPr>
          <a:xfrm>
            <a:off x="8684700" y="4663225"/>
            <a:ext cx="2790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5">
    <p:spTree>
      <p:nvGrpSpPr>
        <p:cNvPr id="156" name="Shape 156"/>
        <p:cNvGrpSpPr/>
        <p:nvPr/>
      </p:nvGrpSpPr>
      <p:grpSpPr>
        <a:xfrm>
          <a:off x="0" y="0"/>
          <a:ext cx="0" cy="0"/>
          <a:chOff x="0" y="0"/>
          <a:chExt cx="0" cy="0"/>
        </a:xfrm>
      </p:grpSpPr>
      <p:sp>
        <p:nvSpPr>
          <p:cNvPr id="157" name="Google Shape;157;g1cb0b58bcc6_0_53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8" name="Google Shape;158;g1cb0b58bcc6_0_537"/>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9" name="Google Shape;159;g1cb0b58bcc6_0_5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60" name="Google Shape;160;g1cb0b58bcc6_0_5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61" name="Google Shape;161;g1cb0b58bcc6_0_5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62" name="Shape 162"/>
        <p:cNvGrpSpPr/>
        <p:nvPr/>
      </p:nvGrpSpPr>
      <p:grpSpPr>
        <a:xfrm>
          <a:off x="0" y="0"/>
          <a:ext cx="0" cy="0"/>
          <a:chOff x="0" y="0"/>
          <a:chExt cx="0" cy="0"/>
        </a:xfrm>
      </p:grpSpPr>
      <p:sp>
        <p:nvSpPr>
          <p:cNvPr id="163" name="Google Shape;163;g1cb0b58bcc6_0_527"/>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4" name="Google Shape;164;g1cb0b58bcc6_0_527"/>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65" name="Google Shape;165;g1cb0b58bcc6_0_527"/>
          <p:cNvSpPr txBox="1"/>
          <p:nvPr>
            <p:ph idx="12" type="sldNum"/>
          </p:nvPr>
        </p:nvSpPr>
        <p:spPr>
          <a:xfrm>
            <a:off x="8588750" y="4663225"/>
            <a:ext cx="3357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5">
    <p:spTree>
      <p:nvGrpSpPr>
        <p:cNvPr id="18" name="Shape 18"/>
        <p:cNvGrpSpPr/>
        <p:nvPr/>
      </p:nvGrpSpPr>
      <p:grpSpPr>
        <a:xfrm>
          <a:off x="0" y="0"/>
          <a:ext cx="0" cy="0"/>
          <a:chOff x="0" y="0"/>
          <a:chExt cx="0" cy="0"/>
        </a:xfrm>
      </p:grpSpPr>
      <p:sp>
        <p:nvSpPr>
          <p:cNvPr id="19" name="Google Shape;19;g190ab0c5ab0_0_19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g190ab0c5ab0_0_19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 name="Google Shape;21;g190ab0c5ab0_0_19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2" name="Google Shape;22;g190ab0c5ab0_0_19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3" name="Google Shape;23;g190ab0c5ab0_0_19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4">
    <p:spTree>
      <p:nvGrpSpPr>
        <p:cNvPr id="166" name="Shape 166"/>
        <p:cNvGrpSpPr/>
        <p:nvPr/>
      </p:nvGrpSpPr>
      <p:grpSpPr>
        <a:xfrm>
          <a:off x="0" y="0"/>
          <a:ext cx="0" cy="0"/>
          <a:chOff x="0" y="0"/>
          <a:chExt cx="0" cy="0"/>
        </a:xfrm>
      </p:grpSpPr>
      <p:sp>
        <p:nvSpPr>
          <p:cNvPr id="167" name="Google Shape;167;g1cb0b58bcc6_0_53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g1cb0b58bcc6_0_531"/>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69" name="Google Shape;169;g1cb0b58bcc6_0_5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70" name="Google Shape;170;g1cb0b58bcc6_0_5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71" name="Google Shape;171;g1cb0b58bcc6_0_5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2" name="Shape 172"/>
        <p:cNvGrpSpPr/>
        <p:nvPr/>
      </p:nvGrpSpPr>
      <p:grpSpPr>
        <a:xfrm>
          <a:off x="0" y="0"/>
          <a:ext cx="0" cy="0"/>
          <a:chOff x="0" y="0"/>
          <a:chExt cx="0" cy="0"/>
        </a:xfrm>
      </p:grpSpPr>
      <p:sp>
        <p:nvSpPr>
          <p:cNvPr id="173" name="Google Shape;173;g1cb0b58bcc6_0_5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4" name="Google Shape;174;g1cb0b58bcc6_0_54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5" name="Google Shape;175;g1cb0b58bcc6_0_5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76" name="Google Shape;176;g1cb0b58bcc6_0_5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177" name="Google Shape;177;g1cb0b58bcc6_0_5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3">
    <p:spTree>
      <p:nvGrpSpPr>
        <p:cNvPr id="178" name="Shape 178"/>
        <p:cNvGrpSpPr/>
        <p:nvPr/>
      </p:nvGrpSpPr>
      <p:grpSpPr>
        <a:xfrm>
          <a:off x="0" y="0"/>
          <a:ext cx="0" cy="0"/>
          <a:chOff x="0" y="0"/>
          <a:chExt cx="0" cy="0"/>
        </a:xfrm>
      </p:grpSpPr>
      <p:sp>
        <p:nvSpPr>
          <p:cNvPr id="179" name="Google Shape;179;g1cb0b58bcc6_0_549"/>
          <p:cNvSpPr txBox="1"/>
          <p:nvPr>
            <p:ph type="title"/>
          </p:nvPr>
        </p:nvSpPr>
        <p:spPr>
          <a:xfrm>
            <a:off x="628650" y="659719"/>
            <a:ext cx="7886700" cy="693000"/>
          </a:xfrm>
          <a:prstGeom prst="rect">
            <a:avLst/>
          </a:prstGeom>
          <a:noFill/>
          <a:ln>
            <a:noFill/>
          </a:ln>
        </p:spPr>
        <p:txBody>
          <a:bodyPr anchorCtr="0" anchor="t" bIns="68575" lIns="68575" spcFirstLastPara="1" rIns="68575" wrap="square" tIns="68575">
            <a:noAutofit/>
          </a:bodyPr>
          <a:lstStyle>
            <a:lvl1pPr lvl="0" algn="l">
              <a:lnSpc>
                <a:spcPct val="90000"/>
              </a:lnSpc>
              <a:spcBef>
                <a:spcPts val="0"/>
              </a:spcBef>
              <a:spcAft>
                <a:spcPts val="0"/>
              </a:spcAft>
              <a:buSzPts val="3600"/>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0" name="Google Shape;180;g1cb0b58bcc6_0_549"/>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81" name="Google Shape;181;g1cb0b58bcc6_0_549"/>
          <p:cNvGrpSpPr/>
          <p:nvPr/>
        </p:nvGrpSpPr>
        <p:grpSpPr>
          <a:xfrm>
            <a:off x="340825" y="2850496"/>
            <a:ext cx="8208800" cy="1711454"/>
            <a:chOff x="272025" y="3147221"/>
            <a:chExt cx="8208800" cy="1711454"/>
          </a:xfrm>
        </p:grpSpPr>
        <p:sp>
          <p:nvSpPr>
            <p:cNvPr id="182" name="Google Shape;182;g1cb0b58bcc6_0_549"/>
            <p:cNvSpPr txBox="1"/>
            <p:nvPr/>
          </p:nvSpPr>
          <p:spPr>
            <a:xfrm>
              <a:off x="409625" y="3147221"/>
              <a:ext cx="8071200" cy="1190700"/>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Follow us on        Facebook </a:t>
              </a:r>
              <a:r>
                <a:rPr b="1" i="0" lang="en-US" sz="1700" u="sng" cap="none" strike="noStrike">
                  <a:solidFill>
                    <a:srgbClr val="0563C1"/>
                  </a:solidFill>
                  <a:latin typeface="Helvetica Neue"/>
                  <a:ea typeface="Helvetica Neue"/>
                  <a:cs typeface="Helvetica Neue"/>
                  <a:sym typeface="Helvetica Neue"/>
                  <a:hlinkClick r:id="rId2">
                    <a:extLst>
                      <a:ext uri="{A12FA001-AC4F-418D-AE19-62706E023703}">
                        <ahyp:hlinkClr val="tx"/>
                      </a:ext>
                    </a:extLst>
                  </a:hlinkClick>
                </a:rPr>
                <a:t>https://www.facebook.com/cetei.tiss/</a:t>
              </a:r>
              <a:endParaRPr b="1" i="0" sz="17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Twitter and        Instagram Handle:  </a:t>
              </a:r>
              <a:r>
                <a:rPr b="1" i="0" lang="en-US" sz="2200" u="none" cap="none" strike="noStrike">
                  <a:solidFill>
                    <a:srgbClr val="4472C4"/>
                  </a:solidFill>
                  <a:latin typeface="Helvetica Neue"/>
                  <a:ea typeface="Helvetica Neue"/>
                  <a:cs typeface="Helvetica Neue"/>
                  <a:sym typeface="Helvetica Neue"/>
                </a:rPr>
                <a:t>@cetei</a:t>
              </a:r>
              <a:r>
                <a:rPr b="1" i="0" lang="en-US" sz="2200" u="none" cap="none" strike="noStrike">
                  <a:solidFill>
                    <a:srgbClr val="0563C1"/>
                  </a:solidFill>
                  <a:latin typeface="Helvetica Neue"/>
                  <a:ea typeface="Helvetica Neue"/>
                  <a:cs typeface="Helvetica Neue"/>
                  <a:sym typeface="Helvetica Neue"/>
                </a:rPr>
                <a:t>_</a:t>
              </a:r>
              <a:r>
                <a:rPr b="1" i="0" lang="en-US" sz="2200" u="none" cap="none" strike="noStrike">
                  <a:solidFill>
                    <a:srgbClr val="4472C4"/>
                  </a:solidFill>
                  <a:latin typeface="Helvetica Neue"/>
                  <a:ea typeface="Helvetica Neue"/>
                  <a:cs typeface="Helvetica Neue"/>
                  <a:sym typeface="Helvetica Neue"/>
                </a:rPr>
                <a:t>tiss</a:t>
              </a:r>
              <a:r>
                <a:rPr b="1" i="0" lang="en-US" sz="2200" u="none" cap="none" strike="noStrike">
                  <a:solidFill>
                    <a:srgbClr val="000000"/>
                  </a:solidFill>
                  <a:latin typeface="Helvetica Neue"/>
                  <a:ea typeface="Helvetica Neue"/>
                  <a:cs typeface="Helvetica Neue"/>
                  <a:sym typeface="Helvetica Neue"/>
                </a:rPr>
                <a:t> </a:t>
              </a:r>
              <a:endParaRPr b="1" i="0" sz="22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     </a:t>
              </a:r>
              <a:r>
                <a:rPr b="1" i="0" lang="en-US" sz="1700" u="sng" cap="none" strike="noStrike">
                  <a:solidFill>
                    <a:srgbClr val="0563C1"/>
                  </a:solidFill>
                  <a:latin typeface="Helvetica Neue"/>
                  <a:ea typeface="Helvetica Neue"/>
                  <a:cs typeface="Helvetica Neue"/>
                  <a:sym typeface="Helvetica Neue"/>
                  <a:hlinkClick r:id="rId3">
                    <a:extLst>
                      <a:ext uri="{A12FA001-AC4F-418D-AE19-62706E023703}">
                        <ahyp:hlinkClr val="tx"/>
                      </a:ext>
                    </a:extLst>
                  </a:hlinkClick>
                </a:rPr>
                <a:t>https://www.youtube.com/c/CETEITISS/</a:t>
              </a:r>
              <a:r>
                <a:rPr b="1" i="0" lang="en-US" sz="1700" u="none" cap="none" strike="noStrike">
                  <a:solidFill>
                    <a:srgbClr val="000000"/>
                  </a:solidFill>
                  <a:latin typeface="Helvetica Neue"/>
                  <a:ea typeface="Helvetica Neue"/>
                  <a:cs typeface="Helvetica Neue"/>
                  <a:sym typeface="Helvetica Neue"/>
                </a:rPr>
                <a:t> </a:t>
              </a:r>
              <a:endParaRPr b="1" i="0" sz="1700" u="none" cap="none" strike="noStrike">
                <a:solidFill>
                  <a:srgbClr val="000000"/>
                </a:solidFill>
                <a:latin typeface="Helvetica Neue"/>
                <a:ea typeface="Helvetica Neue"/>
                <a:cs typeface="Helvetica Neue"/>
                <a:sym typeface="Helvetica Neue"/>
              </a:endParaRPr>
            </a:p>
            <a:p>
              <a:pPr indent="0" lvl="0" marL="0" marR="0" rtl="0" algn="l">
                <a:lnSpc>
                  <a:spcPct val="90000"/>
                </a:lnSpc>
                <a:spcBef>
                  <a:spcPts val="800"/>
                </a:spcBef>
                <a:spcAft>
                  <a:spcPts val="0"/>
                </a:spcAft>
                <a:buClr>
                  <a:srgbClr val="000000"/>
                </a:buClr>
                <a:buSzPts val="1700"/>
                <a:buFont typeface="Arial"/>
                <a:buNone/>
              </a:pPr>
              <a:r>
                <a:t/>
              </a:r>
              <a:endParaRPr b="1" i="0" sz="1700" u="none" cap="none" strike="noStrike">
                <a:solidFill>
                  <a:srgbClr val="000000"/>
                </a:solidFill>
                <a:latin typeface="Helvetica Neue"/>
                <a:ea typeface="Helvetica Neue"/>
                <a:cs typeface="Helvetica Neue"/>
                <a:sym typeface="Helvetica Neue"/>
              </a:endParaRPr>
            </a:p>
          </p:txBody>
        </p:sp>
        <p:pic>
          <p:nvPicPr>
            <p:cNvPr id="183" name="Google Shape;183;g1cb0b58bcc6_0_549"/>
            <p:cNvPicPr preferRelativeResize="0"/>
            <p:nvPr/>
          </p:nvPicPr>
          <p:blipFill rotWithShape="1">
            <a:blip r:embed="rId4">
              <a:alphaModFix/>
            </a:blip>
            <a:srcRect b="0" l="0" r="0" t="0"/>
            <a:stretch/>
          </p:blipFill>
          <p:spPr>
            <a:xfrm>
              <a:off x="2398300" y="3214500"/>
              <a:ext cx="387000" cy="387000"/>
            </a:xfrm>
            <a:prstGeom prst="rect">
              <a:avLst/>
            </a:prstGeom>
            <a:noFill/>
            <a:ln>
              <a:noFill/>
            </a:ln>
          </p:spPr>
        </p:pic>
        <p:pic>
          <p:nvPicPr>
            <p:cNvPr id="184" name="Google Shape;184;g1cb0b58bcc6_0_549"/>
            <p:cNvPicPr preferRelativeResize="0"/>
            <p:nvPr/>
          </p:nvPicPr>
          <p:blipFill rotWithShape="1">
            <a:blip r:embed="rId5">
              <a:alphaModFix/>
            </a:blip>
            <a:srcRect b="0" l="0" r="0" t="0"/>
            <a:stretch/>
          </p:blipFill>
          <p:spPr>
            <a:xfrm>
              <a:off x="1504575" y="3658888"/>
              <a:ext cx="331025" cy="269012"/>
            </a:xfrm>
            <a:prstGeom prst="rect">
              <a:avLst/>
            </a:prstGeom>
            <a:noFill/>
            <a:ln>
              <a:noFill/>
            </a:ln>
          </p:spPr>
        </p:pic>
        <p:pic>
          <p:nvPicPr>
            <p:cNvPr id="185" name="Google Shape;185;g1cb0b58bcc6_0_549"/>
            <p:cNvPicPr preferRelativeResize="0"/>
            <p:nvPr/>
          </p:nvPicPr>
          <p:blipFill rotWithShape="1">
            <a:blip r:embed="rId6">
              <a:alphaModFix/>
            </a:blip>
            <a:srcRect b="0" l="0" r="0" t="0"/>
            <a:stretch/>
          </p:blipFill>
          <p:spPr>
            <a:xfrm>
              <a:off x="3079325" y="3601498"/>
              <a:ext cx="387000" cy="383791"/>
            </a:xfrm>
            <a:prstGeom prst="rect">
              <a:avLst/>
            </a:prstGeom>
            <a:noFill/>
            <a:ln>
              <a:noFill/>
            </a:ln>
          </p:spPr>
        </p:pic>
        <p:pic>
          <p:nvPicPr>
            <p:cNvPr id="186" name="Google Shape;186;g1cb0b58bcc6_0_549"/>
            <p:cNvPicPr preferRelativeResize="0"/>
            <p:nvPr/>
          </p:nvPicPr>
          <p:blipFill rotWithShape="1">
            <a:blip r:embed="rId7">
              <a:alphaModFix/>
            </a:blip>
            <a:srcRect b="0" l="0" r="0" t="0"/>
            <a:stretch/>
          </p:blipFill>
          <p:spPr>
            <a:xfrm>
              <a:off x="1996348" y="3985300"/>
              <a:ext cx="470275" cy="331032"/>
            </a:xfrm>
            <a:prstGeom prst="rect">
              <a:avLst/>
            </a:prstGeom>
            <a:noFill/>
            <a:ln>
              <a:noFill/>
            </a:ln>
          </p:spPr>
        </p:pic>
        <p:grpSp>
          <p:nvGrpSpPr>
            <p:cNvPr id="187" name="Google Shape;187;g1cb0b58bcc6_0_549"/>
            <p:cNvGrpSpPr/>
            <p:nvPr/>
          </p:nvGrpSpPr>
          <p:grpSpPr>
            <a:xfrm>
              <a:off x="4333845" y="4387325"/>
              <a:ext cx="4061488" cy="446400"/>
              <a:chOff x="2740799" y="4459275"/>
              <a:chExt cx="3956637" cy="446400"/>
            </a:xfrm>
          </p:grpSpPr>
          <p:pic>
            <p:nvPicPr>
              <p:cNvPr id="188" name="Google Shape;188;g1cb0b58bcc6_0_549"/>
              <p:cNvPicPr preferRelativeResize="0"/>
              <p:nvPr/>
            </p:nvPicPr>
            <p:blipFill rotWithShape="1">
              <a:blip r:embed="rId8">
                <a:alphaModFix/>
              </a:blip>
              <a:srcRect b="31004" l="12946" r="12863" t="31012"/>
              <a:stretch/>
            </p:blipFill>
            <p:spPr>
              <a:xfrm>
                <a:off x="2740799" y="4459283"/>
                <a:ext cx="1082643" cy="387001"/>
              </a:xfrm>
              <a:prstGeom prst="rect">
                <a:avLst/>
              </a:prstGeom>
              <a:noFill/>
              <a:ln>
                <a:noFill/>
              </a:ln>
            </p:spPr>
          </p:pic>
          <p:sp>
            <p:nvSpPr>
              <p:cNvPr id="189" name="Google Shape;189;g1cb0b58bcc6_0_549"/>
              <p:cNvSpPr txBox="1"/>
              <p:nvPr/>
            </p:nvSpPr>
            <p:spPr>
              <a:xfrm>
                <a:off x="3823436" y="4459275"/>
                <a:ext cx="2874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1B786E"/>
                    </a:solidFill>
                    <a:latin typeface="Helvetica Neue"/>
                    <a:ea typeface="Helvetica Neue"/>
                    <a:cs typeface="Helvetica Neue"/>
                    <a:sym typeface="Helvetica Neue"/>
                  </a:rPr>
                  <a:t>https://www.tissx.tiss.edu</a:t>
                </a:r>
                <a:endParaRPr b="1" i="0" sz="1700" u="none" cap="none" strike="noStrike">
                  <a:solidFill>
                    <a:srgbClr val="1B786E"/>
                  </a:solidFill>
                  <a:latin typeface="Helvetica Neue"/>
                  <a:ea typeface="Helvetica Neue"/>
                  <a:cs typeface="Helvetica Neue"/>
                  <a:sym typeface="Helvetica Neue"/>
                </a:endParaRPr>
              </a:p>
            </p:txBody>
          </p:sp>
        </p:grpSp>
        <p:pic>
          <p:nvPicPr>
            <p:cNvPr id="190" name="Google Shape;190;g1cb0b58bcc6_0_549"/>
            <p:cNvPicPr preferRelativeResize="0"/>
            <p:nvPr/>
          </p:nvPicPr>
          <p:blipFill rotWithShape="1">
            <a:blip r:embed="rId9">
              <a:alphaModFix/>
            </a:blip>
            <a:srcRect b="0" l="0" r="0" t="0"/>
            <a:stretch/>
          </p:blipFill>
          <p:spPr>
            <a:xfrm>
              <a:off x="272025" y="4302975"/>
              <a:ext cx="1641619" cy="555700"/>
            </a:xfrm>
            <a:prstGeom prst="rect">
              <a:avLst/>
            </a:prstGeom>
            <a:noFill/>
            <a:ln>
              <a:noFill/>
            </a:ln>
          </p:spPr>
        </p:pic>
        <p:sp>
          <p:nvSpPr>
            <p:cNvPr id="191" name="Google Shape;191;g1cb0b58bcc6_0_549"/>
            <p:cNvSpPr txBox="1"/>
            <p:nvPr/>
          </p:nvSpPr>
          <p:spPr>
            <a:xfrm>
              <a:off x="1811450" y="4387325"/>
              <a:ext cx="2522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AF0072"/>
                  </a:solidFill>
                  <a:latin typeface="Helvetica Neue"/>
                  <a:ea typeface="Helvetica Neue"/>
                  <a:cs typeface="Helvetica Neue"/>
                  <a:sym typeface="Helvetica Neue"/>
                </a:rPr>
                <a:t>https://clixoer.tiss.edu</a:t>
              </a:r>
              <a:endParaRPr b="1" i="0" sz="1700" u="none" cap="none" strike="noStrike">
                <a:solidFill>
                  <a:srgbClr val="AF0072"/>
                </a:solidFill>
                <a:latin typeface="Helvetica Neue"/>
                <a:ea typeface="Helvetica Neue"/>
                <a:cs typeface="Helvetica Neue"/>
                <a:sym typeface="Helvetica Neue"/>
              </a:endParaRPr>
            </a:p>
          </p:txBody>
        </p:sp>
      </p:grpSp>
      <p:sp>
        <p:nvSpPr>
          <p:cNvPr id="192" name="Google Shape;192;g1cb0b58bcc6_0_549"/>
          <p:cNvSpPr txBox="1"/>
          <p:nvPr>
            <p:ph idx="1" type="body"/>
          </p:nvPr>
        </p:nvSpPr>
        <p:spPr>
          <a:xfrm>
            <a:off x="789300" y="1426575"/>
            <a:ext cx="7565400" cy="876900"/>
          </a:xfrm>
          <a:prstGeom prst="rect">
            <a:avLst/>
          </a:prstGeom>
          <a:noFill/>
          <a:ln>
            <a:noFill/>
          </a:ln>
        </p:spPr>
        <p:txBody>
          <a:bodyPr anchorCtr="0" anchor="t" bIns="68575" lIns="68575" spcFirstLastPara="1" rIns="68575" wrap="square" tIns="68575">
            <a:noAutofit/>
          </a:bodyPr>
          <a:lstStyle>
            <a:lvl1pPr indent="-317500" lvl="0" marL="457200" algn="l">
              <a:lnSpc>
                <a:spcPct val="90000"/>
              </a:lnSpc>
              <a:spcBef>
                <a:spcPts val="800"/>
              </a:spcBef>
              <a:spcAft>
                <a:spcPts val="0"/>
              </a:spcAft>
              <a:buSzPts val="1400"/>
              <a:buFont typeface="Bree Serif"/>
              <a:buChar char="●"/>
              <a:defRPr i="1" sz="1400">
                <a:latin typeface="Bree Serif"/>
                <a:ea typeface="Bree Serif"/>
                <a:cs typeface="Bree Serif"/>
                <a:sym typeface="Bree Serif"/>
              </a:defRPr>
            </a:lvl1pPr>
            <a:lvl2pPr indent="-317500" lvl="1" marL="9144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2pPr>
            <a:lvl3pPr indent="-317500" lvl="2" marL="1371600" algn="l">
              <a:lnSpc>
                <a:spcPct val="90000"/>
              </a:lnSpc>
              <a:spcBef>
                <a:spcPts val="400"/>
              </a:spcBef>
              <a:spcAft>
                <a:spcPts val="0"/>
              </a:spcAft>
              <a:buSzPts val="1400"/>
              <a:buFont typeface="Bree Serif"/>
              <a:buChar char="■"/>
              <a:defRPr i="1">
                <a:latin typeface="Bree Serif"/>
                <a:ea typeface="Bree Serif"/>
                <a:cs typeface="Bree Serif"/>
                <a:sym typeface="Bree Serif"/>
              </a:defRPr>
            </a:lvl3pPr>
            <a:lvl4pPr indent="-317500" lvl="3" marL="1828800" algn="l">
              <a:lnSpc>
                <a:spcPct val="90000"/>
              </a:lnSpc>
              <a:spcBef>
                <a:spcPts val="400"/>
              </a:spcBef>
              <a:spcAft>
                <a:spcPts val="0"/>
              </a:spcAft>
              <a:buSzPts val="1400"/>
              <a:buFont typeface="Bree Serif"/>
              <a:buChar char="●"/>
              <a:defRPr i="1">
                <a:latin typeface="Bree Serif"/>
                <a:ea typeface="Bree Serif"/>
                <a:cs typeface="Bree Serif"/>
                <a:sym typeface="Bree Serif"/>
              </a:defRPr>
            </a:lvl4pPr>
            <a:lvl5pPr indent="-317500" lvl="4" marL="22860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5pPr>
            <a:lvl6pPr indent="-317500" lvl="5" marL="27432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6pPr>
            <a:lvl7pPr indent="-317500" lvl="6" marL="32004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7pPr>
            <a:lvl8pPr indent="-317500" lvl="7" marL="36576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8pPr>
            <a:lvl9pPr indent="-317500" lvl="8" marL="41148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3" name="Shape 193"/>
        <p:cNvGrpSpPr/>
        <p:nvPr/>
      </p:nvGrpSpPr>
      <p:grpSpPr>
        <a:xfrm>
          <a:off x="0" y="0"/>
          <a:ext cx="0" cy="0"/>
          <a:chOff x="0" y="0"/>
          <a:chExt cx="0" cy="0"/>
        </a:xfrm>
      </p:grpSpPr>
      <p:sp>
        <p:nvSpPr>
          <p:cNvPr id="194" name="Google Shape;194;g1cb0b58bcc6_0_564"/>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95" name="Google Shape;195;g1cb0b58bcc6_0_564"/>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96" name="Google Shape;196;g1cb0b58bcc6_0_564"/>
          <p:cNvSpPr txBox="1"/>
          <p:nvPr/>
        </p:nvSpPr>
        <p:spPr>
          <a:xfrm>
            <a:off x="2172075" y="4084875"/>
            <a:ext cx="4451700" cy="681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197" name="Google Shape;197;g1cb0b58bcc6_0_564"/>
          <p:cNvSpPr txBox="1"/>
          <p:nvPr>
            <p:ph type="title"/>
          </p:nvPr>
        </p:nvSpPr>
        <p:spPr>
          <a:xfrm>
            <a:off x="462188" y="534806"/>
            <a:ext cx="7886100" cy="582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0"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8" name="Google Shape;198;g1cb0b58bcc6_0_564"/>
          <p:cNvSpPr txBox="1"/>
          <p:nvPr>
            <p:ph idx="1" type="body"/>
          </p:nvPr>
        </p:nvSpPr>
        <p:spPr>
          <a:xfrm>
            <a:off x="2370919" y="1777163"/>
            <a:ext cx="4801800" cy="1674600"/>
          </a:xfrm>
          <a:prstGeom prst="rect">
            <a:avLst/>
          </a:prstGeom>
          <a:noFill/>
          <a:ln>
            <a:noFill/>
          </a:ln>
        </p:spPr>
        <p:txBody>
          <a:bodyPr anchorCtr="0" anchor="t" bIns="68575" lIns="68575" spcFirstLastPara="1" rIns="68575" wrap="square" tIns="68575">
            <a:no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0"/>
              </a:spcBef>
              <a:spcAft>
                <a:spcPts val="0"/>
              </a:spcAft>
              <a:buSzPts val="1500"/>
              <a:buChar char="○"/>
              <a:defRPr/>
            </a:lvl2pPr>
            <a:lvl3pPr indent="-323850" lvl="2" marL="1371600" algn="l">
              <a:lnSpc>
                <a:spcPct val="90000"/>
              </a:lnSpc>
              <a:spcBef>
                <a:spcPts val="400"/>
              </a:spcBef>
              <a:spcAft>
                <a:spcPts val="0"/>
              </a:spcAft>
              <a:buSzPts val="1500"/>
              <a:buChar char="■"/>
              <a:defRPr sz="1500"/>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sz="1400"/>
            </a:lvl5pPr>
            <a:lvl6pPr indent="-317500" lvl="5" marL="2743200" algn="l">
              <a:lnSpc>
                <a:spcPct val="90000"/>
              </a:lnSpc>
              <a:spcBef>
                <a:spcPts val="400"/>
              </a:spcBef>
              <a:spcAft>
                <a:spcPts val="0"/>
              </a:spcAft>
              <a:buSzPts val="1400"/>
              <a:buChar char="■"/>
              <a:defRPr sz="1400"/>
            </a:lvl6pPr>
            <a:lvl7pPr indent="-317500" lvl="6" marL="3200400" algn="l">
              <a:lnSpc>
                <a:spcPct val="90000"/>
              </a:lnSpc>
              <a:spcBef>
                <a:spcPts val="400"/>
              </a:spcBef>
              <a:spcAft>
                <a:spcPts val="0"/>
              </a:spcAft>
              <a:buSzPts val="1400"/>
              <a:buChar char="●"/>
              <a:defRPr sz="14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grpSp>
        <p:nvGrpSpPr>
          <p:cNvPr id="199" name="Google Shape;199;g1cb0b58bcc6_0_564"/>
          <p:cNvGrpSpPr/>
          <p:nvPr/>
        </p:nvGrpSpPr>
        <p:grpSpPr>
          <a:xfrm>
            <a:off x="127717" y="4610688"/>
            <a:ext cx="8888824" cy="309716"/>
            <a:chOff x="422550" y="4423914"/>
            <a:chExt cx="9723063" cy="402857"/>
          </a:xfrm>
        </p:grpSpPr>
        <p:sp>
          <p:nvSpPr>
            <p:cNvPr id="200" name="Google Shape;200;g1cb0b58bcc6_0_564"/>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201" name="Google Shape;201;g1cb0b58bcc6_0_564"/>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2" name="Shape 202"/>
        <p:cNvGrpSpPr/>
        <p:nvPr/>
      </p:nvGrpSpPr>
      <p:grpSpPr>
        <a:xfrm>
          <a:off x="0" y="0"/>
          <a:ext cx="0" cy="0"/>
          <a:chOff x="0" y="0"/>
          <a:chExt cx="0" cy="0"/>
        </a:xfrm>
      </p:grpSpPr>
      <p:sp>
        <p:nvSpPr>
          <p:cNvPr id="203" name="Google Shape;203;g1cb0b58bcc6_0_573"/>
          <p:cNvSpPr txBox="1"/>
          <p:nvPr>
            <p:ph type="title"/>
          </p:nvPr>
        </p:nvSpPr>
        <p:spPr>
          <a:xfrm>
            <a:off x="488775" y="342900"/>
            <a:ext cx="3398700" cy="895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400"/>
              <a:buFont typeface="Helvetica Neue"/>
              <a:buNone/>
              <a:defRPr i="0" sz="2400" u="none" cap="none" strike="noStrike">
                <a:latin typeface="Helvetica Neue"/>
                <a:ea typeface="Helvetica Neue"/>
                <a:cs typeface="Helvetica Neue"/>
                <a:sym typeface="Helvetica Neue"/>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204" name="Google Shape;204;g1cb0b58bcc6_0_573"/>
          <p:cNvSpPr/>
          <p:nvPr>
            <p:ph idx="2" type="pic"/>
          </p:nvPr>
        </p:nvSpPr>
        <p:spPr>
          <a:xfrm>
            <a:off x="3887391" y="740569"/>
            <a:ext cx="4629000" cy="3655200"/>
          </a:xfrm>
          <a:prstGeom prst="rect">
            <a:avLst/>
          </a:prstGeom>
          <a:noFill/>
          <a:ln>
            <a:noFill/>
          </a:ln>
        </p:spPr>
      </p:sp>
      <p:sp>
        <p:nvSpPr>
          <p:cNvPr id="205" name="Google Shape;205;g1cb0b58bcc6_0_573"/>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1pPr>
            <a:lvl2pPr indent="-228600" lvl="1" marL="914400" marR="0" algn="l">
              <a:lnSpc>
                <a:spcPct val="90000"/>
              </a:lnSpc>
              <a:spcBef>
                <a:spcPts val="4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2pPr>
            <a:lvl3pPr indent="-228600" lvl="2" marL="1371600" marR="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3pPr>
            <a:lvl4pPr indent="-228600" lvl="3" marL="1828800" marR="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4pPr>
            <a:lvl5pPr indent="-228600" lvl="4" marL="2286000" marR="0" algn="l">
              <a:lnSpc>
                <a:spcPct val="90000"/>
              </a:lnSpc>
              <a:spcBef>
                <a:spcPts val="40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indent="-228600" lvl="5" marL="2743200" marR="0" algn="l">
              <a:lnSpc>
                <a:spcPct val="90000"/>
              </a:lnSpc>
              <a:spcBef>
                <a:spcPts val="400"/>
              </a:spcBef>
              <a:spcAft>
                <a:spcPts val="0"/>
              </a:spcAft>
              <a:buClr>
                <a:srgbClr val="000000"/>
              </a:buClr>
              <a:buSzPts val="1200"/>
              <a:buFont typeface="Helvetica Neue"/>
              <a:buNone/>
              <a:defRPr b="0" i="0" u="none" cap="none" strike="noStrike">
                <a:solidFill>
                  <a:srgbClr val="000000"/>
                </a:solidFill>
                <a:latin typeface="Helvetica Neue"/>
                <a:ea typeface="Helvetica Neue"/>
                <a:cs typeface="Helvetica Neue"/>
                <a:sym typeface="Helvetica Neue"/>
              </a:defRPr>
            </a:lvl6pPr>
            <a:lvl7pPr indent="-228600" lvl="6" marL="3200400" marR="0" algn="l">
              <a:lnSpc>
                <a:spcPct val="90000"/>
              </a:lnSpc>
              <a:spcBef>
                <a:spcPts val="400"/>
              </a:spcBef>
              <a:spcAft>
                <a:spcPts val="0"/>
              </a:spcAft>
              <a:buClr>
                <a:srgbClr val="000000"/>
              </a:buClr>
              <a:buSzPts val="1100"/>
              <a:buFont typeface="Helvetica Neue"/>
              <a:buNone/>
              <a:defRPr b="0" i="0" sz="1100" u="none" cap="none" strike="noStrike">
                <a:solidFill>
                  <a:srgbClr val="000000"/>
                </a:solidFill>
                <a:latin typeface="Helvetica Neue"/>
                <a:ea typeface="Helvetica Neue"/>
                <a:cs typeface="Helvetica Neue"/>
                <a:sym typeface="Helvetica Neue"/>
              </a:defRPr>
            </a:lvl7pPr>
            <a:lvl8pPr indent="-228600" lvl="7" marL="3657600" marR="0" algn="l">
              <a:lnSpc>
                <a:spcPct val="90000"/>
              </a:lnSpc>
              <a:spcBef>
                <a:spcPts val="40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228600" lvl="8" marL="4114800" marR="0" algn="l">
              <a:lnSpc>
                <a:spcPct val="90000"/>
              </a:lnSpc>
              <a:spcBef>
                <a:spcPts val="40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9pPr>
          </a:lstStyle>
          <a:p/>
        </p:txBody>
      </p:sp>
      <p:sp>
        <p:nvSpPr>
          <p:cNvPr id="206" name="Google Shape;206;g1cb0b58bcc6_0_573"/>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SzPts val="900"/>
              <a:buFont typeface="Helvetica Neue"/>
              <a:buNone/>
              <a:defRPr>
                <a:latin typeface="Helvetica Neue"/>
                <a:ea typeface="Helvetica Neue"/>
                <a:cs typeface="Helvetica Neue"/>
                <a:sym typeface="Helvetica Neue"/>
              </a:defRPr>
            </a:lvl1pPr>
            <a:lvl2pPr lvl="1"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2pPr>
            <a:lvl3pPr lvl="2"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3pPr>
            <a:lvl4pPr lvl="3"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4pPr>
            <a:lvl5pPr lvl="4"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5pPr>
            <a:lvl6pPr lvl="5"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6pPr>
            <a:lvl7pPr lvl="6"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7pPr>
            <a:lvl8pPr lvl="7"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8pPr>
            <a:lvl9pPr lvl="8"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9pPr>
          </a:lstStyle>
          <a:p/>
        </p:txBody>
      </p:sp>
      <p:sp>
        <p:nvSpPr>
          <p:cNvPr id="207" name="Google Shape;207;g1cb0b58bcc6_0_573"/>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SzPts val="900"/>
              <a:buFont typeface="Helvetica Neue"/>
              <a:buNone/>
              <a:defRPr>
                <a:latin typeface="Helvetica Neue"/>
                <a:ea typeface="Helvetica Neue"/>
                <a:cs typeface="Helvetica Neue"/>
                <a:sym typeface="Helvetica Neue"/>
              </a:defRPr>
            </a:lvl1pPr>
            <a:lvl2pPr lvl="1" marR="0" algn="l">
              <a:lnSpc>
                <a:spcPct val="100000"/>
              </a:lnSpc>
              <a:spcBef>
                <a:spcPts val="0"/>
              </a:spcBef>
              <a:spcAft>
                <a:spcPts val="0"/>
              </a:spcAft>
              <a:buSzPts val="900"/>
              <a:buNone/>
              <a:defRPr b="0" i="0" sz="1400" u="none" cap="none" strike="noStrike">
                <a:latin typeface="Calibri"/>
                <a:ea typeface="Calibri"/>
                <a:cs typeface="Calibri"/>
                <a:sym typeface="Calibri"/>
              </a:defRPr>
            </a:lvl2pPr>
            <a:lvl3pPr lvl="2" marR="0" algn="l">
              <a:lnSpc>
                <a:spcPct val="100000"/>
              </a:lnSpc>
              <a:spcBef>
                <a:spcPts val="0"/>
              </a:spcBef>
              <a:spcAft>
                <a:spcPts val="0"/>
              </a:spcAft>
              <a:buSzPts val="900"/>
              <a:buNone/>
              <a:defRPr b="0" i="0" sz="1400" u="none" cap="none" strike="noStrike">
                <a:latin typeface="Calibri"/>
                <a:ea typeface="Calibri"/>
                <a:cs typeface="Calibri"/>
                <a:sym typeface="Calibri"/>
              </a:defRPr>
            </a:lvl3pPr>
            <a:lvl4pPr lvl="3" marR="0" algn="l">
              <a:lnSpc>
                <a:spcPct val="100000"/>
              </a:lnSpc>
              <a:spcBef>
                <a:spcPts val="0"/>
              </a:spcBef>
              <a:spcAft>
                <a:spcPts val="0"/>
              </a:spcAft>
              <a:buSzPts val="900"/>
              <a:buNone/>
              <a:defRPr b="0" i="0" sz="1400" u="none" cap="none" strike="noStrike">
                <a:latin typeface="Calibri"/>
                <a:ea typeface="Calibri"/>
                <a:cs typeface="Calibri"/>
                <a:sym typeface="Calibri"/>
              </a:defRPr>
            </a:lvl4pPr>
            <a:lvl5pPr lvl="4" marR="0" algn="l">
              <a:lnSpc>
                <a:spcPct val="100000"/>
              </a:lnSpc>
              <a:spcBef>
                <a:spcPts val="0"/>
              </a:spcBef>
              <a:spcAft>
                <a:spcPts val="0"/>
              </a:spcAft>
              <a:buSzPts val="900"/>
              <a:buNone/>
              <a:defRPr b="0" i="0" sz="1400" u="none" cap="none" strike="noStrike">
                <a:latin typeface="Calibri"/>
                <a:ea typeface="Calibri"/>
                <a:cs typeface="Calibri"/>
                <a:sym typeface="Calibri"/>
              </a:defRPr>
            </a:lvl5pPr>
            <a:lvl6pPr lvl="5" marR="0" algn="l">
              <a:lnSpc>
                <a:spcPct val="100000"/>
              </a:lnSpc>
              <a:spcBef>
                <a:spcPts val="0"/>
              </a:spcBef>
              <a:spcAft>
                <a:spcPts val="0"/>
              </a:spcAft>
              <a:buSzPts val="900"/>
              <a:buNone/>
              <a:defRPr b="0" i="0" sz="1400" u="none" cap="none" strike="noStrike">
                <a:latin typeface="Calibri"/>
                <a:ea typeface="Calibri"/>
                <a:cs typeface="Calibri"/>
                <a:sym typeface="Calibri"/>
              </a:defRPr>
            </a:lvl6pPr>
            <a:lvl7pPr lvl="6" marR="0" algn="l">
              <a:lnSpc>
                <a:spcPct val="100000"/>
              </a:lnSpc>
              <a:spcBef>
                <a:spcPts val="0"/>
              </a:spcBef>
              <a:spcAft>
                <a:spcPts val="0"/>
              </a:spcAft>
              <a:buSzPts val="900"/>
              <a:buNone/>
              <a:defRPr b="0" i="0" sz="1400" u="none" cap="none" strike="noStrike">
                <a:latin typeface="Calibri"/>
                <a:ea typeface="Calibri"/>
                <a:cs typeface="Calibri"/>
                <a:sym typeface="Calibri"/>
              </a:defRPr>
            </a:lvl7pPr>
            <a:lvl8pPr lvl="7" marR="0" algn="l">
              <a:lnSpc>
                <a:spcPct val="100000"/>
              </a:lnSpc>
              <a:spcBef>
                <a:spcPts val="0"/>
              </a:spcBef>
              <a:spcAft>
                <a:spcPts val="0"/>
              </a:spcAft>
              <a:buSzPts val="900"/>
              <a:buNone/>
              <a:defRPr b="0" i="0" sz="1400" u="none" cap="none" strike="noStrike">
                <a:latin typeface="Calibri"/>
                <a:ea typeface="Calibri"/>
                <a:cs typeface="Calibri"/>
                <a:sym typeface="Calibri"/>
              </a:defRPr>
            </a:lvl8pPr>
            <a:lvl9pPr lvl="8" marR="0" algn="l">
              <a:lnSpc>
                <a:spcPct val="100000"/>
              </a:lnSpc>
              <a:spcBef>
                <a:spcPts val="0"/>
              </a:spcBef>
              <a:spcAft>
                <a:spcPts val="0"/>
              </a:spcAft>
              <a:buSzPts val="900"/>
              <a:buNone/>
              <a:defRPr b="0" i="0" sz="1400" u="none" cap="none" strike="noStrike">
                <a:latin typeface="Calibri"/>
                <a:ea typeface="Calibri"/>
                <a:cs typeface="Calibri"/>
                <a:sym typeface="Calibri"/>
              </a:defRPr>
            </a:lvl9pPr>
          </a:lstStyle>
          <a:p/>
        </p:txBody>
      </p:sp>
      <p:sp>
        <p:nvSpPr>
          <p:cNvPr id="208" name="Google Shape;208;g1cb0b58bcc6_0_573"/>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9" name="Shape 209"/>
        <p:cNvGrpSpPr/>
        <p:nvPr/>
      </p:nvGrpSpPr>
      <p:grpSpPr>
        <a:xfrm>
          <a:off x="0" y="0"/>
          <a:ext cx="0" cy="0"/>
          <a:chOff x="0" y="0"/>
          <a:chExt cx="0" cy="0"/>
        </a:xfrm>
      </p:grpSpPr>
      <p:sp>
        <p:nvSpPr>
          <p:cNvPr id="210" name="Google Shape;210;g1cb0b58bcc6_0_580"/>
          <p:cNvSpPr txBox="1"/>
          <p:nvPr>
            <p:ph type="title"/>
          </p:nvPr>
        </p:nvSpPr>
        <p:spPr>
          <a:xfrm>
            <a:off x="628650" y="273844"/>
            <a:ext cx="7886700" cy="7029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Font typeface="Helvetica Neue"/>
              <a:buNone/>
              <a:defRPr b="1" i="0" sz="2300" u="none" cap="none" strike="noStrike">
                <a:latin typeface="Helvetica Neue"/>
                <a:ea typeface="Helvetica Neue"/>
                <a:cs typeface="Helvetica Neue"/>
                <a:sym typeface="Helvetica Neue"/>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211" name="Google Shape;211;g1cb0b58bcc6_0_580"/>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212" name="Google Shape;212;g1cb0b58bcc6_0_580"/>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213" name="Google Shape;213;g1cb0b58bcc6_0_580"/>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4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4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4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4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4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4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4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400" u="none" cap="none" strike="noStrike">
                <a:solidFill>
                  <a:srgbClr val="FFFFFF"/>
                </a:solidFill>
              </a:defRPr>
            </a:lvl9pPr>
          </a:lstStyle>
          <a:p/>
        </p:txBody>
      </p:sp>
      <p:sp>
        <p:nvSpPr>
          <p:cNvPr id="214" name="Google Shape;214;g1cb0b58bcc6_0_580"/>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900"/>
              <a:buNone/>
              <a:defRPr b="0" i="0" sz="1400" u="none" cap="none" strike="noStrike">
                <a:solidFill>
                  <a:srgbClr val="FFFFFF"/>
                </a:solidFill>
              </a:defRPr>
            </a:lvl2pPr>
            <a:lvl3pPr lvl="2" marR="0" algn="l">
              <a:lnSpc>
                <a:spcPct val="100000"/>
              </a:lnSpc>
              <a:spcBef>
                <a:spcPts val="0"/>
              </a:spcBef>
              <a:spcAft>
                <a:spcPts val="0"/>
              </a:spcAft>
              <a:buClr>
                <a:srgbClr val="FFFFFF"/>
              </a:buClr>
              <a:buSzPts val="900"/>
              <a:buNone/>
              <a:defRPr b="0" i="0" sz="1400" u="none" cap="none" strike="noStrike">
                <a:solidFill>
                  <a:srgbClr val="FFFFFF"/>
                </a:solidFill>
              </a:defRPr>
            </a:lvl3pPr>
            <a:lvl4pPr lvl="3" marR="0" algn="l">
              <a:lnSpc>
                <a:spcPct val="100000"/>
              </a:lnSpc>
              <a:spcBef>
                <a:spcPts val="0"/>
              </a:spcBef>
              <a:spcAft>
                <a:spcPts val="0"/>
              </a:spcAft>
              <a:buClr>
                <a:srgbClr val="FFFFFF"/>
              </a:buClr>
              <a:buSzPts val="900"/>
              <a:buNone/>
              <a:defRPr b="0" i="0" sz="1400" u="none" cap="none" strike="noStrike">
                <a:solidFill>
                  <a:srgbClr val="FFFFFF"/>
                </a:solidFill>
              </a:defRPr>
            </a:lvl4pPr>
            <a:lvl5pPr lvl="4" marR="0" algn="l">
              <a:lnSpc>
                <a:spcPct val="100000"/>
              </a:lnSpc>
              <a:spcBef>
                <a:spcPts val="0"/>
              </a:spcBef>
              <a:spcAft>
                <a:spcPts val="0"/>
              </a:spcAft>
              <a:buClr>
                <a:srgbClr val="FFFFFF"/>
              </a:buClr>
              <a:buSzPts val="900"/>
              <a:buNone/>
              <a:defRPr b="0" i="0" sz="1400" u="none" cap="none" strike="noStrike">
                <a:solidFill>
                  <a:srgbClr val="FFFFFF"/>
                </a:solidFill>
              </a:defRPr>
            </a:lvl5pPr>
            <a:lvl6pPr lvl="5" marR="0" algn="l">
              <a:lnSpc>
                <a:spcPct val="100000"/>
              </a:lnSpc>
              <a:spcBef>
                <a:spcPts val="0"/>
              </a:spcBef>
              <a:spcAft>
                <a:spcPts val="0"/>
              </a:spcAft>
              <a:buClr>
                <a:srgbClr val="FFFFFF"/>
              </a:buClr>
              <a:buSzPts val="900"/>
              <a:buNone/>
              <a:defRPr b="0" i="0" sz="1400" u="none" cap="none" strike="noStrike">
                <a:solidFill>
                  <a:srgbClr val="FFFFFF"/>
                </a:solidFill>
              </a:defRPr>
            </a:lvl6pPr>
            <a:lvl7pPr lvl="6" marR="0" algn="l">
              <a:lnSpc>
                <a:spcPct val="100000"/>
              </a:lnSpc>
              <a:spcBef>
                <a:spcPts val="0"/>
              </a:spcBef>
              <a:spcAft>
                <a:spcPts val="0"/>
              </a:spcAft>
              <a:buClr>
                <a:srgbClr val="FFFFFF"/>
              </a:buClr>
              <a:buSzPts val="900"/>
              <a:buNone/>
              <a:defRPr b="0" i="0" sz="1400" u="none" cap="none" strike="noStrike">
                <a:solidFill>
                  <a:srgbClr val="FFFFFF"/>
                </a:solidFill>
              </a:defRPr>
            </a:lvl7pPr>
            <a:lvl8pPr lvl="7" marR="0" algn="l">
              <a:lnSpc>
                <a:spcPct val="100000"/>
              </a:lnSpc>
              <a:spcBef>
                <a:spcPts val="0"/>
              </a:spcBef>
              <a:spcAft>
                <a:spcPts val="0"/>
              </a:spcAft>
              <a:buClr>
                <a:srgbClr val="FFFFFF"/>
              </a:buClr>
              <a:buSzPts val="900"/>
              <a:buNone/>
              <a:defRPr b="0" i="0" sz="1400" u="none" cap="none" strike="noStrike">
                <a:solidFill>
                  <a:srgbClr val="FFFFFF"/>
                </a:solidFill>
              </a:defRPr>
            </a:lvl8pPr>
            <a:lvl9pPr lvl="8" marR="0" algn="l">
              <a:lnSpc>
                <a:spcPct val="100000"/>
              </a:lnSpc>
              <a:spcBef>
                <a:spcPts val="0"/>
              </a:spcBef>
              <a:spcAft>
                <a:spcPts val="0"/>
              </a:spcAft>
              <a:buClr>
                <a:srgbClr val="FFFFFF"/>
              </a:buClr>
              <a:buSzPts val="900"/>
              <a:buNone/>
              <a:defRPr b="0" i="0" sz="1400" u="none" cap="none" strike="noStrike">
                <a:solidFill>
                  <a:srgbClr val="FFFFFF"/>
                </a:solidFill>
              </a:defRPr>
            </a:lvl9pPr>
          </a:lstStyle>
          <a:p/>
        </p:txBody>
      </p:sp>
      <p:sp>
        <p:nvSpPr>
          <p:cNvPr id="215" name="Google Shape;215;g1cb0b58bcc6_0_580"/>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16" name="Google Shape;216;g1cb0b58bcc6_0_580"/>
          <p:cNvSpPr txBox="1"/>
          <p:nvPr>
            <p:ph idx="3"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7" name="Shape 217"/>
        <p:cNvGrpSpPr/>
        <p:nvPr/>
      </p:nvGrpSpPr>
      <p:grpSpPr>
        <a:xfrm>
          <a:off x="0" y="0"/>
          <a:ext cx="0" cy="0"/>
          <a:chOff x="0" y="0"/>
          <a:chExt cx="0" cy="0"/>
        </a:xfrm>
      </p:grpSpPr>
      <p:sp>
        <p:nvSpPr>
          <p:cNvPr id="218" name="Google Shape;218;g1cb0b58bcc6_0_588"/>
          <p:cNvSpPr/>
          <p:nvPr/>
        </p:nvSpPr>
        <p:spPr>
          <a:xfrm>
            <a:off x="-4762"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19" name="Google Shape;219;g1cb0b58bcc6_0_588"/>
          <p:cNvSpPr txBox="1"/>
          <p:nvPr>
            <p:ph type="title"/>
          </p:nvPr>
        </p:nvSpPr>
        <p:spPr>
          <a:xfrm>
            <a:off x="623888" y="686644"/>
            <a:ext cx="7886700" cy="1198200"/>
          </a:xfrm>
          <a:prstGeom prst="rect">
            <a:avLst/>
          </a:prstGeom>
          <a:noFill/>
          <a:ln>
            <a:noFill/>
          </a:ln>
        </p:spPr>
        <p:txBody>
          <a:bodyPr anchorCtr="0" anchor="b" bIns="68575" lIns="68575" spcFirstLastPara="1" rIns="68575" wrap="square" tIns="68575">
            <a:noAutofit/>
          </a:bodyPr>
          <a:lstStyle>
            <a:lvl1pPr lvl="0" marR="0" algn="l">
              <a:lnSpc>
                <a:spcPct val="90000"/>
              </a:lnSpc>
              <a:spcBef>
                <a:spcPts val="0"/>
              </a:spcBef>
              <a:spcAft>
                <a:spcPts val="0"/>
              </a:spcAft>
              <a:buSzPts val="3300"/>
              <a:buNone/>
              <a:defRPr b="0" i="0" sz="3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220" name="Google Shape;220;g1cb0b58bcc6_0_588"/>
          <p:cNvSpPr txBox="1"/>
          <p:nvPr>
            <p:ph idx="1" type="body"/>
          </p:nvPr>
        </p:nvSpPr>
        <p:spPr>
          <a:xfrm>
            <a:off x="623888" y="1932497"/>
            <a:ext cx="7886700" cy="11253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rgbClr val="434343"/>
              </a:buClr>
              <a:buSzPts val="1500"/>
              <a:buNone/>
              <a:defRPr b="0" i="0" u="none" cap="none" strike="noStrike">
                <a:solidFill>
                  <a:srgbClr val="434343"/>
                </a:solidFill>
              </a:defRPr>
            </a:lvl1pPr>
            <a:lvl2pPr indent="-228600" lvl="1" marL="914400" marR="0" algn="l">
              <a:lnSpc>
                <a:spcPct val="90000"/>
              </a:lnSpc>
              <a:spcBef>
                <a:spcPts val="400"/>
              </a:spcBef>
              <a:spcAft>
                <a:spcPts val="0"/>
              </a:spcAft>
              <a:buClr>
                <a:srgbClr val="434343"/>
              </a:buClr>
              <a:buSzPts val="1500"/>
              <a:buNone/>
              <a:defRPr b="0" i="0" u="none" cap="none" strike="noStrike">
                <a:solidFill>
                  <a:srgbClr val="434343"/>
                </a:solidFill>
              </a:defRPr>
            </a:lvl2pPr>
            <a:lvl3pPr indent="-228600" lvl="2" marL="1371600" marR="0" algn="l">
              <a:lnSpc>
                <a:spcPct val="90000"/>
              </a:lnSpc>
              <a:spcBef>
                <a:spcPts val="400"/>
              </a:spcBef>
              <a:spcAft>
                <a:spcPts val="0"/>
              </a:spcAft>
              <a:buClr>
                <a:srgbClr val="434343"/>
              </a:buClr>
              <a:buSzPts val="1400"/>
              <a:buNone/>
              <a:defRPr b="0" i="0" u="none" cap="none" strike="noStrike">
                <a:solidFill>
                  <a:srgbClr val="434343"/>
                </a:solidFill>
              </a:defRPr>
            </a:lvl3pPr>
            <a:lvl4pPr indent="-228600" lvl="3" marL="1828800" marR="0" algn="l">
              <a:lnSpc>
                <a:spcPct val="90000"/>
              </a:lnSpc>
              <a:spcBef>
                <a:spcPts val="400"/>
              </a:spcBef>
              <a:spcAft>
                <a:spcPts val="0"/>
              </a:spcAft>
              <a:buClr>
                <a:srgbClr val="434343"/>
              </a:buClr>
              <a:buSzPts val="1400"/>
              <a:buNone/>
              <a:defRPr b="0" i="0" u="none" cap="none" strike="noStrike">
                <a:solidFill>
                  <a:srgbClr val="434343"/>
                </a:solidFill>
              </a:defRPr>
            </a:lvl4pPr>
            <a:lvl5pPr indent="-228600" lvl="4" marL="2286000" marR="0" algn="l">
              <a:lnSpc>
                <a:spcPct val="90000"/>
              </a:lnSpc>
              <a:spcBef>
                <a:spcPts val="400"/>
              </a:spcBef>
              <a:spcAft>
                <a:spcPts val="0"/>
              </a:spcAft>
              <a:buClr>
                <a:srgbClr val="434343"/>
              </a:buClr>
              <a:buSzPts val="1200"/>
              <a:buNone/>
              <a:defRPr b="0" i="0" u="none" cap="none" strike="noStrike">
                <a:solidFill>
                  <a:srgbClr val="434343"/>
                </a:solidFill>
              </a:defRPr>
            </a:lvl5pPr>
            <a:lvl6pPr indent="-228600" lvl="5" marL="2743200" marR="0" algn="l">
              <a:lnSpc>
                <a:spcPct val="90000"/>
              </a:lnSpc>
              <a:spcBef>
                <a:spcPts val="400"/>
              </a:spcBef>
              <a:spcAft>
                <a:spcPts val="0"/>
              </a:spcAft>
              <a:buClr>
                <a:srgbClr val="434343"/>
              </a:buClr>
              <a:buSzPts val="1200"/>
              <a:buNone/>
              <a:defRPr b="0" i="0" u="none" cap="none" strike="noStrike">
                <a:solidFill>
                  <a:srgbClr val="434343"/>
                </a:solidFill>
              </a:defRPr>
            </a:lvl6pPr>
            <a:lvl7pPr indent="-228600" lvl="6" marL="3200400" marR="0" algn="l">
              <a:lnSpc>
                <a:spcPct val="90000"/>
              </a:lnSpc>
              <a:spcBef>
                <a:spcPts val="400"/>
              </a:spcBef>
              <a:spcAft>
                <a:spcPts val="0"/>
              </a:spcAft>
              <a:buClr>
                <a:srgbClr val="434343"/>
              </a:buClr>
              <a:buSzPts val="1200"/>
              <a:buNone/>
              <a:defRPr b="0" i="0" u="none" cap="none" strike="noStrike">
                <a:solidFill>
                  <a:srgbClr val="434343"/>
                </a:solidFill>
              </a:defRPr>
            </a:lvl7pPr>
            <a:lvl8pPr indent="-228600" lvl="7" marL="3657600" marR="0" algn="l">
              <a:lnSpc>
                <a:spcPct val="90000"/>
              </a:lnSpc>
              <a:spcBef>
                <a:spcPts val="400"/>
              </a:spcBef>
              <a:spcAft>
                <a:spcPts val="0"/>
              </a:spcAft>
              <a:buClr>
                <a:srgbClr val="434343"/>
              </a:buClr>
              <a:buSzPts val="1200"/>
              <a:buNone/>
              <a:defRPr b="0" i="0" u="none" cap="none" strike="noStrike">
                <a:solidFill>
                  <a:srgbClr val="434343"/>
                </a:solidFill>
              </a:defRPr>
            </a:lvl8pPr>
            <a:lvl9pPr indent="-228600" lvl="8" marL="4114800" marR="0" algn="l">
              <a:lnSpc>
                <a:spcPct val="90000"/>
              </a:lnSpc>
              <a:spcBef>
                <a:spcPts val="400"/>
              </a:spcBef>
              <a:spcAft>
                <a:spcPts val="0"/>
              </a:spcAft>
              <a:buClr>
                <a:srgbClr val="434343"/>
              </a:buClr>
              <a:buSzPts val="1200"/>
              <a:buNone/>
              <a:defRPr b="0" i="0" u="none" cap="none" strike="noStrike">
                <a:solidFill>
                  <a:srgbClr val="434343"/>
                </a:solidFill>
              </a:defRPr>
            </a:lvl9pPr>
          </a:lstStyle>
          <a:p/>
        </p:txBody>
      </p:sp>
      <p:sp>
        <p:nvSpPr>
          <p:cNvPr id="221" name="Google Shape;221;g1cb0b58bcc6_0_588"/>
          <p:cNvSpPr txBox="1"/>
          <p:nvPr>
            <p:ph idx="10" type="dt"/>
          </p:nvPr>
        </p:nvSpPr>
        <p:spPr>
          <a:xfrm>
            <a:off x="21131" y="4533450"/>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2pPr>
            <a:lvl3pPr lvl="2"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3pPr>
            <a:lvl4pPr lvl="3"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4pPr>
            <a:lvl5pPr lvl="4"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5pPr>
            <a:lvl6pPr lvl="5"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6pPr>
            <a:lvl7pPr lvl="6"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7pPr>
            <a:lvl8pPr lvl="7"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8pPr>
            <a:lvl9pPr lvl="8"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9pPr>
          </a:lstStyle>
          <a:p/>
        </p:txBody>
      </p:sp>
      <p:sp>
        <p:nvSpPr>
          <p:cNvPr id="222" name="Google Shape;222;g1cb0b58bcc6_0_588"/>
          <p:cNvSpPr txBox="1"/>
          <p:nvPr>
            <p:ph idx="11" type="ftr"/>
          </p:nvPr>
        </p:nvSpPr>
        <p:spPr>
          <a:xfrm>
            <a:off x="2527172" y="453344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2pPr>
            <a:lvl3pPr lvl="2"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3pPr>
            <a:lvl4pPr lvl="3"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4pPr>
            <a:lvl5pPr lvl="4"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5pPr>
            <a:lvl6pPr lvl="5"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6pPr>
            <a:lvl7pPr lvl="6"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7pPr>
            <a:lvl8pPr lvl="7"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8pPr>
            <a:lvl9pPr lvl="8"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9pPr>
          </a:lstStyle>
          <a:p/>
        </p:txBody>
      </p:sp>
      <p:sp>
        <p:nvSpPr>
          <p:cNvPr id="223" name="Google Shape;223;g1cb0b58bcc6_0_588"/>
          <p:cNvSpPr txBox="1"/>
          <p:nvPr>
            <p:ph idx="12" type="sldNum"/>
          </p:nvPr>
        </p:nvSpPr>
        <p:spPr>
          <a:xfrm>
            <a:off x="6453188" y="4533450"/>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4" name="Google Shape;224;g1cb0b58bcc6_0_588"/>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25" name="Google Shape;225;g1cb0b58bcc6_0_588"/>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6" name="Shape 226"/>
        <p:cNvGrpSpPr/>
        <p:nvPr/>
      </p:nvGrpSpPr>
      <p:grpSpPr>
        <a:xfrm>
          <a:off x="0" y="0"/>
          <a:ext cx="0" cy="0"/>
          <a:chOff x="0" y="0"/>
          <a:chExt cx="0" cy="0"/>
        </a:xfrm>
      </p:grpSpPr>
      <p:sp>
        <p:nvSpPr>
          <p:cNvPr id="227" name="Google Shape;227;g1cb0b58bcc6_0_597"/>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0" i="0" sz="3300" u="none" cap="none" strike="noStrike"/>
            </a:lvl1pPr>
            <a:lvl2pPr lvl="1"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2pPr>
            <a:lvl3pPr lvl="2"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3pPr>
            <a:lvl4pPr lvl="3"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4pPr>
            <a:lvl5pPr lvl="4"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5pPr>
            <a:lvl6pPr lvl="5"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6pPr>
            <a:lvl7pPr lvl="6"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7pPr>
            <a:lvl8pPr lvl="7"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8pPr>
            <a:lvl9pPr lvl="8"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9pPr>
          </a:lstStyle>
          <a:p/>
        </p:txBody>
      </p:sp>
      <p:sp>
        <p:nvSpPr>
          <p:cNvPr id="228" name="Google Shape;228;g1cb0b58bcc6_0_597"/>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1" i="0" sz="14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1" i="0" u="none" cap="none" strike="noStrike">
                <a:solidFill>
                  <a:schemeClr val="dk1"/>
                </a:solidFill>
              </a:defRPr>
            </a:lvl6pPr>
            <a:lvl7pPr indent="-228600" lvl="6" marL="3200400" marR="0" algn="l">
              <a:lnSpc>
                <a:spcPct val="90000"/>
              </a:lnSpc>
              <a:spcBef>
                <a:spcPts val="400"/>
              </a:spcBef>
              <a:spcAft>
                <a:spcPts val="0"/>
              </a:spcAft>
              <a:buClr>
                <a:schemeClr val="dk1"/>
              </a:buClr>
              <a:buSzPts val="1200"/>
              <a:buNone/>
              <a:defRPr b="1" i="0" u="none" cap="none" strike="noStrike">
                <a:solidFill>
                  <a:schemeClr val="dk1"/>
                </a:solidFill>
              </a:defRPr>
            </a:lvl7pPr>
            <a:lvl8pPr indent="-228600" lvl="7" marL="3657600" marR="0" algn="l">
              <a:lnSpc>
                <a:spcPct val="90000"/>
              </a:lnSpc>
              <a:spcBef>
                <a:spcPts val="400"/>
              </a:spcBef>
              <a:spcAft>
                <a:spcPts val="0"/>
              </a:spcAft>
              <a:buClr>
                <a:schemeClr val="dk1"/>
              </a:buClr>
              <a:buSzPts val="1200"/>
              <a:buNone/>
              <a:defRPr b="1" i="0" u="none" cap="none" strike="noStrike">
                <a:solidFill>
                  <a:schemeClr val="dk1"/>
                </a:solidFill>
              </a:defRPr>
            </a:lvl8pPr>
            <a:lvl9pPr indent="-228600" lvl="8" marL="4114800" marR="0" algn="l">
              <a:lnSpc>
                <a:spcPct val="90000"/>
              </a:lnSpc>
              <a:spcBef>
                <a:spcPts val="400"/>
              </a:spcBef>
              <a:spcAft>
                <a:spcPts val="0"/>
              </a:spcAft>
              <a:buClr>
                <a:schemeClr val="dk1"/>
              </a:buClr>
              <a:buSzPts val="1200"/>
              <a:buNone/>
              <a:defRPr b="1" i="0" u="none" cap="none" strike="noStrike">
                <a:solidFill>
                  <a:schemeClr val="dk1"/>
                </a:solidFill>
              </a:defRPr>
            </a:lvl9pPr>
          </a:lstStyle>
          <a:p/>
        </p:txBody>
      </p:sp>
      <p:sp>
        <p:nvSpPr>
          <p:cNvPr id="229" name="Google Shape;229;g1cb0b58bcc6_0_597"/>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230" name="Google Shape;230;g1cb0b58bcc6_0_597"/>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1" i="0" sz="12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1" i="0" sz="1200" u="none" cap="none" strike="noStrike">
                <a:solidFill>
                  <a:schemeClr val="dk1"/>
                </a:solidFill>
              </a:defRPr>
            </a:lvl6pPr>
            <a:lvl7pPr indent="-228600" lvl="6" marL="3200400" marR="0" algn="l">
              <a:lnSpc>
                <a:spcPct val="90000"/>
              </a:lnSpc>
              <a:spcBef>
                <a:spcPts val="400"/>
              </a:spcBef>
              <a:spcAft>
                <a:spcPts val="0"/>
              </a:spcAft>
              <a:buClr>
                <a:schemeClr val="dk1"/>
              </a:buClr>
              <a:buSzPts val="1200"/>
              <a:buNone/>
              <a:defRPr b="1" i="0" sz="1200" u="none" cap="none" strike="noStrike">
                <a:solidFill>
                  <a:schemeClr val="dk1"/>
                </a:solidFill>
              </a:defRPr>
            </a:lvl7pPr>
            <a:lvl8pPr indent="-228600" lvl="7" marL="3657600" marR="0" algn="l">
              <a:lnSpc>
                <a:spcPct val="90000"/>
              </a:lnSpc>
              <a:spcBef>
                <a:spcPts val="400"/>
              </a:spcBef>
              <a:spcAft>
                <a:spcPts val="0"/>
              </a:spcAft>
              <a:buClr>
                <a:schemeClr val="dk1"/>
              </a:buClr>
              <a:buSzPts val="1200"/>
              <a:buNone/>
              <a:defRPr b="1" i="0" sz="1200" u="none" cap="none" strike="noStrike">
                <a:solidFill>
                  <a:schemeClr val="dk1"/>
                </a:solidFill>
              </a:defRPr>
            </a:lvl8pPr>
            <a:lvl9pPr indent="-228600" lvl="8" marL="4114800" marR="0" algn="l">
              <a:lnSpc>
                <a:spcPct val="90000"/>
              </a:lnSpc>
              <a:spcBef>
                <a:spcPts val="400"/>
              </a:spcBef>
              <a:spcAft>
                <a:spcPts val="0"/>
              </a:spcAft>
              <a:buClr>
                <a:schemeClr val="dk1"/>
              </a:buClr>
              <a:buSzPts val="1200"/>
              <a:buNone/>
              <a:defRPr b="1" i="0" sz="1200" u="none" cap="none" strike="noStrike">
                <a:solidFill>
                  <a:schemeClr val="dk1"/>
                </a:solidFill>
              </a:defRPr>
            </a:lvl9pPr>
          </a:lstStyle>
          <a:p/>
        </p:txBody>
      </p:sp>
      <p:sp>
        <p:nvSpPr>
          <p:cNvPr id="231" name="Google Shape;231;g1cb0b58bcc6_0_597"/>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232" name="Google Shape;232;g1cb0b58bcc6_0_597"/>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u="none" cap="none" strike="noStrike">
                <a:solidFill>
                  <a:srgbClr val="FFFFFF"/>
                </a:solidFill>
              </a:defRPr>
            </a:lvl2pPr>
            <a:lvl3pPr lvl="2" marR="0" algn="l">
              <a:lnSpc>
                <a:spcPct val="100000"/>
              </a:lnSpc>
              <a:spcBef>
                <a:spcPts val="0"/>
              </a:spcBef>
              <a:spcAft>
                <a:spcPts val="0"/>
              </a:spcAft>
              <a:buClr>
                <a:srgbClr val="FFFFFF"/>
              </a:buClr>
              <a:buSzPts val="1200"/>
              <a:buNone/>
              <a:defRPr b="0" i="0" u="none" cap="none" strike="noStrike">
                <a:solidFill>
                  <a:srgbClr val="FFFFFF"/>
                </a:solidFill>
              </a:defRPr>
            </a:lvl3pPr>
            <a:lvl4pPr lvl="3" marR="0" algn="l">
              <a:lnSpc>
                <a:spcPct val="100000"/>
              </a:lnSpc>
              <a:spcBef>
                <a:spcPts val="0"/>
              </a:spcBef>
              <a:spcAft>
                <a:spcPts val="0"/>
              </a:spcAft>
              <a:buClr>
                <a:srgbClr val="FFFFFF"/>
              </a:buClr>
              <a:buSzPts val="1200"/>
              <a:buNone/>
              <a:defRPr b="0" i="0" u="none" cap="none" strike="noStrike">
                <a:solidFill>
                  <a:srgbClr val="FFFFFF"/>
                </a:solidFill>
              </a:defRPr>
            </a:lvl4pPr>
            <a:lvl5pPr lvl="4" marR="0" algn="l">
              <a:lnSpc>
                <a:spcPct val="100000"/>
              </a:lnSpc>
              <a:spcBef>
                <a:spcPts val="0"/>
              </a:spcBef>
              <a:spcAft>
                <a:spcPts val="0"/>
              </a:spcAft>
              <a:buClr>
                <a:srgbClr val="FFFFFF"/>
              </a:buClr>
              <a:buSzPts val="1200"/>
              <a:buNone/>
              <a:defRPr b="0" i="0" u="none" cap="none" strike="noStrike">
                <a:solidFill>
                  <a:srgbClr val="FFFFFF"/>
                </a:solidFill>
              </a:defRPr>
            </a:lvl5pPr>
            <a:lvl6pPr lvl="5" marR="0" algn="l">
              <a:lnSpc>
                <a:spcPct val="100000"/>
              </a:lnSpc>
              <a:spcBef>
                <a:spcPts val="0"/>
              </a:spcBef>
              <a:spcAft>
                <a:spcPts val="0"/>
              </a:spcAft>
              <a:buClr>
                <a:srgbClr val="FFFFFF"/>
              </a:buClr>
              <a:buSzPts val="1200"/>
              <a:buNone/>
              <a:defRPr b="0" i="0" u="none" cap="none" strike="noStrike">
                <a:solidFill>
                  <a:srgbClr val="FFFFFF"/>
                </a:solidFill>
              </a:defRPr>
            </a:lvl6pPr>
            <a:lvl7pPr lvl="6" marR="0" algn="l">
              <a:lnSpc>
                <a:spcPct val="100000"/>
              </a:lnSpc>
              <a:spcBef>
                <a:spcPts val="0"/>
              </a:spcBef>
              <a:spcAft>
                <a:spcPts val="0"/>
              </a:spcAft>
              <a:buClr>
                <a:srgbClr val="FFFFFF"/>
              </a:buClr>
              <a:buSzPts val="1200"/>
              <a:buNone/>
              <a:defRPr b="0" i="0" u="none" cap="none" strike="noStrike">
                <a:solidFill>
                  <a:srgbClr val="FFFFFF"/>
                </a:solidFill>
              </a:defRPr>
            </a:lvl7pPr>
            <a:lvl8pPr lvl="7" marR="0" algn="l">
              <a:lnSpc>
                <a:spcPct val="100000"/>
              </a:lnSpc>
              <a:spcBef>
                <a:spcPts val="0"/>
              </a:spcBef>
              <a:spcAft>
                <a:spcPts val="0"/>
              </a:spcAft>
              <a:buClr>
                <a:srgbClr val="FFFFFF"/>
              </a:buClr>
              <a:buSzPts val="1200"/>
              <a:buNone/>
              <a:defRPr b="0" i="0" u="none" cap="none" strike="noStrike">
                <a:solidFill>
                  <a:srgbClr val="FFFFFF"/>
                </a:solidFill>
              </a:defRPr>
            </a:lvl8pPr>
            <a:lvl9pPr lvl="8" marR="0" algn="l">
              <a:lnSpc>
                <a:spcPct val="100000"/>
              </a:lnSpc>
              <a:spcBef>
                <a:spcPts val="0"/>
              </a:spcBef>
              <a:spcAft>
                <a:spcPts val="0"/>
              </a:spcAft>
              <a:buClr>
                <a:srgbClr val="FFFFFF"/>
              </a:buClr>
              <a:buSzPts val="1200"/>
              <a:buNone/>
              <a:defRPr b="0" i="0" u="none" cap="none" strike="noStrike">
                <a:solidFill>
                  <a:srgbClr val="FFFFFF"/>
                </a:solidFill>
              </a:defRPr>
            </a:lvl9pPr>
          </a:lstStyle>
          <a:p/>
        </p:txBody>
      </p:sp>
      <p:sp>
        <p:nvSpPr>
          <p:cNvPr id="233" name="Google Shape;233;g1cb0b58bcc6_0_597"/>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2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2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2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2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2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2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2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200" u="none" cap="none" strike="noStrike">
                <a:solidFill>
                  <a:srgbClr val="FFFFFF"/>
                </a:solidFill>
              </a:defRPr>
            </a:lvl9pPr>
          </a:lstStyle>
          <a:p/>
        </p:txBody>
      </p:sp>
      <p:sp>
        <p:nvSpPr>
          <p:cNvPr id="234" name="Google Shape;234;g1cb0b58bcc6_0_597"/>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5" name="Google Shape;235;g1cb0b58bcc6_0_597"/>
          <p:cNvSpPr txBox="1"/>
          <p:nvPr>
            <p:ph idx="5"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ample Uneditable" type="titleOnly">
  <p:cSld name="TITLE_ONLY">
    <p:spTree>
      <p:nvGrpSpPr>
        <p:cNvPr id="236" name="Shape 236"/>
        <p:cNvGrpSpPr/>
        <p:nvPr/>
      </p:nvGrpSpPr>
      <p:grpSpPr>
        <a:xfrm>
          <a:off x="0" y="0"/>
          <a:ext cx="0" cy="0"/>
          <a:chOff x="0" y="0"/>
          <a:chExt cx="0" cy="0"/>
        </a:xfrm>
      </p:grpSpPr>
      <p:sp>
        <p:nvSpPr>
          <p:cNvPr id="237" name="Google Shape;237;g1cb0b58bcc6_0_607"/>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38" name="Google Shape;238;g1cb0b58bcc6_0_607"/>
          <p:cNvSpPr txBox="1"/>
          <p:nvPr>
            <p:ph type="title"/>
          </p:nvPr>
        </p:nvSpPr>
        <p:spPr>
          <a:xfrm>
            <a:off x="333656" y="387375"/>
            <a:ext cx="7886700" cy="994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3800"/>
              <a:buNone/>
              <a:defRPr b="0" i="0" sz="38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239" name="Google Shape;239;g1cb0b58bcc6_0_607"/>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0" name="Google Shape;240;g1cb0b58bcc6_0_607"/>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1" name="Google Shape;241;g1cb0b58bcc6_0_607"/>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42" name="Google Shape;242;g1cb0b58bcc6_0_607"/>
          <p:cNvSpPr txBox="1"/>
          <p:nvPr/>
        </p:nvSpPr>
        <p:spPr>
          <a:xfrm>
            <a:off x="2021063" y="2135588"/>
            <a:ext cx="5318700" cy="1533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Helvetica Neue"/>
                <a:ea typeface="Helvetica Neue"/>
                <a:cs typeface="Helvetica Neue"/>
                <a:sym typeface="Helvetica Neue"/>
              </a:rPr>
              <a:t>C01 - Introduction to ICT in Education</a:t>
            </a:r>
            <a:endParaRPr b="0" i="0" sz="20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Helvetica Neue"/>
                <a:ea typeface="Helvetica Neue"/>
                <a:cs typeface="Helvetica Neue"/>
                <a:sym typeface="Helvetica Neue"/>
              </a:rPr>
              <a:t>Post Graduate Certificate in Reflective Teaching with ICT </a:t>
            </a:r>
            <a:endParaRPr b="0" i="0" sz="15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Helvetica Neue"/>
                <a:ea typeface="Helvetica Neue"/>
                <a:cs typeface="Helvetica Neue"/>
                <a:sym typeface="Helvetica Neue"/>
              </a:rPr>
              <a:t>TISSx: RTICTENC01</a:t>
            </a:r>
            <a:endParaRPr b="0" i="0" sz="15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Unit 01:</a:t>
            </a:r>
            <a:r>
              <a:rPr b="1" i="0" lang="en-US" sz="1400" u="none" cap="none" strike="noStrike">
                <a:solidFill>
                  <a:srgbClr val="000000"/>
                </a:solidFill>
                <a:latin typeface="Helvetica Neue"/>
                <a:ea typeface="Helvetica Neue"/>
                <a:cs typeface="Helvetica Neue"/>
                <a:sym typeface="Helvetica Neue"/>
              </a:rPr>
              <a:t> 		</a:t>
            </a:r>
            <a:r>
              <a:rPr b="0" i="0" lang="en-US" sz="1400" u="none" cap="none" strike="noStrike">
                <a:solidFill>
                  <a:srgbClr val="000000"/>
                </a:solidFill>
                <a:latin typeface="Helvetica Neue"/>
                <a:ea typeface="Helvetica Neue"/>
                <a:cs typeface="Helvetica Neue"/>
                <a:sym typeface="Helvetica Neue"/>
              </a:rPr>
              <a:t>Name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Session 01: 	Name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243" name="Google Shape;243;g1cb0b58bcc6_0_607"/>
          <p:cNvSpPr txBox="1"/>
          <p:nvPr/>
        </p:nvSpPr>
        <p:spPr>
          <a:xfrm>
            <a:off x="612863" y="2001506"/>
            <a:ext cx="1255800" cy="19308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Logo or Image realted to the slide - OPTIONAL </a:t>
            </a:r>
            <a:endParaRPr b="0" i="0" sz="1100" u="none" cap="none" strike="noStrike">
              <a:solidFill>
                <a:srgbClr val="000000"/>
              </a:solidFill>
              <a:latin typeface="Arial"/>
              <a:ea typeface="Arial"/>
              <a:cs typeface="Arial"/>
              <a:sym typeface="Arial"/>
            </a:endParaRPr>
          </a:p>
        </p:txBody>
      </p:sp>
      <p:grpSp>
        <p:nvGrpSpPr>
          <p:cNvPr id="244" name="Google Shape;244;g1cb0b58bcc6_0_607"/>
          <p:cNvGrpSpPr/>
          <p:nvPr/>
        </p:nvGrpSpPr>
        <p:grpSpPr>
          <a:xfrm>
            <a:off x="127717" y="4610688"/>
            <a:ext cx="8888824" cy="309716"/>
            <a:chOff x="422550" y="4423914"/>
            <a:chExt cx="9723063" cy="402857"/>
          </a:xfrm>
        </p:grpSpPr>
        <p:sp>
          <p:nvSpPr>
            <p:cNvPr id="245" name="Google Shape;245;g1cb0b58bcc6_0_607"/>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246" name="Google Shape;246;g1cb0b58bcc6_0_607"/>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
        <p:nvSpPr>
          <p:cNvPr id="247" name="Google Shape;247;g1cb0b58bcc6_0_607"/>
          <p:cNvSpPr txBox="1"/>
          <p:nvPr>
            <p:ph idx="12" type="sldNum"/>
          </p:nvPr>
        </p:nvSpPr>
        <p:spPr>
          <a:xfrm>
            <a:off x="8556775" y="4697650"/>
            <a:ext cx="350700" cy="22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248" name="Shape 248"/>
        <p:cNvGrpSpPr/>
        <p:nvPr/>
      </p:nvGrpSpPr>
      <p:grpSpPr>
        <a:xfrm>
          <a:off x="0" y="0"/>
          <a:ext cx="0" cy="0"/>
          <a:chOff x="0" y="0"/>
          <a:chExt cx="0" cy="0"/>
        </a:xfrm>
      </p:grpSpPr>
      <p:sp>
        <p:nvSpPr>
          <p:cNvPr id="249" name="Google Shape;249;g1cb0b58bcc6_0_619"/>
          <p:cNvSpPr/>
          <p:nvPr/>
        </p:nvSpPr>
        <p:spPr>
          <a:xfrm>
            <a:off x="8287931" y="4020731"/>
            <a:ext cx="793500" cy="830400"/>
          </a:xfrm>
          <a:prstGeom prst="rect">
            <a:avLst/>
          </a:prstGeom>
          <a:solidFill>
            <a:srgbClr val="FFFFF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1cb0b58bcc6_0_619"/>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1" name="Google Shape;251;g1cb0b58bcc6_0_619"/>
          <p:cNvSpPr txBox="1"/>
          <p:nvPr>
            <p:ph type="title"/>
          </p:nvPr>
        </p:nvSpPr>
        <p:spPr>
          <a:xfrm>
            <a:off x="333656" y="387375"/>
            <a:ext cx="7886700" cy="8304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0" i="0" sz="3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252" name="Google Shape;252;g1cb0b58bcc6_0_619"/>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3" name="Google Shape;253;g1cb0b58bcc6_0_619"/>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54" name="Google Shape;254;g1cb0b58bcc6_0_619"/>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255" name="Google Shape;255;g1cb0b58bcc6_0_619"/>
          <p:cNvGrpSpPr/>
          <p:nvPr/>
        </p:nvGrpSpPr>
        <p:grpSpPr>
          <a:xfrm>
            <a:off x="127717" y="4610688"/>
            <a:ext cx="8888824" cy="309716"/>
            <a:chOff x="422550" y="4423914"/>
            <a:chExt cx="9723063" cy="402857"/>
          </a:xfrm>
        </p:grpSpPr>
        <p:sp>
          <p:nvSpPr>
            <p:cNvPr id="256" name="Google Shape;256;g1cb0b58bcc6_0_619"/>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257" name="Google Shape;257;g1cb0b58bcc6_0_619"/>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
        <p:nvSpPr>
          <p:cNvPr id="258" name="Google Shape;258;g1cb0b58bcc6_0_619"/>
          <p:cNvSpPr txBox="1"/>
          <p:nvPr>
            <p:ph idx="1" type="body"/>
          </p:nvPr>
        </p:nvSpPr>
        <p:spPr>
          <a:xfrm>
            <a:off x="1989150" y="1798988"/>
            <a:ext cx="5434800" cy="1545600"/>
          </a:xfrm>
          <a:prstGeom prst="rect">
            <a:avLst/>
          </a:prstGeom>
          <a:noFill/>
          <a:ln>
            <a:noFill/>
          </a:ln>
        </p:spPr>
        <p:txBody>
          <a:bodyPr anchorCtr="0" anchor="t" bIns="68575" lIns="68575" spcFirstLastPara="1" rIns="68575" wrap="square" tIns="68575">
            <a:no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400"/>
              </a:spcBef>
              <a:spcAft>
                <a:spcPts val="0"/>
              </a:spcAft>
              <a:buSzPts val="1500"/>
              <a:buChar char="○"/>
              <a:defRPr/>
            </a:lvl2pPr>
            <a:lvl3pPr indent="-323850" lvl="2" marL="1371600" algn="l">
              <a:lnSpc>
                <a:spcPct val="90000"/>
              </a:lnSpc>
              <a:spcBef>
                <a:spcPts val="400"/>
              </a:spcBef>
              <a:spcAft>
                <a:spcPts val="0"/>
              </a:spcAft>
              <a:buSzPts val="1500"/>
              <a:buChar char="■"/>
              <a:defRPr sz="1500"/>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sz="1400"/>
            </a:lvl5pPr>
            <a:lvl6pPr indent="-317500" lvl="5" marL="2743200" algn="l">
              <a:lnSpc>
                <a:spcPct val="90000"/>
              </a:lnSpc>
              <a:spcBef>
                <a:spcPts val="400"/>
              </a:spcBef>
              <a:spcAft>
                <a:spcPts val="0"/>
              </a:spcAft>
              <a:buSzPts val="1400"/>
              <a:buChar char="■"/>
              <a:defRPr sz="1400"/>
            </a:lvl6pPr>
            <a:lvl7pPr indent="-317500" lvl="6" marL="3200400" algn="l">
              <a:lnSpc>
                <a:spcPct val="90000"/>
              </a:lnSpc>
              <a:spcBef>
                <a:spcPts val="400"/>
              </a:spcBef>
              <a:spcAft>
                <a:spcPts val="0"/>
              </a:spcAft>
              <a:buSzPts val="1400"/>
              <a:buChar char="●"/>
              <a:defRPr sz="1400"/>
            </a:lvl7pPr>
            <a:lvl8pPr indent="-317500" lvl="7" marL="3657600" algn="l">
              <a:lnSpc>
                <a:spcPct val="90000"/>
              </a:lnSpc>
              <a:spcBef>
                <a:spcPts val="400"/>
              </a:spcBef>
              <a:spcAft>
                <a:spcPts val="0"/>
              </a:spcAft>
              <a:buSzPts val="1400"/>
              <a:buChar char="○"/>
              <a:defRPr sz="1400"/>
            </a:lvl8pPr>
            <a:lvl9pPr indent="-317500" lvl="8" marL="4114800" algn="l">
              <a:lnSpc>
                <a:spcPct val="90000"/>
              </a:lnSpc>
              <a:spcBef>
                <a:spcPts val="400"/>
              </a:spcBef>
              <a:spcAft>
                <a:spcPts val="0"/>
              </a:spcAft>
              <a:buSzPts val="1400"/>
              <a:buChar char="■"/>
              <a:defRPr sz="1400"/>
            </a:lvl9pPr>
          </a:lstStyle>
          <a:p/>
        </p:txBody>
      </p:sp>
      <p:sp>
        <p:nvSpPr>
          <p:cNvPr id="259" name="Google Shape;259;g1cb0b58bcc6_0_619"/>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0" name="Google Shape;260;g1cb0b58bcc6_0_619"/>
          <p:cNvPicPr preferRelativeResize="0"/>
          <p:nvPr/>
        </p:nvPicPr>
        <p:blipFill rotWithShape="1">
          <a:blip r:embed="rId4">
            <a:alphaModFix/>
          </a:blip>
          <a:srcRect b="0" l="0" r="0" t="0"/>
          <a:stretch/>
        </p:blipFill>
        <p:spPr>
          <a:xfrm>
            <a:off x="7767923" y="3840576"/>
            <a:ext cx="1248638" cy="7701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g190ab0c5ab0_0_28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g190ab0c5ab0_0_28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 name="Google Shape;27;g190ab0c5ab0_0_28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8" name="Google Shape;28;g190ab0c5ab0_0_28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9" name="Google Shape;29;g190ab0c5ab0_0_28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1" name="Shape 261"/>
        <p:cNvGrpSpPr/>
        <p:nvPr/>
      </p:nvGrpSpPr>
      <p:grpSpPr>
        <a:xfrm>
          <a:off x="0" y="0"/>
          <a:ext cx="0" cy="0"/>
          <a:chOff x="0" y="0"/>
          <a:chExt cx="0" cy="0"/>
        </a:xfrm>
      </p:grpSpPr>
      <p:sp>
        <p:nvSpPr>
          <p:cNvPr id="262" name="Google Shape;262;g1cb0b58bcc6_0_632"/>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noAutofit/>
          </a:bodyPr>
          <a:lstStyle>
            <a:lvl1pPr lvl="0" marR="0" algn="l">
              <a:lnSpc>
                <a:spcPct val="90000"/>
              </a:lnSpc>
              <a:spcBef>
                <a:spcPts val="0"/>
              </a:spcBef>
              <a:spcAft>
                <a:spcPts val="0"/>
              </a:spcAft>
              <a:buSzPts val="2300"/>
              <a:buNone/>
              <a:defRPr b="1" i="0" sz="24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263" name="Google Shape;263;g1cb0b58bcc6_0_632"/>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298450" lvl="6" marL="3200400" marR="0" algn="l">
              <a:lnSpc>
                <a:spcPct val="90000"/>
              </a:lnSpc>
              <a:spcBef>
                <a:spcPts val="400"/>
              </a:spcBef>
              <a:spcAft>
                <a:spcPts val="0"/>
              </a:spcAft>
              <a:buClr>
                <a:schemeClr val="dk1"/>
              </a:buClr>
              <a:buSzPts val="1100"/>
              <a:buChar char="●"/>
              <a:defRPr b="0" i="0" sz="1100" u="none" cap="none" strike="noStrike">
                <a:solidFill>
                  <a:schemeClr val="dk1"/>
                </a:solidFill>
              </a:defRPr>
            </a:lvl7pPr>
            <a:lvl8pPr indent="-298450" lvl="7" marL="3657600" marR="0" algn="l">
              <a:lnSpc>
                <a:spcPct val="90000"/>
              </a:lnSpc>
              <a:spcBef>
                <a:spcPts val="400"/>
              </a:spcBef>
              <a:spcAft>
                <a:spcPts val="0"/>
              </a:spcAft>
              <a:buClr>
                <a:schemeClr val="dk1"/>
              </a:buClr>
              <a:buSzPts val="1100"/>
              <a:buChar char="○"/>
              <a:defRPr b="0" i="0" sz="1100" u="none" cap="none" strike="noStrike">
                <a:solidFill>
                  <a:schemeClr val="dk1"/>
                </a:solidFill>
              </a:defRPr>
            </a:lvl8pPr>
            <a:lvl9pPr indent="-285750" lvl="8" marL="4114800" marR="0" algn="l">
              <a:lnSpc>
                <a:spcPct val="90000"/>
              </a:lnSpc>
              <a:spcBef>
                <a:spcPts val="400"/>
              </a:spcBef>
              <a:spcAft>
                <a:spcPts val="0"/>
              </a:spcAft>
              <a:buClr>
                <a:schemeClr val="dk1"/>
              </a:buClr>
              <a:buSzPts val="900"/>
              <a:buChar char="■"/>
              <a:defRPr b="0" i="0" sz="900" u="none" cap="none" strike="noStrike">
                <a:solidFill>
                  <a:schemeClr val="dk1"/>
                </a:solidFill>
              </a:defRPr>
            </a:lvl9pPr>
          </a:lstStyle>
          <a:p/>
        </p:txBody>
      </p:sp>
      <p:sp>
        <p:nvSpPr>
          <p:cNvPr id="264" name="Google Shape;264;g1cb0b58bcc6_0_632"/>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800"/>
              <a:buNone/>
              <a:defRPr b="0" i="0" sz="1800" u="none" cap="none" strike="noStrike">
                <a:solidFill>
                  <a:schemeClr val="dk1"/>
                </a:solidFill>
              </a:defRPr>
            </a:lvl1pPr>
            <a:lvl2pPr indent="-228600" lvl="1" marL="914400" marR="0" algn="l">
              <a:lnSpc>
                <a:spcPct val="90000"/>
              </a:lnSpc>
              <a:spcBef>
                <a:spcPts val="400"/>
              </a:spcBef>
              <a:spcAft>
                <a:spcPts val="0"/>
              </a:spcAft>
              <a:buClr>
                <a:schemeClr val="dk1"/>
              </a:buClr>
              <a:buSzPts val="1700"/>
              <a:buNone/>
              <a:defRPr b="0" i="0" sz="17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0"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0" i="0" sz="14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0"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0" i="0" u="none" cap="none" strike="noStrike">
                <a:solidFill>
                  <a:schemeClr val="dk1"/>
                </a:solidFill>
              </a:defRPr>
            </a:lvl6pPr>
            <a:lvl7pPr indent="-228600" lvl="6" marL="3200400" marR="0" algn="l">
              <a:lnSpc>
                <a:spcPct val="90000"/>
              </a:lnSpc>
              <a:spcBef>
                <a:spcPts val="400"/>
              </a:spcBef>
              <a:spcAft>
                <a:spcPts val="0"/>
              </a:spcAft>
              <a:buClr>
                <a:schemeClr val="dk1"/>
              </a:buClr>
              <a:buSzPts val="1100"/>
              <a:buNone/>
              <a:defRPr b="0" i="0" sz="1100" u="none" cap="none" strike="noStrike">
                <a:solidFill>
                  <a:schemeClr val="dk1"/>
                </a:solidFill>
              </a:defRPr>
            </a:lvl7pPr>
            <a:lvl8pPr indent="-228600" lvl="7" marL="3657600" marR="0" algn="l">
              <a:lnSpc>
                <a:spcPct val="90000"/>
              </a:lnSpc>
              <a:spcBef>
                <a:spcPts val="400"/>
              </a:spcBef>
              <a:spcAft>
                <a:spcPts val="0"/>
              </a:spcAft>
              <a:buClr>
                <a:schemeClr val="dk1"/>
              </a:buClr>
              <a:buSzPts val="1100"/>
              <a:buNone/>
              <a:defRPr b="0" i="0" sz="1100" u="none" cap="none" strike="noStrike">
                <a:solidFill>
                  <a:schemeClr val="dk1"/>
                </a:solidFill>
              </a:defRPr>
            </a:lvl8pPr>
            <a:lvl9pPr indent="-228600" lvl="8" marL="4114800" marR="0" algn="l">
              <a:lnSpc>
                <a:spcPct val="90000"/>
              </a:lnSpc>
              <a:spcBef>
                <a:spcPts val="400"/>
              </a:spcBef>
              <a:spcAft>
                <a:spcPts val="0"/>
              </a:spcAft>
              <a:buClr>
                <a:schemeClr val="dk1"/>
              </a:buClr>
              <a:buSzPts val="900"/>
              <a:buNone/>
              <a:defRPr b="0" i="0" sz="900" u="none" cap="none" strike="noStrike">
                <a:solidFill>
                  <a:schemeClr val="dk1"/>
                </a:solidFill>
              </a:defRPr>
            </a:lvl9pPr>
          </a:lstStyle>
          <a:p/>
        </p:txBody>
      </p:sp>
      <p:sp>
        <p:nvSpPr>
          <p:cNvPr id="265" name="Google Shape;265;g1cb0b58bcc6_0_632"/>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1200"/>
              <a:buNone/>
              <a:defRPr>
                <a:solidFill>
                  <a:srgbClr val="000000"/>
                </a:solidFill>
              </a:defRPr>
            </a:lvl1pPr>
            <a:lvl2pPr lvl="1" marR="0" algn="l">
              <a:lnSpc>
                <a:spcPct val="100000"/>
              </a:lnSpc>
              <a:spcBef>
                <a:spcPts val="0"/>
              </a:spcBef>
              <a:spcAft>
                <a:spcPts val="0"/>
              </a:spcAft>
              <a:buClr>
                <a:srgbClr val="000000"/>
              </a:buClr>
              <a:buSzPts val="1200"/>
              <a:buNone/>
              <a:defRPr b="0" i="0" u="none" cap="none" strike="noStrike">
                <a:solidFill>
                  <a:srgbClr val="000000"/>
                </a:solidFill>
              </a:defRPr>
            </a:lvl2pPr>
            <a:lvl3pPr lvl="2" marR="0" algn="l">
              <a:lnSpc>
                <a:spcPct val="100000"/>
              </a:lnSpc>
              <a:spcBef>
                <a:spcPts val="0"/>
              </a:spcBef>
              <a:spcAft>
                <a:spcPts val="0"/>
              </a:spcAft>
              <a:buClr>
                <a:srgbClr val="000000"/>
              </a:buClr>
              <a:buSzPts val="1200"/>
              <a:buNone/>
              <a:defRPr b="0" i="0" u="none" cap="none" strike="noStrike">
                <a:solidFill>
                  <a:srgbClr val="000000"/>
                </a:solidFill>
              </a:defRPr>
            </a:lvl3pPr>
            <a:lvl4pPr lvl="3" marR="0" algn="l">
              <a:lnSpc>
                <a:spcPct val="100000"/>
              </a:lnSpc>
              <a:spcBef>
                <a:spcPts val="0"/>
              </a:spcBef>
              <a:spcAft>
                <a:spcPts val="0"/>
              </a:spcAft>
              <a:buClr>
                <a:srgbClr val="000000"/>
              </a:buClr>
              <a:buSzPts val="1200"/>
              <a:buNone/>
              <a:defRPr b="0" i="0" u="none" cap="none" strike="noStrike">
                <a:solidFill>
                  <a:srgbClr val="000000"/>
                </a:solidFill>
              </a:defRPr>
            </a:lvl4pPr>
            <a:lvl5pPr lvl="4" marR="0" algn="l">
              <a:lnSpc>
                <a:spcPct val="100000"/>
              </a:lnSpc>
              <a:spcBef>
                <a:spcPts val="0"/>
              </a:spcBef>
              <a:spcAft>
                <a:spcPts val="0"/>
              </a:spcAft>
              <a:buClr>
                <a:srgbClr val="000000"/>
              </a:buClr>
              <a:buSzPts val="1200"/>
              <a:buNone/>
              <a:defRPr b="0" i="0" u="none" cap="none" strike="noStrike">
                <a:solidFill>
                  <a:srgbClr val="000000"/>
                </a:solidFill>
              </a:defRPr>
            </a:lvl5pPr>
            <a:lvl6pPr lvl="5" marR="0" algn="l">
              <a:lnSpc>
                <a:spcPct val="100000"/>
              </a:lnSpc>
              <a:spcBef>
                <a:spcPts val="0"/>
              </a:spcBef>
              <a:spcAft>
                <a:spcPts val="0"/>
              </a:spcAft>
              <a:buClr>
                <a:srgbClr val="000000"/>
              </a:buClr>
              <a:buSzPts val="1200"/>
              <a:buNone/>
              <a:defRPr b="0" i="0" u="none" cap="none" strike="noStrike">
                <a:solidFill>
                  <a:srgbClr val="000000"/>
                </a:solidFill>
              </a:defRPr>
            </a:lvl6pPr>
            <a:lvl7pPr lvl="6" marR="0" algn="l">
              <a:lnSpc>
                <a:spcPct val="100000"/>
              </a:lnSpc>
              <a:spcBef>
                <a:spcPts val="0"/>
              </a:spcBef>
              <a:spcAft>
                <a:spcPts val="0"/>
              </a:spcAft>
              <a:buClr>
                <a:srgbClr val="000000"/>
              </a:buClr>
              <a:buSzPts val="1200"/>
              <a:buNone/>
              <a:defRPr b="0" i="0" u="none" cap="none" strike="noStrike">
                <a:solidFill>
                  <a:srgbClr val="000000"/>
                </a:solidFill>
              </a:defRPr>
            </a:lvl7pPr>
            <a:lvl8pPr lvl="7" marR="0" algn="l">
              <a:lnSpc>
                <a:spcPct val="100000"/>
              </a:lnSpc>
              <a:spcBef>
                <a:spcPts val="0"/>
              </a:spcBef>
              <a:spcAft>
                <a:spcPts val="0"/>
              </a:spcAft>
              <a:buClr>
                <a:srgbClr val="000000"/>
              </a:buClr>
              <a:buSzPts val="1200"/>
              <a:buNone/>
              <a:defRPr b="0" i="0" u="none" cap="none" strike="noStrike">
                <a:solidFill>
                  <a:srgbClr val="000000"/>
                </a:solidFill>
              </a:defRPr>
            </a:lvl8pPr>
            <a:lvl9pPr lvl="8" marR="0" algn="l">
              <a:lnSpc>
                <a:spcPct val="100000"/>
              </a:lnSpc>
              <a:spcBef>
                <a:spcPts val="0"/>
              </a:spcBef>
              <a:spcAft>
                <a:spcPts val="0"/>
              </a:spcAft>
              <a:buClr>
                <a:srgbClr val="000000"/>
              </a:buClr>
              <a:buSzPts val="1200"/>
              <a:buNone/>
              <a:defRPr b="0" i="0" u="none" cap="none" strike="noStrike">
                <a:solidFill>
                  <a:srgbClr val="000000"/>
                </a:solidFill>
              </a:defRPr>
            </a:lvl9pPr>
          </a:lstStyle>
          <a:p/>
        </p:txBody>
      </p:sp>
      <p:sp>
        <p:nvSpPr>
          <p:cNvPr id="266" name="Google Shape;266;g1cb0b58bcc6_0_632"/>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000000"/>
              </a:buClr>
              <a:buSzPts val="1200"/>
              <a:buNone/>
              <a:defRPr>
                <a:solidFill>
                  <a:srgbClr val="000000"/>
                </a:solidFill>
              </a:defRPr>
            </a:lvl1pPr>
            <a:lvl2pPr lvl="1" marR="0" algn="l">
              <a:lnSpc>
                <a:spcPct val="100000"/>
              </a:lnSpc>
              <a:spcBef>
                <a:spcPts val="0"/>
              </a:spcBef>
              <a:spcAft>
                <a:spcPts val="0"/>
              </a:spcAft>
              <a:buClr>
                <a:srgbClr val="000000"/>
              </a:buClr>
              <a:buSzPts val="1200"/>
              <a:buNone/>
              <a:defRPr b="0" i="0" sz="1200" u="none" cap="none" strike="noStrike">
                <a:solidFill>
                  <a:srgbClr val="000000"/>
                </a:solidFill>
              </a:defRPr>
            </a:lvl2pPr>
            <a:lvl3pPr lvl="2" marR="0" algn="l">
              <a:lnSpc>
                <a:spcPct val="100000"/>
              </a:lnSpc>
              <a:spcBef>
                <a:spcPts val="0"/>
              </a:spcBef>
              <a:spcAft>
                <a:spcPts val="0"/>
              </a:spcAft>
              <a:buClr>
                <a:srgbClr val="000000"/>
              </a:buClr>
              <a:buSzPts val="1200"/>
              <a:buNone/>
              <a:defRPr b="0" i="0" sz="1200" u="none" cap="none" strike="noStrike">
                <a:solidFill>
                  <a:srgbClr val="000000"/>
                </a:solidFill>
              </a:defRPr>
            </a:lvl3pPr>
            <a:lvl4pPr lvl="3" marR="0" algn="l">
              <a:lnSpc>
                <a:spcPct val="100000"/>
              </a:lnSpc>
              <a:spcBef>
                <a:spcPts val="0"/>
              </a:spcBef>
              <a:spcAft>
                <a:spcPts val="0"/>
              </a:spcAft>
              <a:buClr>
                <a:srgbClr val="000000"/>
              </a:buClr>
              <a:buSzPts val="1200"/>
              <a:buNone/>
              <a:defRPr b="0" i="0" sz="1200" u="none" cap="none" strike="noStrike">
                <a:solidFill>
                  <a:srgbClr val="000000"/>
                </a:solidFill>
              </a:defRPr>
            </a:lvl4pPr>
            <a:lvl5pPr lvl="4" marR="0" algn="l">
              <a:lnSpc>
                <a:spcPct val="100000"/>
              </a:lnSpc>
              <a:spcBef>
                <a:spcPts val="0"/>
              </a:spcBef>
              <a:spcAft>
                <a:spcPts val="0"/>
              </a:spcAft>
              <a:buClr>
                <a:srgbClr val="000000"/>
              </a:buClr>
              <a:buSzPts val="1200"/>
              <a:buNone/>
              <a:defRPr b="0" i="0" sz="1200" u="none" cap="none" strike="noStrike">
                <a:solidFill>
                  <a:srgbClr val="000000"/>
                </a:solidFill>
              </a:defRPr>
            </a:lvl5pPr>
            <a:lvl6pPr lvl="5" marR="0" algn="l">
              <a:lnSpc>
                <a:spcPct val="100000"/>
              </a:lnSpc>
              <a:spcBef>
                <a:spcPts val="0"/>
              </a:spcBef>
              <a:spcAft>
                <a:spcPts val="0"/>
              </a:spcAft>
              <a:buClr>
                <a:srgbClr val="000000"/>
              </a:buClr>
              <a:buSzPts val="1200"/>
              <a:buNone/>
              <a:defRPr b="0" i="0" sz="1200" u="none" cap="none" strike="noStrike">
                <a:solidFill>
                  <a:srgbClr val="000000"/>
                </a:solidFill>
              </a:defRPr>
            </a:lvl6pPr>
            <a:lvl7pPr lvl="6" marR="0" algn="l">
              <a:lnSpc>
                <a:spcPct val="100000"/>
              </a:lnSpc>
              <a:spcBef>
                <a:spcPts val="0"/>
              </a:spcBef>
              <a:spcAft>
                <a:spcPts val="0"/>
              </a:spcAft>
              <a:buClr>
                <a:srgbClr val="000000"/>
              </a:buClr>
              <a:buSzPts val="1200"/>
              <a:buNone/>
              <a:defRPr b="0" i="0" sz="1200" u="none" cap="none" strike="noStrike">
                <a:solidFill>
                  <a:srgbClr val="000000"/>
                </a:solidFill>
              </a:defRPr>
            </a:lvl7pPr>
            <a:lvl8pPr lvl="7" marR="0" algn="l">
              <a:lnSpc>
                <a:spcPct val="100000"/>
              </a:lnSpc>
              <a:spcBef>
                <a:spcPts val="0"/>
              </a:spcBef>
              <a:spcAft>
                <a:spcPts val="0"/>
              </a:spcAft>
              <a:buClr>
                <a:srgbClr val="000000"/>
              </a:buClr>
              <a:buSzPts val="1200"/>
              <a:buNone/>
              <a:defRPr b="0" i="0" sz="1200" u="none" cap="none" strike="noStrike">
                <a:solidFill>
                  <a:srgbClr val="000000"/>
                </a:solidFill>
              </a:defRPr>
            </a:lvl8pPr>
            <a:lvl9pPr lvl="8" marR="0" algn="l">
              <a:lnSpc>
                <a:spcPct val="100000"/>
              </a:lnSpc>
              <a:spcBef>
                <a:spcPts val="0"/>
              </a:spcBef>
              <a:spcAft>
                <a:spcPts val="0"/>
              </a:spcAft>
              <a:buClr>
                <a:srgbClr val="000000"/>
              </a:buClr>
              <a:buSzPts val="1200"/>
              <a:buNone/>
              <a:defRPr b="0" i="0" sz="1200" u="none" cap="none" strike="noStrike">
                <a:solidFill>
                  <a:srgbClr val="000000"/>
                </a:solidFill>
              </a:defRPr>
            </a:lvl9pPr>
          </a:lstStyle>
          <a:p/>
        </p:txBody>
      </p:sp>
      <p:sp>
        <p:nvSpPr>
          <p:cNvPr id="267" name="Google Shape;267;g1cb0b58bcc6_0_632"/>
          <p:cNvSpPr txBox="1"/>
          <p:nvPr>
            <p:ph idx="12" type="sldNum"/>
          </p:nvPr>
        </p:nvSpPr>
        <p:spPr>
          <a:xfrm>
            <a:off x="8646325" y="4718750"/>
            <a:ext cx="343500" cy="192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8" name="Shape 268"/>
        <p:cNvGrpSpPr/>
        <p:nvPr/>
      </p:nvGrpSpPr>
      <p:grpSpPr>
        <a:xfrm>
          <a:off x="0" y="0"/>
          <a:ext cx="0" cy="0"/>
          <a:chOff x="0" y="0"/>
          <a:chExt cx="0" cy="0"/>
        </a:xfrm>
      </p:grpSpPr>
      <p:sp>
        <p:nvSpPr>
          <p:cNvPr id="269" name="Google Shape;269;g1cb0b58bcc6_0_639"/>
          <p:cNvSpPr txBox="1"/>
          <p:nvPr>
            <p:ph type="title"/>
          </p:nvPr>
        </p:nvSpPr>
        <p:spPr>
          <a:xfrm>
            <a:off x="628650" y="273844"/>
            <a:ext cx="7886700" cy="6306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1" i="0" sz="2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270" name="Google Shape;270;g1cb0b58bcc6_0_639"/>
          <p:cNvSpPr txBox="1"/>
          <p:nvPr>
            <p:ph idx="1" type="body"/>
          </p:nvPr>
        </p:nvSpPr>
        <p:spPr>
          <a:xfrm rot="5400000">
            <a:off x="2940300" y="-1043625"/>
            <a:ext cx="3263400" cy="78867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271" name="Google Shape;271;g1cb0b58bcc6_0_639"/>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SzPts val="1200"/>
              <a:buNone/>
              <a:defRPr/>
            </a:lvl1pPr>
            <a:lvl2pPr lvl="1" marR="0" algn="l">
              <a:lnSpc>
                <a:spcPct val="100000"/>
              </a:lnSpc>
              <a:spcBef>
                <a:spcPts val="0"/>
              </a:spcBef>
              <a:spcAft>
                <a:spcPts val="0"/>
              </a:spcAft>
              <a:buSzPts val="1200"/>
              <a:buNone/>
              <a:defRPr b="0" i="0" u="none" cap="none" strike="noStrike"/>
            </a:lvl2pPr>
            <a:lvl3pPr lvl="2" marR="0" algn="l">
              <a:lnSpc>
                <a:spcPct val="100000"/>
              </a:lnSpc>
              <a:spcBef>
                <a:spcPts val="0"/>
              </a:spcBef>
              <a:spcAft>
                <a:spcPts val="0"/>
              </a:spcAft>
              <a:buSzPts val="1200"/>
              <a:buNone/>
              <a:defRPr b="0" i="0" u="none" cap="none" strike="noStrike"/>
            </a:lvl3pPr>
            <a:lvl4pPr lvl="3" marR="0" algn="l">
              <a:lnSpc>
                <a:spcPct val="100000"/>
              </a:lnSpc>
              <a:spcBef>
                <a:spcPts val="0"/>
              </a:spcBef>
              <a:spcAft>
                <a:spcPts val="0"/>
              </a:spcAft>
              <a:buSzPts val="1200"/>
              <a:buNone/>
              <a:defRPr b="0" i="0" u="none" cap="none" strike="noStrike"/>
            </a:lvl4pPr>
            <a:lvl5pPr lvl="4" marR="0" algn="l">
              <a:lnSpc>
                <a:spcPct val="100000"/>
              </a:lnSpc>
              <a:spcBef>
                <a:spcPts val="0"/>
              </a:spcBef>
              <a:spcAft>
                <a:spcPts val="0"/>
              </a:spcAft>
              <a:buSzPts val="1200"/>
              <a:buNone/>
              <a:defRPr b="0" i="0" u="none" cap="none" strike="noStrike"/>
            </a:lvl5pPr>
            <a:lvl6pPr lvl="5" marR="0" algn="l">
              <a:lnSpc>
                <a:spcPct val="100000"/>
              </a:lnSpc>
              <a:spcBef>
                <a:spcPts val="0"/>
              </a:spcBef>
              <a:spcAft>
                <a:spcPts val="0"/>
              </a:spcAft>
              <a:buSzPts val="1200"/>
              <a:buNone/>
              <a:defRPr b="0" i="0" u="none" cap="none" strike="noStrike"/>
            </a:lvl6pPr>
            <a:lvl7pPr lvl="6" marR="0" algn="l">
              <a:lnSpc>
                <a:spcPct val="100000"/>
              </a:lnSpc>
              <a:spcBef>
                <a:spcPts val="0"/>
              </a:spcBef>
              <a:spcAft>
                <a:spcPts val="0"/>
              </a:spcAft>
              <a:buSzPts val="1200"/>
              <a:buNone/>
              <a:defRPr b="0" i="0" u="none" cap="none" strike="noStrike"/>
            </a:lvl7pPr>
            <a:lvl8pPr lvl="7" marR="0" algn="l">
              <a:lnSpc>
                <a:spcPct val="100000"/>
              </a:lnSpc>
              <a:spcBef>
                <a:spcPts val="0"/>
              </a:spcBef>
              <a:spcAft>
                <a:spcPts val="0"/>
              </a:spcAft>
              <a:buSzPts val="1200"/>
              <a:buNone/>
              <a:defRPr b="0" i="0" u="none" cap="none" strike="noStrike"/>
            </a:lvl8pPr>
            <a:lvl9pPr lvl="8" marR="0" algn="l">
              <a:lnSpc>
                <a:spcPct val="100000"/>
              </a:lnSpc>
              <a:spcBef>
                <a:spcPts val="0"/>
              </a:spcBef>
              <a:spcAft>
                <a:spcPts val="0"/>
              </a:spcAft>
              <a:buSzPts val="1200"/>
              <a:buNone/>
              <a:defRPr b="0" i="0" u="none" cap="none" strike="noStrike"/>
            </a:lvl9pPr>
          </a:lstStyle>
          <a:p/>
        </p:txBody>
      </p:sp>
      <p:sp>
        <p:nvSpPr>
          <p:cNvPr id="272" name="Google Shape;272;g1cb0b58bcc6_0_639"/>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SzPts val="1200"/>
              <a:buNone/>
              <a:defRPr/>
            </a:lvl1pPr>
            <a:lvl2pPr lvl="1" marR="0" algn="l">
              <a:lnSpc>
                <a:spcPct val="100000"/>
              </a:lnSpc>
              <a:spcBef>
                <a:spcPts val="0"/>
              </a:spcBef>
              <a:spcAft>
                <a:spcPts val="0"/>
              </a:spcAft>
              <a:buSzPts val="1200"/>
              <a:buNone/>
              <a:defRPr b="0" i="0" sz="1200" u="none" cap="none" strike="noStrike"/>
            </a:lvl2pPr>
            <a:lvl3pPr lvl="2" marR="0" algn="l">
              <a:lnSpc>
                <a:spcPct val="100000"/>
              </a:lnSpc>
              <a:spcBef>
                <a:spcPts val="0"/>
              </a:spcBef>
              <a:spcAft>
                <a:spcPts val="0"/>
              </a:spcAft>
              <a:buSzPts val="1200"/>
              <a:buNone/>
              <a:defRPr b="0" i="0" sz="1200" u="none" cap="none" strike="noStrike"/>
            </a:lvl3pPr>
            <a:lvl4pPr lvl="3" marR="0" algn="l">
              <a:lnSpc>
                <a:spcPct val="100000"/>
              </a:lnSpc>
              <a:spcBef>
                <a:spcPts val="0"/>
              </a:spcBef>
              <a:spcAft>
                <a:spcPts val="0"/>
              </a:spcAft>
              <a:buSzPts val="1200"/>
              <a:buNone/>
              <a:defRPr b="0" i="0" sz="1200" u="none" cap="none" strike="noStrike"/>
            </a:lvl4pPr>
            <a:lvl5pPr lvl="4" marR="0" algn="l">
              <a:lnSpc>
                <a:spcPct val="100000"/>
              </a:lnSpc>
              <a:spcBef>
                <a:spcPts val="0"/>
              </a:spcBef>
              <a:spcAft>
                <a:spcPts val="0"/>
              </a:spcAft>
              <a:buSzPts val="1200"/>
              <a:buNone/>
              <a:defRPr b="0" i="0" sz="1200" u="none" cap="none" strike="noStrike"/>
            </a:lvl5pPr>
            <a:lvl6pPr lvl="5" marR="0" algn="l">
              <a:lnSpc>
                <a:spcPct val="100000"/>
              </a:lnSpc>
              <a:spcBef>
                <a:spcPts val="0"/>
              </a:spcBef>
              <a:spcAft>
                <a:spcPts val="0"/>
              </a:spcAft>
              <a:buSzPts val="1200"/>
              <a:buNone/>
              <a:defRPr b="0" i="0" sz="1200" u="none" cap="none" strike="noStrike"/>
            </a:lvl6pPr>
            <a:lvl7pPr lvl="6" marR="0" algn="l">
              <a:lnSpc>
                <a:spcPct val="100000"/>
              </a:lnSpc>
              <a:spcBef>
                <a:spcPts val="0"/>
              </a:spcBef>
              <a:spcAft>
                <a:spcPts val="0"/>
              </a:spcAft>
              <a:buSzPts val="1200"/>
              <a:buNone/>
              <a:defRPr b="0" i="0" sz="1200" u="none" cap="none" strike="noStrike"/>
            </a:lvl7pPr>
            <a:lvl8pPr lvl="7" marR="0" algn="l">
              <a:lnSpc>
                <a:spcPct val="100000"/>
              </a:lnSpc>
              <a:spcBef>
                <a:spcPts val="0"/>
              </a:spcBef>
              <a:spcAft>
                <a:spcPts val="0"/>
              </a:spcAft>
              <a:buSzPts val="1200"/>
              <a:buNone/>
              <a:defRPr b="0" i="0" sz="1200" u="none" cap="none" strike="noStrike"/>
            </a:lvl8pPr>
            <a:lvl9pPr lvl="8" marR="0" algn="l">
              <a:lnSpc>
                <a:spcPct val="100000"/>
              </a:lnSpc>
              <a:spcBef>
                <a:spcPts val="0"/>
              </a:spcBef>
              <a:spcAft>
                <a:spcPts val="0"/>
              </a:spcAft>
              <a:buSzPts val="1200"/>
              <a:buNone/>
              <a:defRPr b="0" i="0" sz="1200" u="none" cap="none" strike="noStrike"/>
            </a:lvl9pPr>
          </a:lstStyle>
          <a:p/>
        </p:txBody>
      </p:sp>
      <p:sp>
        <p:nvSpPr>
          <p:cNvPr id="273" name="Google Shape;273;g1cb0b58bcc6_0_639"/>
          <p:cNvSpPr txBox="1"/>
          <p:nvPr>
            <p:ph idx="12" type="sldNum"/>
          </p:nvPr>
        </p:nvSpPr>
        <p:spPr>
          <a:xfrm>
            <a:off x="8636725" y="4746350"/>
            <a:ext cx="381900" cy="193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4" name="Shape 274"/>
        <p:cNvGrpSpPr/>
        <p:nvPr/>
      </p:nvGrpSpPr>
      <p:grpSpPr>
        <a:xfrm>
          <a:off x="0" y="0"/>
          <a:ext cx="0" cy="0"/>
          <a:chOff x="0" y="0"/>
          <a:chExt cx="0" cy="0"/>
        </a:xfrm>
      </p:grpSpPr>
      <p:sp>
        <p:nvSpPr>
          <p:cNvPr id="275" name="Google Shape;275;g1cb0b58bcc6_0_645"/>
          <p:cNvSpPr txBox="1"/>
          <p:nvPr>
            <p:ph type="title"/>
          </p:nvPr>
        </p:nvSpPr>
        <p:spPr>
          <a:xfrm rot="5400000">
            <a:off x="5724825" y="2023125"/>
            <a:ext cx="4359000" cy="8604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1" i="0" sz="2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276" name="Google Shape;276;g1cb0b58bcc6_0_645"/>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23850" lvl="2" marL="1371600" marR="0" algn="l">
              <a:lnSpc>
                <a:spcPct val="90000"/>
              </a:lnSpc>
              <a:spcBef>
                <a:spcPts val="400"/>
              </a:spcBef>
              <a:spcAft>
                <a:spcPts val="0"/>
              </a:spcAft>
              <a:buClr>
                <a:schemeClr val="dk1"/>
              </a:buClr>
              <a:buSzPts val="1500"/>
              <a:buChar char="■"/>
              <a:defRPr b="0" i="0" sz="15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277" name="Google Shape;277;g1cb0b58bcc6_0_645"/>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u="none" cap="none" strike="noStrike">
                <a:solidFill>
                  <a:srgbClr val="FFFFFF"/>
                </a:solidFill>
              </a:defRPr>
            </a:lvl2pPr>
            <a:lvl3pPr lvl="2" marR="0" algn="l">
              <a:lnSpc>
                <a:spcPct val="100000"/>
              </a:lnSpc>
              <a:spcBef>
                <a:spcPts val="0"/>
              </a:spcBef>
              <a:spcAft>
                <a:spcPts val="0"/>
              </a:spcAft>
              <a:buClr>
                <a:srgbClr val="FFFFFF"/>
              </a:buClr>
              <a:buSzPts val="1200"/>
              <a:buNone/>
              <a:defRPr b="0" i="0" u="none" cap="none" strike="noStrike">
                <a:solidFill>
                  <a:srgbClr val="FFFFFF"/>
                </a:solidFill>
              </a:defRPr>
            </a:lvl3pPr>
            <a:lvl4pPr lvl="3" marR="0" algn="l">
              <a:lnSpc>
                <a:spcPct val="100000"/>
              </a:lnSpc>
              <a:spcBef>
                <a:spcPts val="0"/>
              </a:spcBef>
              <a:spcAft>
                <a:spcPts val="0"/>
              </a:spcAft>
              <a:buClr>
                <a:srgbClr val="FFFFFF"/>
              </a:buClr>
              <a:buSzPts val="1200"/>
              <a:buNone/>
              <a:defRPr b="0" i="0" u="none" cap="none" strike="noStrike">
                <a:solidFill>
                  <a:srgbClr val="FFFFFF"/>
                </a:solidFill>
              </a:defRPr>
            </a:lvl4pPr>
            <a:lvl5pPr lvl="4" marR="0" algn="l">
              <a:lnSpc>
                <a:spcPct val="100000"/>
              </a:lnSpc>
              <a:spcBef>
                <a:spcPts val="0"/>
              </a:spcBef>
              <a:spcAft>
                <a:spcPts val="0"/>
              </a:spcAft>
              <a:buClr>
                <a:srgbClr val="FFFFFF"/>
              </a:buClr>
              <a:buSzPts val="1200"/>
              <a:buNone/>
              <a:defRPr b="0" i="0" u="none" cap="none" strike="noStrike">
                <a:solidFill>
                  <a:srgbClr val="FFFFFF"/>
                </a:solidFill>
              </a:defRPr>
            </a:lvl5pPr>
            <a:lvl6pPr lvl="5" marR="0" algn="l">
              <a:lnSpc>
                <a:spcPct val="100000"/>
              </a:lnSpc>
              <a:spcBef>
                <a:spcPts val="0"/>
              </a:spcBef>
              <a:spcAft>
                <a:spcPts val="0"/>
              </a:spcAft>
              <a:buClr>
                <a:srgbClr val="FFFFFF"/>
              </a:buClr>
              <a:buSzPts val="1200"/>
              <a:buNone/>
              <a:defRPr b="0" i="0" u="none" cap="none" strike="noStrike">
                <a:solidFill>
                  <a:srgbClr val="FFFFFF"/>
                </a:solidFill>
              </a:defRPr>
            </a:lvl6pPr>
            <a:lvl7pPr lvl="6" marR="0" algn="l">
              <a:lnSpc>
                <a:spcPct val="100000"/>
              </a:lnSpc>
              <a:spcBef>
                <a:spcPts val="0"/>
              </a:spcBef>
              <a:spcAft>
                <a:spcPts val="0"/>
              </a:spcAft>
              <a:buClr>
                <a:srgbClr val="FFFFFF"/>
              </a:buClr>
              <a:buSzPts val="1200"/>
              <a:buNone/>
              <a:defRPr b="0" i="0" u="none" cap="none" strike="noStrike">
                <a:solidFill>
                  <a:srgbClr val="FFFFFF"/>
                </a:solidFill>
              </a:defRPr>
            </a:lvl7pPr>
            <a:lvl8pPr lvl="7" marR="0" algn="l">
              <a:lnSpc>
                <a:spcPct val="100000"/>
              </a:lnSpc>
              <a:spcBef>
                <a:spcPts val="0"/>
              </a:spcBef>
              <a:spcAft>
                <a:spcPts val="0"/>
              </a:spcAft>
              <a:buClr>
                <a:srgbClr val="FFFFFF"/>
              </a:buClr>
              <a:buSzPts val="1200"/>
              <a:buNone/>
              <a:defRPr b="0" i="0" u="none" cap="none" strike="noStrike">
                <a:solidFill>
                  <a:srgbClr val="FFFFFF"/>
                </a:solidFill>
              </a:defRPr>
            </a:lvl8pPr>
            <a:lvl9pPr lvl="8" marR="0" algn="l">
              <a:lnSpc>
                <a:spcPct val="100000"/>
              </a:lnSpc>
              <a:spcBef>
                <a:spcPts val="0"/>
              </a:spcBef>
              <a:spcAft>
                <a:spcPts val="0"/>
              </a:spcAft>
              <a:buClr>
                <a:srgbClr val="FFFFFF"/>
              </a:buClr>
              <a:buSzPts val="1200"/>
              <a:buNone/>
              <a:defRPr b="0" i="0" u="none" cap="none" strike="noStrike">
                <a:solidFill>
                  <a:srgbClr val="FFFFFF"/>
                </a:solidFill>
              </a:defRPr>
            </a:lvl9pPr>
          </a:lstStyle>
          <a:p/>
        </p:txBody>
      </p:sp>
      <p:sp>
        <p:nvSpPr>
          <p:cNvPr id="278" name="Google Shape;278;g1cb0b58bcc6_0_645"/>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2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2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2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2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2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2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2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200" u="none" cap="none" strike="noStrike">
                <a:solidFill>
                  <a:srgbClr val="FFFFFF"/>
                </a:solidFill>
              </a:defRPr>
            </a:lvl9pPr>
          </a:lstStyle>
          <a:p/>
        </p:txBody>
      </p:sp>
      <p:sp>
        <p:nvSpPr>
          <p:cNvPr id="279" name="Google Shape;279;g1cb0b58bcc6_0_645"/>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80" name="Google Shape;280;g1cb0b58bcc6_0_645"/>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Slide">
  <p:cSld name="CUSTOM_2">
    <p:spTree>
      <p:nvGrpSpPr>
        <p:cNvPr id="281" name="Shape 281"/>
        <p:cNvGrpSpPr/>
        <p:nvPr/>
      </p:nvGrpSpPr>
      <p:grpSpPr>
        <a:xfrm>
          <a:off x="0" y="0"/>
          <a:ext cx="0" cy="0"/>
          <a:chOff x="0" y="0"/>
          <a:chExt cx="0" cy="0"/>
        </a:xfrm>
      </p:grpSpPr>
      <p:sp>
        <p:nvSpPr>
          <p:cNvPr id="282" name="Google Shape;282;g1cb0b58bcc6_0_652"/>
          <p:cNvSpPr txBox="1"/>
          <p:nvPr>
            <p:ph type="title"/>
          </p:nvPr>
        </p:nvSpPr>
        <p:spPr>
          <a:xfrm>
            <a:off x="307181" y="293925"/>
            <a:ext cx="8071200" cy="501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1"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3" name="Google Shape;283;g1cb0b58bcc6_0_652"/>
          <p:cNvSpPr txBox="1"/>
          <p:nvPr>
            <p:ph idx="1" type="body"/>
          </p:nvPr>
        </p:nvSpPr>
        <p:spPr>
          <a:xfrm>
            <a:off x="307181" y="795900"/>
            <a:ext cx="8071200" cy="703200"/>
          </a:xfrm>
          <a:prstGeom prst="rect">
            <a:avLst/>
          </a:prstGeom>
          <a:noFill/>
          <a:ln>
            <a:noFill/>
          </a:ln>
        </p:spPr>
        <p:txBody>
          <a:bodyPr anchorCtr="0" anchor="t" bIns="68575" lIns="68575" spcFirstLastPara="1" rIns="68575" wrap="square" tIns="68575">
            <a:noAutofit/>
          </a:bodyPr>
          <a:lstStyle>
            <a:lvl1pPr indent="-298450" lvl="0" marL="457200" algn="l">
              <a:lnSpc>
                <a:spcPct val="90000"/>
              </a:lnSpc>
              <a:spcBef>
                <a:spcPts val="800"/>
              </a:spcBef>
              <a:spcAft>
                <a:spcPts val="0"/>
              </a:spcAft>
              <a:buSzPts val="1100"/>
              <a:buChar char="●"/>
              <a:defRPr sz="1100"/>
            </a:lvl1pPr>
            <a:lvl2pPr indent="-298450" lvl="1" marL="914400" algn="l">
              <a:lnSpc>
                <a:spcPct val="90000"/>
              </a:lnSpc>
              <a:spcBef>
                <a:spcPts val="400"/>
              </a:spcBef>
              <a:spcAft>
                <a:spcPts val="0"/>
              </a:spcAft>
              <a:buSzPts val="1100"/>
              <a:buChar char="○"/>
              <a:defRPr sz="1100"/>
            </a:lvl2pPr>
            <a:lvl3pPr indent="-298450" lvl="2" marL="1371600" algn="l">
              <a:lnSpc>
                <a:spcPct val="90000"/>
              </a:lnSpc>
              <a:spcBef>
                <a:spcPts val="400"/>
              </a:spcBef>
              <a:spcAft>
                <a:spcPts val="0"/>
              </a:spcAft>
              <a:buSzPts val="1100"/>
              <a:buChar char="■"/>
              <a:defRPr sz="11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298450" lvl="5" marL="2743200" algn="l">
              <a:lnSpc>
                <a:spcPct val="90000"/>
              </a:lnSpc>
              <a:spcBef>
                <a:spcPts val="400"/>
              </a:spcBef>
              <a:spcAft>
                <a:spcPts val="0"/>
              </a:spcAft>
              <a:buSzPts val="1100"/>
              <a:buChar char="■"/>
              <a:defRPr sz="1100"/>
            </a:lvl6pPr>
            <a:lvl7pPr indent="-298450" lvl="6" marL="3200400" algn="l">
              <a:lnSpc>
                <a:spcPct val="90000"/>
              </a:lnSpc>
              <a:spcBef>
                <a:spcPts val="400"/>
              </a:spcBef>
              <a:spcAft>
                <a:spcPts val="0"/>
              </a:spcAft>
              <a:buSzPts val="1100"/>
              <a:buChar char="●"/>
              <a:defRPr sz="11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sp>
        <p:nvSpPr>
          <p:cNvPr id="284" name="Google Shape;284;g1cb0b58bcc6_0_652"/>
          <p:cNvSpPr txBox="1"/>
          <p:nvPr>
            <p:ph idx="2" type="title"/>
          </p:nvPr>
        </p:nvSpPr>
        <p:spPr>
          <a:xfrm>
            <a:off x="371250" y="2668556"/>
            <a:ext cx="8071200" cy="501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1"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5" name="Google Shape;285;g1cb0b58bcc6_0_652"/>
          <p:cNvSpPr txBox="1"/>
          <p:nvPr>
            <p:ph idx="3" type="body"/>
          </p:nvPr>
        </p:nvSpPr>
        <p:spPr>
          <a:xfrm>
            <a:off x="371250" y="3170531"/>
            <a:ext cx="8071200" cy="703200"/>
          </a:xfrm>
          <a:prstGeom prst="rect">
            <a:avLst/>
          </a:prstGeom>
          <a:noFill/>
          <a:ln>
            <a:noFill/>
          </a:ln>
        </p:spPr>
        <p:txBody>
          <a:bodyPr anchorCtr="0" anchor="t" bIns="68575" lIns="68575" spcFirstLastPara="1" rIns="68575" wrap="square" tIns="68575">
            <a:noAutofit/>
          </a:bodyPr>
          <a:lstStyle>
            <a:lvl1pPr indent="-298450" lvl="0" marL="457200" algn="l">
              <a:lnSpc>
                <a:spcPct val="90000"/>
              </a:lnSpc>
              <a:spcBef>
                <a:spcPts val="800"/>
              </a:spcBef>
              <a:spcAft>
                <a:spcPts val="0"/>
              </a:spcAft>
              <a:buSzPts val="1100"/>
              <a:buChar char="●"/>
              <a:defRPr sz="1100"/>
            </a:lvl1pPr>
            <a:lvl2pPr indent="-298450" lvl="1" marL="914400" algn="l">
              <a:lnSpc>
                <a:spcPct val="90000"/>
              </a:lnSpc>
              <a:spcBef>
                <a:spcPts val="400"/>
              </a:spcBef>
              <a:spcAft>
                <a:spcPts val="0"/>
              </a:spcAft>
              <a:buSzPts val="1100"/>
              <a:buChar char="○"/>
              <a:defRPr sz="1100"/>
            </a:lvl2pPr>
            <a:lvl3pPr indent="-298450" lvl="2" marL="1371600" algn="l">
              <a:lnSpc>
                <a:spcPct val="90000"/>
              </a:lnSpc>
              <a:spcBef>
                <a:spcPts val="400"/>
              </a:spcBef>
              <a:spcAft>
                <a:spcPts val="0"/>
              </a:spcAft>
              <a:buSzPts val="1100"/>
              <a:buChar char="■"/>
              <a:defRPr sz="11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298450" lvl="5" marL="2743200" algn="l">
              <a:lnSpc>
                <a:spcPct val="90000"/>
              </a:lnSpc>
              <a:spcBef>
                <a:spcPts val="400"/>
              </a:spcBef>
              <a:spcAft>
                <a:spcPts val="0"/>
              </a:spcAft>
              <a:buSzPts val="1100"/>
              <a:buChar char="■"/>
              <a:defRPr sz="1100"/>
            </a:lvl6pPr>
            <a:lvl7pPr indent="-298450" lvl="6" marL="3200400" algn="l">
              <a:lnSpc>
                <a:spcPct val="90000"/>
              </a:lnSpc>
              <a:spcBef>
                <a:spcPts val="400"/>
              </a:spcBef>
              <a:spcAft>
                <a:spcPts val="0"/>
              </a:spcAft>
              <a:buSzPts val="1100"/>
              <a:buChar char="●"/>
              <a:defRPr sz="11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sp>
        <p:nvSpPr>
          <p:cNvPr id="286" name="Google Shape;286;g1cb0b58bcc6_0_652"/>
          <p:cNvSpPr txBox="1"/>
          <p:nvPr>
            <p:ph idx="12" type="sldNum"/>
          </p:nvPr>
        </p:nvSpPr>
        <p:spPr>
          <a:xfrm>
            <a:off x="8566375" y="4648650"/>
            <a:ext cx="387000" cy="21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TICT Presentation Template - Green">
  <p:cSld name="TITLE_2">
    <p:spTree>
      <p:nvGrpSpPr>
        <p:cNvPr id="287" name="Shape 287"/>
        <p:cNvGrpSpPr/>
        <p:nvPr/>
      </p:nvGrpSpPr>
      <p:grpSpPr>
        <a:xfrm>
          <a:off x="0" y="0"/>
          <a:ext cx="0" cy="0"/>
          <a:chOff x="0" y="0"/>
          <a:chExt cx="0" cy="0"/>
        </a:xfrm>
      </p:grpSpPr>
      <p:sp>
        <p:nvSpPr>
          <p:cNvPr id="288" name="Google Shape;288;g1cb0b58bcc6_0_658"/>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9" name="Google Shape;289;g1cb0b58bcc6_0_658"/>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290" name="Google Shape;290;g1cb0b58bcc6_0_658"/>
          <p:cNvSpPr txBox="1"/>
          <p:nvPr>
            <p:ph idx="12" type="sldNum"/>
          </p:nvPr>
        </p:nvSpPr>
        <p:spPr>
          <a:xfrm>
            <a:off x="8588750" y="4663225"/>
            <a:ext cx="3837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291" name="Shape 291"/>
        <p:cNvGrpSpPr/>
        <p:nvPr/>
      </p:nvGrpSpPr>
      <p:grpSpPr>
        <a:xfrm>
          <a:off x="0" y="0"/>
          <a:ext cx="0" cy="0"/>
          <a:chOff x="0" y="0"/>
          <a:chExt cx="0" cy="0"/>
        </a:xfrm>
      </p:grpSpPr>
      <p:sp>
        <p:nvSpPr>
          <p:cNvPr id="292" name="Google Shape;292;g1cb0b58bcc6_0_662"/>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3" name="Google Shape;293;g1cb0b58bcc6_0_662"/>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294" name="Google Shape;294;g1cb0b58bcc6_0_662"/>
          <p:cNvSpPr txBox="1"/>
          <p:nvPr>
            <p:ph idx="12" type="sldNum"/>
          </p:nvPr>
        </p:nvSpPr>
        <p:spPr>
          <a:xfrm>
            <a:off x="8684700" y="4663225"/>
            <a:ext cx="2790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3">
    <p:spTree>
      <p:nvGrpSpPr>
        <p:cNvPr id="30" name="Shape 30"/>
        <p:cNvGrpSpPr/>
        <p:nvPr/>
      </p:nvGrpSpPr>
      <p:grpSpPr>
        <a:xfrm>
          <a:off x="0" y="0"/>
          <a:ext cx="0" cy="0"/>
          <a:chOff x="0" y="0"/>
          <a:chExt cx="0" cy="0"/>
        </a:xfrm>
      </p:grpSpPr>
      <p:sp>
        <p:nvSpPr>
          <p:cNvPr id="31" name="Google Shape;31;p11"/>
          <p:cNvSpPr txBox="1"/>
          <p:nvPr>
            <p:ph type="title"/>
          </p:nvPr>
        </p:nvSpPr>
        <p:spPr>
          <a:xfrm>
            <a:off x="628650" y="659719"/>
            <a:ext cx="7886700" cy="693000"/>
          </a:xfrm>
          <a:prstGeom prst="rect">
            <a:avLst/>
          </a:prstGeom>
          <a:noFill/>
          <a:ln>
            <a:noFill/>
          </a:ln>
        </p:spPr>
        <p:txBody>
          <a:bodyPr anchorCtr="0" anchor="t" bIns="68575" lIns="68575" spcFirstLastPara="1" rIns="68575" wrap="square" tIns="68575">
            <a:noAutofit/>
          </a:bodyPr>
          <a:lstStyle>
            <a:lvl1pPr lvl="0" algn="l">
              <a:lnSpc>
                <a:spcPct val="90000"/>
              </a:lnSpc>
              <a:spcBef>
                <a:spcPts val="0"/>
              </a:spcBef>
              <a:spcAft>
                <a:spcPts val="0"/>
              </a:spcAft>
              <a:buSzPts val="3600"/>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11"/>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33" name="Google Shape;33;p11"/>
          <p:cNvGrpSpPr/>
          <p:nvPr/>
        </p:nvGrpSpPr>
        <p:grpSpPr>
          <a:xfrm>
            <a:off x="340825" y="2850496"/>
            <a:ext cx="8208800" cy="1711454"/>
            <a:chOff x="272025" y="3147221"/>
            <a:chExt cx="8208800" cy="1711454"/>
          </a:xfrm>
        </p:grpSpPr>
        <p:sp>
          <p:nvSpPr>
            <p:cNvPr id="34" name="Google Shape;34;p11"/>
            <p:cNvSpPr txBox="1"/>
            <p:nvPr/>
          </p:nvSpPr>
          <p:spPr>
            <a:xfrm>
              <a:off x="409625" y="3147221"/>
              <a:ext cx="8071200" cy="1190700"/>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Follow us on        Facebook </a:t>
              </a:r>
              <a:r>
                <a:rPr b="1" i="0" lang="en-US" sz="1700" u="sng" cap="none" strike="noStrike">
                  <a:solidFill>
                    <a:srgbClr val="0563C1"/>
                  </a:solidFill>
                  <a:latin typeface="Helvetica Neue"/>
                  <a:ea typeface="Helvetica Neue"/>
                  <a:cs typeface="Helvetica Neue"/>
                  <a:sym typeface="Helvetica Neue"/>
                  <a:hlinkClick r:id="rId2">
                    <a:extLst>
                      <a:ext uri="{A12FA001-AC4F-418D-AE19-62706E023703}">
                        <ahyp:hlinkClr val="tx"/>
                      </a:ext>
                    </a:extLst>
                  </a:hlinkClick>
                </a:rPr>
                <a:t>https://www.facebook.com/cetei.tiss/</a:t>
              </a:r>
              <a:endParaRPr b="1" i="0" sz="17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Twitter and        Instagram Handle:  </a:t>
              </a:r>
              <a:r>
                <a:rPr b="1" i="0" lang="en-US" sz="2200" u="none" cap="none" strike="noStrike">
                  <a:solidFill>
                    <a:srgbClr val="4472C4"/>
                  </a:solidFill>
                  <a:latin typeface="Helvetica Neue"/>
                  <a:ea typeface="Helvetica Neue"/>
                  <a:cs typeface="Helvetica Neue"/>
                  <a:sym typeface="Helvetica Neue"/>
                </a:rPr>
                <a:t>@cetei</a:t>
              </a:r>
              <a:r>
                <a:rPr b="1" i="0" lang="en-US" sz="2200" u="none" cap="none" strike="noStrike">
                  <a:solidFill>
                    <a:srgbClr val="0563C1"/>
                  </a:solidFill>
                  <a:latin typeface="Helvetica Neue"/>
                  <a:ea typeface="Helvetica Neue"/>
                  <a:cs typeface="Helvetica Neue"/>
                  <a:sym typeface="Helvetica Neue"/>
                </a:rPr>
                <a:t>_</a:t>
              </a:r>
              <a:r>
                <a:rPr b="1" i="0" lang="en-US" sz="2200" u="none" cap="none" strike="noStrike">
                  <a:solidFill>
                    <a:srgbClr val="4472C4"/>
                  </a:solidFill>
                  <a:latin typeface="Helvetica Neue"/>
                  <a:ea typeface="Helvetica Neue"/>
                  <a:cs typeface="Helvetica Neue"/>
                  <a:sym typeface="Helvetica Neue"/>
                </a:rPr>
                <a:t>tiss</a:t>
              </a:r>
              <a:r>
                <a:rPr b="1" i="0" lang="en-US" sz="2200" u="none" cap="none" strike="noStrike">
                  <a:solidFill>
                    <a:srgbClr val="000000"/>
                  </a:solidFill>
                  <a:latin typeface="Helvetica Neue"/>
                  <a:ea typeface="Helvetica Neue"/>
                  <a:cs typeface="Helvetica Neue"/>
                  <a:sym typeface="Helvetica Neue"/>
                </a:rPr>
                <a:t> </a:t>
              </a:r>
              <a:endParaRPr b="1" i="0" sz="22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     </a:t>
              </a:r>
              <a:r>
                <a:rPr b="1" i="0" lang="en-US" sz="1700" u="sng" cap="none" strike="noStrike">
                  <a:solidFill>
                    <a:srgbClr val="0563C1"/>
                  </a:solidFill>
                  <a:latin typeface="Helvetica Neue"/>
                  <a:ea typeface="Helvetica Neue"/>
                  <a:cs typeface="Helvetica Neue"/>
                  <a:sym typeface="Helvetica Neue"/>
                  <a:hlinkClick r:id="rId3">
                    <a:extLst>
                      <a:ext uri="{A12FA001-AC4F-418D-AE19-62706E023703}">
                        <ahyp:hlinkClr val="tx"/>
                      </a:ext>
                    </a:extLst>
                  </a:hlinkClick>
                </a:rPr>
                <a:t>https://www.youtube.com/c/CETEITISS/</a:t>
              </a:r>
              <a:r>
                <a:rPr b="1" i="0" lang="en-US" sz="1700" u="none" cap="none" strike="noStrike">
                  <a:solidFill>
                    <a:srgbClr val="000000"/>
                  </a:solidFill>
                  <a:latin typeface="Helvetica Neue"/>
                  <a:ea typeface="Helvetica Neue"/>
                  <a:cs typeface="Helvetica Neue"/>
                  <a:sym typeface="Helvetica Neue"/>
                </a:rPr>
                <a:t> </a:t>
              </a:r>
              <a:endParaRPr b="1" i="0" sz="1700" u="none" cap="none" strike="noStrike">
                <a:solidFill>
                  <a:srgbClr val="000000"/>
                </a:solidFill>
                <a:latin typeface="Helvetica Neue"/>
                <a:ea typeface="Helvetica Neue"/>
                <a:cs typeface="Helvetica Neue"/>
                <a:sym typeface="Helvetica Neue"/>
              </a:endParaRPr>
            </a:p>
            <a:p>
              <a:pPr indent="0" lvl="0" marL="0" marR="0" rtl="0" algn="l">
                <a:lnSpc>
                  <a:spcPct val="90000"/>
                </a:lnSpc>
                <a:spcBef>
                  <a:spcPts val="800"/>
                </a:spcBef>
                <a:spcAft>
                  <a:spcPts val="0"/>
                </a:spcAft>
                <a:buClr>
                  <a:srgbClr val="000000"/>
                </a:buClr>
                <a:buSzPts val="1700"/>
                <a:buFont typeface="Arial"/>
                <a:buNone/>
              </a:pPr>
              <a:r>
                <a:t/>
              </a:r>
              <a:endParaRPr b="1" i="0" sz="1700" u="none" cap="none" strike="noStrike">
                <a:solidFill>
                  <a:srgbClr val="000000"/>
                </a:solidFill>
                <a:latin typeface="Helvetica Neue"/>
                <a:ea typeface="Helvetica Neue"/>
                <a:cs typeface="Helvetica Neue"/>
                <a:sym typeface="Helvetica Neue"/>
              </a:endParaRPr>
            </a:p>
          </p:txBody>
        </p:sp>
        <p:pic>
          <p:nvPicPr>
            <p:cNvPr id="35" name="Google Shape;35;p11"/>
            <p:cNvPicPr preferRelativeResize="0"/>
            <p:nvPr/>
          </p:nvPicPr>
          <p:blipFill rotWithShape="1">
            <a:blip r:embed="rId4">
              <a:alphaModFix/>
            </a:blip>
            <a:srcRect b="0" l="0" r="0" t="0"/>
            <a:stretch/>
          </p:blipFill>
          <p:spPr>
            <a:xfrm>
              <a:off x="2398300" y="3214500"/>
              <a:ext cx="387000" cy="387000"/>
            </a:xfrm>
            <a:prstGeom prst="rect">
              <a:avLst/>
            </a:prstGeom>
            <a:noFill/>
            <a:ln>
              <a:noFill/>
            </a:ln>
          </p:spPr>
        </p:pic>
        <p:pic>
          <p:nvPicPr>
            <p:cNvPr id="36" name="Google Shape;36;p11"/>
            <p:cNvPicPr preferRelativeResize="0"/>
            <p:nvPr/>
          </p:nvPicPr>
          <p:blipFill rotWithShape="1">
            <a:blip r:embed="rId5">
              <a:alphaModFix/>
            </a:blip>
            <a:srcRect b="0" l="0" r="0" t="0"/>
            <a:stretch/>
          </p:blipFill>
          <p:spPr>
            <a:xfrm>
              <a:off x="1504575" y="3658888"/>
              <a:ext cx="331025" cy="269012"/>
            </a:xfrm>
            <a:prstGeom prst="rect">
              <a:avLst/>
            </a:prstGeom>
            <a:noFill/>
            <a:ln>
              <a:noFill/>
            </a:ln>
          </p:spPr>
        </p:pic>
        <p:pic>
          <p:nvPicPr>
            <p:cNvPr id="37" name="Google Shape;37;p11"/>
            <p:cNvPicPr preferRelativeResize="0"/>
            <p:nvPr/>
          </p:nvPicPr>
          <p:blipFill rotWithShape="1">
            <a:blip r:embed="rId6">
              <a:alphaModFix/>
            </a:blip>
            <a:srcRect b="0" l="0" r="0" t="0"/>
            <a:stretch/>
          </p:blipFill>
          <p:spPr>
            <a:xfrm>
              <a:off x="3079325" y="3601498"/>
              <a:ext cx="387000" cy="383791"/>
            </a:xfrm>
            <a:prstGeom prst="rect">
              <a:avLst/>
            </a:prstGeom>
            <a:noFill/>
            <a:ln>
              <a:noFill/>
            </a:ln>
          </p:spPr>
        </p:pic>
        <p:pic>
          <p:nvPicPr>
            <p:cNvPr id="38" name="Google Shape;38;p11"/>
            <p:cNvPicPr preferRelativeResize="0"/>
            <p:nvPr/>
          </p:nvPicPr>
          <p:blipFill rotWithShape="1">
            <a:blip r:embed="rId7">
              <a:alphaModFix/>
            </a:blip>
            <a:srcRect b="0" l="0" r="0" t="0"/>
            <a:stretch/>
          </p:blipFill>
          <p:spPr>
            <a:xfrm>
              <a:off x="1996348" y="3985300"/>
              <a:ext cx="470275" cy="331032"/>
            </a:xfrm>
            <a:prstGeom prst="rect">
              <a:avLst/>
            </a:prstGeom>
            <a:noFill/>
            <a:ln>
              <a:noFill/>
            </a:ln>
          </p:spPr>
        </p:pic>
        <p:grpSp>
          <p:nvGrpSpPr>
            <p:cNvPr id="39" name="Google Shape;39;p11"/>
            <p:cNvGrpSpPr/>
            <p:nvPr/>
          </p:nvGrpSpPr>
          <p:grpSpPr>
            <a:xfrm>
              <a:off x="4333845" y="4387325"/>
              <a:ext cx="4061488" cy="446400"/>
              <a:chOff x="2740799" y="4459275"/>
              <a:chExt cx="3956637" cy="446400"/>
            </a:xfrm>
          </p:grpSpPr>
          <p:pic>
            <p:nvPicPr>
              <p:cNvPr id="40" name="Google Shape;40;p11"/>
              <p:cNvPicPr preferRelativeResize="0"/>
              <p:nvPr/>
            </p:nvPicPr>
            <p:blipFill rotWithShape="1">
              <a:blip r:embed="rId8">
                <a:alphaModFix/>
              </a:blip>
              <a:srcRect b="31007" l="12946" r="12862" t="31011"/>
              <a:stretch/>
            </p:blipFill>
            <p:spPr>
              <a:xfrm>
                <a:off x="2740799" y="4459283"/>
                <a:ext cx="1082643" cy="387001"/>
              </a:xfrm>
              <a:prstGeom prst="rect">
                <a:avLst/>
              </a:prstGeom>
              <a:noFill/>
              <a:ln>
                <a:noFill/>
              </a:ln>
            </p:spPr>
          </p:pic>
          <p:sp>
            <p:nvSpPr>
              <p:cNvPr id="41" name="Google Shape;41;p11"/>
              <p:cNvSpPr txBox="1"/>
              <p:nvPr/>
            </p:nvSpPr>
            <p:spPr>
              <a:xfrm>
                <a:off x="3823436" y="4459275"/>
                <a:ext cx="2874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1B786E"/>
                    </a:solidFill>
                    <a:latin typeface="Helvetica Neue"/>
                    <a:ea typeface="Helvetica Neue"/>
                    <a:cs typeface="Helvetica Neue"/>
                    <a:sym typeface="Helvetica Neue"/>
                  </a:rPr>
                  <a:t>https://www.tissx.tiss.edu</a:t>
                </a:r>
                <a:endParaRPr b="1" i="0" sz="1700" u="none" cap="none" strike="noStrike">
                  <a:solidFill>
                    <a:srgbClr val="1B786E"/>
                  </a:solidFill>
                  <a:latin typeface="Helvetica Neue"/>
                  <a:ea typeface="Helvetica Neue"/>
                  <a:cs typeface="Helvetica Neue"/>
                  <a:sym typeface="Helvetica Neue"/>
                </a:endParaRPr>
              </a:p>
            </p:txBody>
          </p:sp>
        </p:grpSp>
        <p:pic>
          <p:nvPicPr>
            <p:cNvPr id="42" name="Google Shape;42;p11"/>
            <p:cNvPicPr preferRelativeResize="0"/>
            <p:nvPr/>
          </p:nvPicPr>
          <p:blipFill rotWithShape="1">
            <a:blip r:embed="rId9">
              <a:alphaModFix/>
            </a:blip>
            <a:srcRect b="0" l="0" r="0" t="0"/>
            <a:stretch/>
          </p:blipFill>
          <p:spPr>
            <a:xfrm>
              <a:off x="272025" y="4302975"/>
              <a:ext cx="1641619" cy="555700"/>
            </a:xfrm>
            <a:prstGeom prst="rect">
              <a:avLst/>
            </a:prstGeom>
            <a:noFill/>
            <a:ln>
              <a:noFill/>
            </a:ln>
          </p:spPr>
        </p:pic>
        <p:sp>
          <p:nvSpPr>
            <p:cNvPr id="43" name="Google Shape;43;p11"/>
            <p:cNvSpPr txBox="1"/>
            <p:nvPr/>
          </p:nvSpPr>
          <p:spPr>
            <a:xfrm>
              <a:off x="1811450" y="4387325"/>
              <a:ext cx="2522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AF0072"/>
                  </a:solidFill>
                  <a:latin typeface="Helvetica Neue"/>
                  <a:ea typeface="Helvetica Neue"/>
                  <a:cs typeface="Helvetica Neue"/>
                  <a:sym typeface="Helvetica Neue"/>
                </a:rPr>
                <a:t>https://clixoer.tiss.edu</a:t>
              </a:r>
              <a:endParaRPr b="1" i="0" sz="1700" u="none" cap="none" strike="noStrike">
                <a:solidFill>
                  <a:srgbClr val="AF0072"/>
                </a:solidFill>
                <a:latin typeface="Helvetica Neue"/>
                <a:ea typeface="Helvetica Neue"/>
                <a:cs typeface="Helvetica Neue"/>
                <a:sym typeface="Helvetica Neue"/>
              </a:endParaRPr>
            </a:p>
          </p:txBody>
        </p:sp>
      </p:grpSp>
      <p:sp>
        <p:nvSpPr>
          <p:cNvPr id="44" name="Google Shape;44;p11"/>
          <p:cNvSpPr txBox="1"/>
          <p:nvPr>
            <p:ph idx="1" type="body"/>
          </p:nvPr>
        </p:nvSpPr>
        <p:spPr>
          <a:xfrm>
            <a:off x="789300" y="1426575"/>
            <a:ext cx="7565400" cy="876900"/>
          </a:xfrm>
          <a:prstGeom prst="rect">
            <a:avLst/>
          </a:prstGeom>
          <a:noFill/>
          <a:ln>
            <a:noFill/>
          </a:ln>
        </p:spPr>
        <p:txBody>
          <a:bodyPr anchorCtr="0" anchor="t" bIns="68575" lIns="68575" spcFirstLastPara="1" rIns="68575" wrap="square" tIns="68575">
            <a:noAutofit/>
          </a:bodyPr>
          <a:lstStyle>
            <a:lvl1pPr indent="-317500" lvl="0" marL="457200" algn="l">
              <a:lnSpc>
                <a:spcPct val="90000"/>
              </a:lnSpc>
              <a:spcBef>
                <a:spcPts val="800"/>
              </a:spcBef>
              <a:spcAft>
                <a:spcPts val="0"/>
              </a:spcAft>
              <a:buSzPts val="1400"/>
              <a:buFont typeface="Bree Serif"/>
              <a:buChar char="●"/>
              <a:defRPr i="1" sz="1400">
                <a:latin typeface="Bree Serif"/>
                <a:ea typeface="Bree Serif"/>
                <a:cs typeface="Bree Serif"/>
                <a:sym typeface="Bree Serif"/>
              </a:defRPr>
            </a:lvl1pPr>
            <a:lvl2pPr indent="-317500" lvl="1" marL="9144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2pPr>
            <a:lvl3pPr indent="-317500" lvl="2" marL="1371600" algn="l">
              <a:lnSpc>
                <a:spcPct val="90000"/>
              </a:lnSpc>
              <a:spcBef>
                <a:spcPts val="400"/>
              </a:spcBef>
              <a:spcAft>
                <a:spcPts val="0"/>
              </a:spcAft>
              <a:buSzPts val="1400"/>
              <a:buFont typeface="Bree Serif"/>
              <a:buChar char="■"/>
              <a:defRPr i="1">
                <a:latin typeface="Bree Serif"/>
                <a:ea typeface="Bree Serif"/>
                <a:cs typeface="Bree Serif"/>
                <a:sym typeface="Bree Serif"/>
              </a:defRPr>
            </a:lvl3pPr>
            <a:lvl4pPr indent="-317500" lvl="3" marL="1828800" algn="l">
              <a:lnSpc>
                <a:spcPct val="90000"/>
              </a:lnSpc>
              <a:spcBef>
                <a:spcPts val="400"/>
              </a:spcBef>
              <a:spcAft>
                <a:spcPts val="0"/>
              </a:spcAft>
              <a:buSzPts val="1400"/>
              <a:buFont typeface="Bree Serif"/>
              <a:buChar char="●"/>
              <a:defRPr i="1">
                <a:latin typeface="Bree Serif"/>
                <a:ea typeface="Bree Serif"/>
                <a:cs typeface="Bree Serif"/>
                <a:sym typeface="Bree Serif"/>
              </a:defRPr>
            </a:lvl4pPr>
            <a:lvl5pPr indent="-317500" lvl="4" marL="22860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5pPr>
            <a:lvl6pPr indent="-317500" lvl="5" marL="27432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6pPr>
            <a:lvl7pPr indent="-317500" lvl="6" marL="32004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7pPr>
            <a:lvl8pPr indent="-317500" lvl="7" marL="36576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8pPr>
            <a:lvl9pPr indent="-317500" lvl="8" marL="41148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 name="Shape 45"/>
        <p:cNvGrpSpPr/>
        <p:nvPr/>
      </p:nvGrpSpPr>
      <p:grpSpPr>
        <a:xfrm>
          <a:off x="0" y="0"/>
          <a:ext cx="0" cy="0"/>
          <a:chOff x="0" y="0"/>
          <a:chExt cx="0" cy="0"/>
        </a:xfrm>
      </p:grpSpPr>
      <p:sp>
        <p:nvSpPr>
          <p:cNvPr id="46" name="Google Shape;46;p12"/>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47" name="Google Shape;47;p12"/>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48" name="Google Shape;48;p12"/>
          <p:cNvSpPr txBox="1"/>
          <p:nvPr/>
        </p:nvSpPr>
        <p:spPr>
          <a:xfrm>
            <a:off x="2172075" y="4084875"/>
            <a:ext cx="4451700" cy="681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49" name="Google Shape;49;p12"/>
          <p:cNvSpPr txBox="1"/>
          <p:nvPr>
            <p:ph type="title"/>
          </p:nvPr>
        </p:nvSpPr>
        <p:spPr>
          <a:xfrm>
            <a:off x="462188" y="534806"/>
            <a:ext cx="7886100" cy="582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0"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12"/>
          <p:cNvSpPr txBox="1"/>
          <p:nvPr>
            <p:ph idx="1" type="body"/>
          </p:nvPr>
        </p:nvSpPr>
        <p:spPr>
          <a:xfrm>
            <a:off x="2370919" y="1777163"/>
            <a:ext cx="4801800" cy="1674600"/>
          </a:xfrm>
          <a:prstGeom prst="rect">
            <a:avLst/>
          </a:prstGeom>
          <a:noFill/>
          <a:ln>
            <a:noFill/>
          </a:ln>
        </p:spPr>
        <p:txBody>
          <a:bodyPr anchorCtr="0" anchor="t" bIns="68575" lIns="68575" spcFirstLastPara="1" rIns="68575" wrap="square" tIns="68575">
            <a:no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0"/>
              </a:spcBef>
              <a:spcAft>
                <a:spcPts val="0"/>
              </a:spcAft>
              <a:buSzPts val="1500"/>
              <a:buChar char="○"/>
              <a:defRPr/>
            </a:lvl2pPr>
            <a:lvl3pPr indent="-323850" lvl="2" marL="1371600" algn="l">
              <a:lnSpc>
                <a:spcPct val="90000"/>
              </a:lnSpc>
              <a:spcBef>
                <a:spcPts val="400"/>
              </a:spcBef>
              <a:spcAft>
                <a:spcPts val="0"/>
              </a:spcAft>
              <a:buSzPts val="1500"/>
              <a:buChar char="■"/>
              <a:defRPr sz="1500"/>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sz="1400"/>
            </a:lvl5pPr>
            <a:lvl6pPr indent="-317500" lvl="5" marL="2743200" algn="l">
              <a:lnSpc>
                <a:spcPct val="90000"/>
              </a:lnSpc>
              <a:spcBef>
                <a:spcPts val="400"/>
              </a:spcBef>
              <a:spcAft>
                <a:spcPts val="0"/>
              </a:spcAft>
              <a:buSzPts val="1400"/>
              <a:buChar char="■"/>
              <a:defRPr sz="1400"/>
            </a:lvl6pPr>
            <a:lvl7pPr indent="-317500" lvl="6" marL="3200400" algn="l">
              <a:lnSpc>
                <a:spcPct val="90000"/>
              </a:lnSpc>
              <a:spcBef>
                <a:spcPts val="400"/>
              </a:spcBef>
              <a:spcAft>
                <a:spcPts val="0"/>
              </a:spcAft>
              <a:buSzPts val="1400"/>
              <a:buChar char="●"/>
              <a:defRPr sz="14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grpSp>
        <p:nvGrpSpPr>
          <p:cNvPr id="51" name="Google Shape;51;p12"/>
          <p:cNvGrpSpPr/>
          <p:nvPr/>
        </p:nvGrpSpPr>
        <p:grpSpPr>
          <a:xfrm>
            <a:off x="127717" y="4610683"/>
            <a:ext cx="8888824" cy="309716"/>
            <a:chOff x="422550" y="4423914"/>
            <a:chExt cx="9723063" cy="402857"/>
          </a:xfrm>
        </p:grpSpPr>
        <p:sp>
          <p:nvSpPr>
            <p:cNvPr id="52" name="Google Shape;52;p12"/>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53" name="Google Shape;53;p12"/>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488775" y="342900"/>
            <a:ext cx="3398700" cy="895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400"/>
              <a:buFont typeface="Helvetica Neue"/>
              <a:buNone/>
              <a:defRPr i="0" sz="2400" u="none" cap="none" strike="noStrike">
                <a:latin typeface="Helvetica Neue"/>
                <a:ea typeface="Helvetica Neue"/>
                <a:cs typeface="Helvetica Neue"/>
                <a:sym typeface="Helvetica Neue"/>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56" name="Google Shape;56;p13"/>
          <p:cNvSpPr/>
          <p:nvPr>
            <p:ph idx="2" type="pic"/>
          </p:nvPr>
        </p:nvSpPr>
        <p:spPr>
          <a:xfrm>
            <a:off x="3887391" y="740569"/>
            <a:ext cx="4629000" cy="3655200"/>
          </a:xfrm>
          <a:prstGeom prst="rect">
            <a:avLst/>
          </a:prstGeom>
          <a:noFill/>
          <a:ln>
            <a:noFill/>
          </a:ln>
        </p:spPr>
      </p:sp>
      <p:sp>
        <p:nvSpPr>
          <p:cNvPr id="57" name="Google Shape;57;p13"/>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1pPr>
            <a:lvl2pPr indent="-228600" lvl="1" marL="914400" marR="0" algn="l">
              <a:lnSpc>
                <a:spcPct val="90000"/>
              </a:lnSpc>
              <a:spcBef>
                <a:spcPts val="4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2pPr>
            <a:lvl3pPr indent="-228600" lvl="2" marL="1371600" marR="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3pPr>
            <a:lvl4pPr indent="-228600" lvl="3" marL="1828800" marR="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4pPr>
            <a:lvl5pPr indent="-228600" lvl="4" marL="2286000" marR="0" algn="l">
              <a:lnSpc>
                <a:spcPct val="90000"/>
              </a:lnSpc>
              <a:spcBef>
                <a:spcPts val="40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indent="-228600" lvl="5" marL="2743200" marR="0" algn="l">
              <a:lnSpc>
                <a:spcPct val="90000"/>
              </a:lnSpc>
              <a:spcBef>
                <a:spcPts val="400"/>
              </a:spcBef>
              <a:spcAft>
                <a:spcPts val="0"/>
              </a:spcAft>
              <a:buClr>
                <a:srgbClr val="000000"/>
              </a:buClr>
              <a:buSzPts val="1200"/>
              <a:buFont typeface="Helvetica Neue"/>
              <a:buNone/>
              <a:defRPr b="0" i="0" u="none" cap="none" strike="noStrike">
                <a:solidFill>
                  <a:srgbClr val="000000"/>
                </a:solidFill>
                <a:latin typeface="Helvetica Neue"/>
                <a:ea typeface="Helvetica Neue"/>
                <a:cs typeface="Helvetica Neue"/>
                <a:sym typeface="Helvetica Neue"/>
              </a:defRPr>
            </a:lvl6pPr>
            <a:lvl7pPr indent="-228600" lvl="6" marL="3200400" marR="0" algn="l">
              <a:lnSpc>
                <a:spcPct val="90000"/>
              </a:lnSpc>
              <a:spcBef>
                <a:spcPts val="400"/>
              </a:spcBef>
              <a:spcAft>
                <a:spcPts val="0"/>
              </a:spcAft>
              <a:buClr>
                <a:srgbClr val="000000"/>
              </a:buClr>
              <a:buSzPts val="1100"/>
              <a:buFont typeface="Helvetica Neue"/>
              <a:buNone/>
              <a:defRPr b="0" i="0" sz="1100" u="none" cap="none" strike="noStrike">
                <a:solidFill>
                  <a:srgbClr val="000000"/>
                </a:solidFill>
                <a:latin typeface="Helvetica Neue"/>
                <a:ea typeface="Helvetica Neue"/>
                <a:cs typeface="Helvetica Neue"/>
                <a:sym typeface="Helvetica Neue"/>
              </a:defRPr>
            </a:lvl7pPr>
            <a:lvl8pPr indent="-228600" lvl="7" marL="3657600" marR="0" algn="l">
              <a:lnSpc>
                <a:spcPct val="90000"/>
              </a:lnSpc>
              <a:spcBef>
                <a:spcPts val="40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228600" lvl="8" marL="4114800" marR="0" algn="l">
              <a:lnSpc>
                <a:spcPct val="90000"/>
              </a:lnSpc>
              <a:spcBef>
                <a:spcPts val="40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9pPr>
          </a:lstStyle>
          <a:p/>
        </p:txBody>
      </p:sp>
      <p:sp>
        <p:nvSpPr>
          <p:cNvPr id="58" name="Google Shape;58;p13"/>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SzPts val="900"/>
              <a:buFont typeface="Helvetica Neue"/>
              <a:buNone/>
              <a:defRPr>
                <a:latin typeface="Helvetica Neue"/>
                <a:ea typeface="Helvetica Neue"/>
                <a:cs typeface="Helvetica Neue"/>
                <a:sym typeface="Helvetica Neue"/>
              </a:defRPr>
            </a:lvl1pPr>
            <a:lvl2pPr lvl="1"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2pPr>
            <a:lvl3pPr lvl="2"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3pPr>
            <a:lvl4pPr lvl="3"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4pPr>
            <a:lvl5pPr lvl="4"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5pPr>
            <a:lvl6pPr lvl="5"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6pPr>
            <a:lvl7pPr lvl="6"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7pPr>
            <a:lvl8pPr lvl="7"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8pPr>
            <a:lvl9pPr lvl="8"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9pPr>
          </a:lstStyle>
          <a:p/>
        </p:txBody>
      </p:sp>
      <p:sp>
        <p:nvSpPr>
          <p:cNvPr id="59" name="Google Shape;59;p13"/>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SzPts val="900"/>
              <a:buFont typeface="Helvetica Neue"/>
              <a:buNone/>
              <a:defRPr>
                <a:latin typeface="Helvetica Neue"/>
                <a:ea typeface="Helvetica Neue"/>
                <a:cs typeface="Helvetica Neue"/>
                <a:sym typeface="Helvetica Neue"/>
              </a:defRPr>
            </a:lvl1pPr>
            <a:lvl2pPr lvl="1" marR="0" algn="l">
              <a:lnSpc>
                <a:spcPct val="100000"/>
              </a:lnSpc>
              <a:spcBef>
                <a:spcPts val="0"/>
              </a:spcBef>
              <a:spcAft>
                <a:spcPts val="0"/>
              </a:spcAft>
              <a:buSzPts val="900"/>
              <a:buNone/>
              <a:defRPr b="0" i="0" sz="1400" u="none" cap="none" strike="noStrike">
                <a:latin typeface="Calibri"/>
                <a:ea typeface="Calibri"/>
                <a:cs typeface="Calibri"/>
                <a:sym typeface="Calibri"/>
              </a:defRPr>
            </a:lvl2pPr>
            <a:lvl3pPr lvl="2" marR="0" algn="l">
              <a:lnSpc>
                <a:spcPct val="100000"/>
              </a:lnSpc>
              <a:spcBef>
                <a:spcPts val="0"/>
              </a:spcBef>
              <a:spcAft>
                <a:spcPts val="0"/>
              </a:spcAft>
              <a:buSzPts val="900"/>
              <a:buNone/>
              <a:defRPr b="0" i="0" sz="1400" u="none" cap="none" strike="noStrike">
                <a:latin typeface="Calibri"/>
                <a:ea typeface="Calibri"/>
                <a:cs typeface="Calibri"/>
                <a:sym typeface="Calibri"/>
              </a:defRPr>
            </a:lvl3pPr>
            <a:lvl4pPr lvl="3" marR="0" algn="l">
              <a:lnSpc>
                <a:spcPct val="100000"/>
              </a:lnSpc>
              <a:spcBef>
                <a:spcPts val="0"/>
              </a:spcBef>
              <a:spcAft>
                <a:spcPts val="0"/>
              </a:spcAft>
              <a:buSzPts val="900"/>
              <a:buNone/>
              <a:defRPr b="0" i="0" sz="1400" u="none" cap="none" strike="noStrike">
                <a:latin typeface="Calibri"/>
                <a:ea typeface="Calibri"/>
                <a:cs typeface="Calibri"/>
                <a:sym typeface="Calibri"/>
              </a:defRPr>
            </a:lvl4pPr>
            <a:lvl5pPr lvl="4" marR="0" algn="l">
              <a:lnSpc>
                <a:spcPct val="100000"/>
              </a:lnSpc>
              <a:spcBef>
                <a:spcPts val="0"/>
              </a:spcBef>
              <a:spcAft>
                <a:spcPts val="0"/>
              </a:spcAft>
              <a:buSzPts val="900"/>
              <a:buNone/>
              <a:defRPr b="0" i="0" sz="1400" u="none" cap="none" strike="noStrike">
                <a:latin typeface="Calibri"/>
                <a:ea typeface="Calibri"/>
                <a:cs typeface="Calibri"/>
                <a:sym typeface="Calibri"/>
              </a:defRPr>
            </a:lvl5pPr>
            <a:lvl6pPr lvl="5" marR="0" algn="l">
              <a:lnSpc>
                <a:spcPct val="100000"/>
              </a:lnSpc>
              <a:spcBef>
                <a:spcPts val="0"/>
              </a:spcBef>
              <a:spcAft>
                <a:spcPts val="0"/>
              </a:spcAft>
              <a:buSzPts val="900"/>
              <a:buNone/>
              <a:defRPr b="0" i="0" sz="1400" u="none" cap="none" strike="noStrike">
                <a:latin typeface="Calibri"/>
                <a:ea typeface="Calibri"/>
                <a:cs typeface="Calibri"/>
                <a:sym typeface="Calibri"/>
              </a:defRPr>
            </a:lvl6pPr>
            <a:lvl7pPr lvl="6" marR="0" algn="l">
              <a:lnSpc>
                <a:spcPct val="100000"/>
              </a:lnSpc>
              <a:spcBef>
                <a:spcPts val="0"/>
              </a:spcBef>
              <a:spcAft>
                <a:spcPts val="0"/>
              </a:spcAft>
              <a:buSzPts val="900"/>
              <a:buNone/>
              <a:defRPr b="0" i="0" sz="1400" u="none" cap="none" strike="noStrike">
                <a:latin typeface="Calibri"/>
                <a:ea typeface="Calibri"/>
                <a:cs typeface="Calibri"/>
                <a:sym typeface="Calibri"/>
              </a:defRPr>
            </a:lvl7pPr>
            <a:lvl8pPr lvl="7" marR="0" algn="l">
              <a:lnSpc>
                <a:spcPct val="100000"/>
              </a:lnSpc>
              <a:spcBef>
                <a:spcPts val="0"/>
              </a:spcBef>
              <a:spcAft>
                <a:spcPts val="0"/>
              </a:spcAft>
              <a:buSzPts val="900"/>
              <a:buNone/>
              <a:defRPr b="0" i="0" sz="1400" u="none" cap="none" strike="noStrike">
                <a:latin typeface="Calibri"/>
                <a:ea typeface="Calibri"/>
                <a:cs typeface="Calibri"/>
                <a:sym typeface="Calibri"/>
              </a:defRPr>
            </a:lvl8pPr>
            <a:lvl9pPr lvl="8" marR="0" algn="l">
              <a:lnSpc>
                <a:spcPct val="100000"/>
              </a:lnSpc>
              <a:spcBef>
                <a:spcPts val="0"/>
              </a:spcBef>
              <a:spcAft>
                <a:spcPts val="0"/>
              </a:spcAft>
              <a:buSzPts val="900"/>
              <a:buNone/>
              <a:defRPr b="0" i="0" sz="1400" u="none" cap="none" strike="noStrike">
                <a:latin typeface="Calibri"/>
                <a:ea typeface="Calibri"/>
                <a:cs typeface="Calibri"/>
                <a:sym typeface="Calibri"/>
              </a:defRPr>
            </a:lvl9pPr>
          </a:lstStyle>
          <a:p/>
        </p:txBody>
      </p:sp>
      <p:sp>
        <p:nvSpPr>
          <p:cNvPr id="60" name="Google Shape;60;p13"/>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4"/>
          <p:cNvSpPr txBox="1"/>
          <p:nvPr>
            <p:ph type="title"/>
          </p:nvPr>
        </p:nvSpPr>
        <p:spPr>
          <a:xfrm>
            <a:off x="628650" y="273844"/>
            <a:ext cx="7886700" cy="7029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Font typeface="Helvetica Neue"/>
              <a:buNone/>
              <a:defRPr b="1" i="0" sz="2300" u="none" cap="none" strike="noStrike">
                <a:latin typeface="Helvetica Neue"/>
                <a:ea typeface="Helvetica Neue"/>
                <a:cs typeface="Helvetica Neue"/>
                <a:sym typeface="Helvetica Neue"/>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63" name="Google Shape;63;p14"/>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64" name="Google Shape;64;p14"/>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65" name="Google Shape;65;p14"/>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4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4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4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4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4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4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4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400" u="none" cap="none" strike="noStrike">
                <a:solidFill>
                  <a:srgbClr val="FFFFFF"/>
                </a:solidFill>
              </a:defRPr>
            </a:lvl9pPr>
          </a:lstStyle>
          <a:p/>
        </p:txBody>
      </p:sp>
      <p:sp>
        <p:nvSpPr>
          <p:cNvPr id="66" name="Google Shape;66;p14"/>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900"/>
              <a:buNone/>
              <a:defRPr b="0" i="0" sz="1400" u="none" cap="none" strike="noStrike">
                <a:solidFill>
                  <a:srgbClr val="FFFFFF"/>
                </a:solidFill>
              </a:defRPr>
            </a:lvl2pPr>
            <a:lvl3pPr lvl="2" marR="0" algn="l">
              <a:lnSpc>
                <a:spcPct val="100000"/>
              </a:lnSpc>
              <a:spcBef>
                <a:spcPts val="0"/>
              </a:spcBef>
              <a:spcAft>
                <a:spcPts val="0"/>
              </a:spcAft>
              <a:buClr>
                <a:srgbClr val="FFFFFF"/>
              </a:buClr>
              <a:buSzPts val="900"/>
              <a:buNone/>
              <a:defRPr b="0" i="0" sz="1400" u="none" cap="none" strike="noStrike">
                <a:solidFill>
                  <a:srgbClr val="FFFFFF"/>
                </a:solidFill>
              </a:defRPr>
            </a:lvl3pPr>
            <a:lvl4pPr lvl="3" marR="0" algn="l">
              <a:lnSpc>
                <a:spcPct val="100000"/>
              </a:lnSpc>
              <a:spcBef>
                <a:spcPts val="0"/>
              </a:spcBef>
              <a:spcAft>
                <a:spcPts val="0"/>
              </a:spcAft>
              <a:buClr>
                <a:srgbClr val="FFFFFF"/>
              </a:buClr>
              <a:buSzPts val="900"/>
              <a:buNone/>
              <a:defRPr b="0" i="0" sz="1400" u="none" cap="none" strike="noStrike">
                <a:solidFill>
                  <a:srgbClr val="FFFFFF"/>
                </a:solidFill>
              </a:defRPr>
            </a:lvl4pPr>
            <a:lvl5pPr lvl="4" marR="0" algn="l">
              <a:lnSpc>
                <a:spcPct val="100000"/>
              </a:lnSpc>
              <a:spcBef>
                <a:spcPts val="0"/>
              </a:spcBef>
              <a:spcAft>
                <a:spcPts val="0"/>
              </a:spcAft>
              <a:buClr>
                <a:srgbClr val="FFFFFF"/>
              </a:buClr>
              <a:buSzPts val="900"/>
              <a:buNone/>
              <a:defRPr b="0" i="0" sz="1400" u="none" cap="none" strike="noStrike">
                <a:solidFill>
                  <a:srgbClr val="FFFFFF"/>
                </a:solidFill>
              </a:defRPr>
            </a:lvl5pPr>
            <a:lvl6pPr lvl="5" marR="0" algn="l">
              <a:lnSpc>
                <a:spcPct val="100000"/>
              </a:lnSpc>
              <a:spcBef>
                <a:spcPts val="0"/>
              </a:spcBef>
              <a:spcAft>
                <a:spcPts val="0"/>
              </a:spcAft>
              <a:buClr>
                <a:srgbClr val="FFFFFF"/>
              </a:buClr>
              <a:buSzPts val="900"/>
              <a:buNone/>
              <a:defRPr b="0" i="0" sz="1400" u="none" cap="none" strike="noStrike">
                <a:solidFill>
                  <a:srgbClr val="FFFFFF"/>
                </a:solidFill>
              </a:defRPr>
            </a:lvl6pPr>
            <a:lvl7pPr lvl="6" marR="0" algn="l">
              <a:lnSpc>
                <a:spcPct val="100000"/>
              </a:lnSpc>
              <a:spcBef>
                <a:spcPts val="0"/>
              </a:spcBef>
              <a:spcAft>
                <a:spcPts val="0"/>
              </a:spcAft>
              <a:buClr>
                <a:srgbClr val="FFFFFF"/>
              </a:buClr>
              <a:buSzPts val="900"/>
              <a:buNone/>
              <a:defRPr b="0" i="0" sz="1400" u="none" cap="none" strike="noStrike">
                <a:solidFill>
                  <a:srgbClr val="FFFFFF"/>
                </a:solidFill>
              </a:defRPr>
            </a:lvl7pPr>
            <a:lvl8pPr lvl="7" marR="0" algn="l">
              <a:lnSpc>
                <a:spcPct val="100000"/>
              </a:lnSpc>
              <a:spcBef>
                <a:spcPts val="0"/>
              </a:spcBef>
              <a:spcAft>
                <a:spcPts val="0"/>
              </a:spcAft>
              <a:buClr>
                <a:srgbClr val="FFFFFF"/>
              </a:buClr>
              <a:buSzPts val="900"/>
              <a:buNone/>
              <a:defRPr b="0" i="0" sz="1400" u="none" cap="none" strike="noStrike">
                <a:solidFill>
                  <a:srgbClr val="FFFFFF"/>
                </a:solidFill>
              </a:defRPr>
            </a:lvl8pPr>
            <a:lvl9pPr lvl="8" marR="0" algn="l">
              <a:lnSpc>
                <a:spcPct val="100000"/>
              </a:lnSpc>
              <a:spcBef>
                <a:spcPts val="0"/>
              </a:spcBef>
              <a:spcAft>
                <a:spcPts val="0"/>
              </a:spcAft>
              <a:buClr>
                <a:srgbClr val="FFFFFF"/>
              </a:buClr>
              <a:buSzPts val="900"/>
              <a:buNone/>
              <a:defRPr b="0" i="0" sz="1400" u="none" cap="none" strike="noStrike">
                <a:solidFill>
                  <a:srgbClr val="FFFFFF"/>
                </a:solidFill>
              </a:defRPr>
            </a:lvl9pPr>
          </a:lstStyle>
          <a:p/>
        </p:txBody>
      </p:sp>
      <p:sp>
        <p:nvSpPr>
          <p:cNvPr id="67" name="Google Shape;67;p14"/>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4"/>
          <p:cNvSpPr txBox="1"/>
          <p:nvPr>
            <p:ph idx="3"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15"/>
          <p:cNvSpPr/>
          <p:nvPr/>
        </p:nvSpPr>
        <p:spPr>
          <a:xfrm>
            <a:off x="-4762"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1" name="Google Shape;71;p15"/>
          <p:cNvSpPr txBox="1"/>
          <p:nvPr>
            <p:ph type="title"/>
          </p:nvPr>
        </p:nvSpPr>
        <p:spPr>
          <a:xfrm>
            <a:off x="623888" y="686644"/>
            <a:ext cx="7886700" cy="1198200"/>
          </a:xfrm>
          <a:prstGeom prst="rect">
            <a:avLst/>
          </a:prstGeom>
          <a:noFill/>
          <a:ln>
            <a:noFill/>
          </a:ln>
        </p:spPr>
        <p:txBody>
          <a:bodyPr anchorCtr="0" anchor="b" bIns="68575" lIns="68575" spcFirstLastPara="1" rIns="68575" wrap="square" tIns="68575">
            <a:noAutofit/>
          </a:bodyPr>
          <a:lstStyle>
            <a:lvl1pPr lvl="0" marR="0" algn="l">
              <a:lnSpc>
                <a:spcPct val="90000"/>
              </a:lnSpc>
              <a:spcBef>
                <a:spcPts val="0"/>
              </a:spcBef>
              <a:spcAft>
                <a:spcPts val="0"/>
              </a:spcAft>
              <a:buSzPts val="3300"/>
              <a:buNone/>
              <a:defRPr b="0" i="0" sz="3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72" name="Google Shape;72;p15"/>
          <p:cNvSpPr txBox="1"/>
          <p:nvPr>
            <p:ph idx="1" type="body"/>
          </p:nvPr>
        </p:nvSpPr>
        <p:spPr>
          <a:xfrm>
            <a:off x="623888" y="1932497"/>
            <a:ext cx="7886700" cy="11253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rgbClr val="434343"/>
              </a:buClr>
              <a:buSzPts val="1500"/>
              <a:buNone/>
              <a:defRPr b="0" i="0" u="none" cap="none" strike="noStrike">
                <a:solidFill>
                  <a:srgbClr val="434343"/>
                </a:solidFill>
              </a:defRPr>
            </a:lvl1pPr>
            <a:lvl2pPr indent="-228600" lvl="1" marL="914400" marR="0" algn="l">
              <a:lnSpc>
                <a:spcPct val="90000"/>
              </a:lnSpc>
              <a:spcBef>
                <a:spcPts val="400"/>
              </a:spcBef>
              <a:spcAft>
                <a:spcPts val="0"/>
              </a:spcAft>
              <a:buClr>
                <a:srgbClr val="434343"/>
              </a:buClr>
              <a:buSzPts val="1500"/>
              <a:buNone/>
              <a:defRPr b="0" i="0" u="none" cap="none" strike="noStrike">
                <a:solidFill>
                  <a:srgbClr val="434343"/>
                </a:solidFill>
              </a:defRPr>
            </a:lvl2pPr>
            <a:lvl3pPr indent="-228600" lvl="2" marL="1371600" marR="0" algn="l">
              <a:lnSpc>
                <a:spcPct val="90000"/>
              </a:lnSpc>
              <a:spcBef>
                <a:spcPts val="400"/>
              </a:spcBef>
              <a:spcAft>
                <a:spcPts val="0"/>
              </a:spcAft>
              <a:buClr>
                <a:srgbClr val="434343"/>
              </a:buClr>
              <a:buSzPts val="1400"/>
              <a:buNone/>
              <a:defRPr b="0" i="0" u="none" cap="none" strike="noStrike">
                <a:solidFill>
                  <a:srgbClr val="434343"/>
                </a:solidFill>
              </a:defRPr>
            </a:lvl3pPr>
            <a:lvl4pPr indent="-228600" lvl="3" marL="1828800" marR="0" algn="l">
              <a:lnSpc>
                <a:spcPct val="90000"/>
              </a:lnSpc>
              <a:spcBef>
                <a:spcPts val="400"/>
              </a:spcBef>
              <a:spcAft>
                <a:spcPts val="0"/>
              </a:spcAft>
              <a:buClr>
                <a:srgbClr val="434343"/>
              </a:buClr>
              <a:buSzPts val="1400"/>
              <a:buNone/>
              <a:defRPr b="0" i="0" u="none" cap="none" strike="noStrike">
                <a:solidFill>
                  <a:srgbClr val="434343"/>
                </a:solidFill>
              </a:defRPr>
            </a:lvl4pPr>
            <a:lvl5pPr indent="-228600" lvl="4" marL="2286000" marR="0" algn="l">
              <a:lnSpc>
                <a:spcPct val="90000"/>
              </a:lnSpc>
              <a:spcBef>
                <a:spcPts val="400"/>
              </a:spcBef>
              <a:spcAft>
                <a:spcPts val="0"/>
              </a:spcAft>
              <a:buClr>
                <a:srgbClr val="434343"/>
              </a:buClr>
              <a:buSzPts val="1200"/>
              <a:buNone/>
              <a:defRPr b="0" i="0" u="none" cap="none" strike="noStrike">
                <a:solidFill>
                  <a:srgbClr val="434343"/>
                </a:solidFill>
              </a:defRPr>
            </a:lvl5pPr>
            <a:lvl6pPr indent="-228600" lvl="5" marL="2743200" marR="0" algn="l">
              <a:lnSpc>
                <a:spcPct val="90000"/>
              </a:lnSpc>
              <a:spcBef>
                <a:spcPts val="400"/>
              </a:spcBef>
              <a:spcAft>
                <a:spcPts val="0"/>
              </a:spcAft>
              <a:buClr>
                <a:srgbClr val="434343"/>
              </a:buClr>
              <a:buSzPts val="1200"/>
              <a:buNone/>
              <a:defRPr b="0" i="0" u="none" cap="none" strike="noStrike">
                <a:solidFill>
                  <a:srgbClr val="434343"/>
                </a:solidFill>
              </a:defRPr>
            </a:lvl6pPr>
            <a:lvl7pPr indent="-228600" lvl="6" marL="3200400" marR="0" algn="l">
              <a:lnSpc>
                <a:spcPct val="90000"/>
              </a:lnSpc>
              <a:spcBef>
                <a:spcPts val="400"/>
              </a:spcBef>
              <a:spcAft>
                <a:spcPts val="0"/>
              </a:spcAft>
              <a:buClr>
                <a:srgbClr val="434343"/>
              </a:buClr>
              <a:buSzPts val="1200"/>
              <a:buNone/>
              <a:defRPr b="0" i="0" u="none" cap="none" strike="noStrike">
                <a:solidFill>
                  <a:srgbClr val="434343"/>
                </a:solidFill>
              </a:defRPr>
            </a:lvl7pPr>
            <a:lvl8pPr indent="-228600" lvl="7" marL="3657600" marR="0" algn="l">
              <a:lnSpc>
                <a:spcPct val="90000"/>
              </a:lnSpc>
              <a:spcBef>
                <a:spcPts val="400"/>
              </a:spcBef>
              <a:spcAft>
                <a:spcPts val="0"/>
              </a:spcAft>
              <a:buClr>
                <a:srgbClr val="434343"/>
              </a:buClr>
              <a:buSzPts val="1200"/>
              <a:buNone/>
              <a:defRPr b="0" i="0" u="none" cap="none" strike="noStrike">
                <a:solidFill>
                  <a:srgbClr val="434343"/>
                </a:solidFill>
              </a:defRPr>
            </a:lvl8pPr>
            <a:lvl9pPr indent="-228600" lvl="8" marL="4114800" marR="0" algn="l">
              <a:lnSpc>
                <a:spcPct val="90000"/>
              </a:lnSpc>
              <a:spcBef>
                <a:spcPts val="400"/>
              </a:spcBef>
              <a:spcAft>
                <a:spcPts val="0"/>
              </a:spcAft>
              <a:buClr>
                <a:srgbClr val="434343"/>
              </a:buClr>
              <a:buSzPts val="1200"/>
              <a:buNone/>
              <a:defRPr b="0" i="0" u="none" cap="none" strike="noStrike">
                <a:solidFill>
                  <a:srgbClr val="434343"/>
                </a:solidFill>
              </a:defRPr>
            </a:lvl9pPr>
          </a:lstStyle>
          <a:p/>
        </p:txBody>
      </p:sp>
      <p:sp>
        <p:nvSpPr>
          <p:cNvPr id="73" name="Google Shape;73;p15"/>
          <p:cNvSpPr txBox="1"/>
          <p:nvPr>
            <p:ph idx="10" type="dt"/>
          </p:nvPr>
        </p:nvSpPr>
        <p:spPr>
          <a:xfrm>
            <a:off x="21131" y="4533450"/>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2pPr>
            <a:lvl3pPr lvl="2"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3pPr>
            <a:lvl4pPr lvl="3"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4pPr>
            <a:lvl5pPr lvl="4"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5pPr>
            <a:lvl6pPr lvl="5"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6pPr>
            <a:lvl7pPr lvl="6"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7pPr>
            <a:lvl8pPr lvl="7"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8pPr>
            <a:lvl9pPr lvl="8"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9pPr>
          </a:lstStyle>
          <a:p/>
        </p:txBody>
      </p:sp>
      <p:sp>
        <p:nvSpPr>
          <p:cNvPr id="74" name="Google Shape;74;p15"/>
          <p:cNvSpPr txBox="1"/>
          <p:nvPr>
            <p:ph idx="11" type="ftr"/>
          </p:nvPr>
        </p:nvSpPr>
        <p:spPr>
          <a:xfrm>
            <a:off x="2527172" y="453344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2pPr>
            <a:lvl3pPr lvl="2"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3pPr>
            <a:lvl4pPr lvl="3"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4pPr>
            <a:lvl5pPr lvl="4"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5pPr>
            <a:lvl6pPr lvl="5"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6pPr>
            <a:lvl7pPr lvl="6"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7pPr>
            <a:lvl8pPr lvl="7"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8pPr>
            <a:lvl9pPr lvl="8"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9pPr>
          </a:lstStyle>
          <a:p/>
        </p:txBody>
      </p:sp>
      <p:sp>
        <p:nvSpPr>
          <p:cNvPr id="75" name="Google Shape;75;p15"/>
          <p:cNvSpPr txBox="1"/>
          <p:nvPr>
            <p:ph idx="12" type="sldNum"/>
          </p:nvPr>
        </p:nvSpPr>
        <p:spPr>
          <a:xfrm>
            <a:off x="6453188" y="4533450"/>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15"/>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7" name="Google Shape;77;p15"/>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8" name="Shape 78"/>
        <p:cNvGrpSpPr/>
        <p:nvPr/>
      </p:nvGrpSpPr>
      <p:grpSpPr>
        <a:xfrm>
          <a:off x="0" y="0"/>
          <a:ext cx="0" cy="0"/>
          <a:chOff x="0" y="0"/>
          <a:chExt cx="0" cy="0"/>
        </a:xfrm>
      </p:grpSpPr>
      <p:sp>
        <p:nvSpPr>
          <p:cNvPr id="79" name="Google Shape;79;p16"/>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0" i="0" sz="3300" u="none" cap="none" strike="noStrike"/>
            </a:lvl1pPr>
            <a:lvl2pPr lvl="1"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2pPr>
            <a:lvl3pPr lvl="2"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3pPr>
            <a:lvl4pPr lvl="3"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4pPr>
            <a:lvl5pPr lvl="4"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5pPr>
            <a:lvl6pPr lvl="5"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6pPr>
            <a:lvl7pPr lvl="6"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7pPr>
            <a:lvl8pPr lvl="7"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8pPr>
            <a:lvl9pPr lvl="8"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9pPr>
          </a:lstStyle>
          <a:p/>
        </p:txBody>
      </p:sp>
      <p:sp>
        <p:nvSpPr>
          <p:cNvPr id="80" name="Google Shape;80;p16"/>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1" i="0" sz="14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1" i="0" u="none" cap="none" strike="noStrike">
                <a:solidFill>
                  <a:schemeClr val="dk1"/>
                </a:solidFill>
              </a:defRPr>
            </a:lvl6pPr>
            <a:lvl7pPr indent="-228600" lvl="6" marL="3200400" marR="0" algn="l">
              <a:lnSpc>
                <a:spcPct val="90000"/>
              </a:lnSpc>
              <a:spcBef>
                <a:spcPts val="400"/>
              </a:spcBef>
              <a:spcAft>
                <a:spcPts val="0"/>
              </a:spcAft>
              <a:buClr>
                <a:schemeClr val="dk1"/>
              </a:buClr>
              <a:buSzPts val="1200"/>
              <a:buNone/>
              <a:defRPr b="1" i="0" u="none" cap="none" strike="noStrike">
                <a:solidFill>
                  <a:schemeClr val="dk1"/>
                </a:solidFill>
              </a:defRPr>
            </a:lvl7pPr>
            <a:lvl8pPr indent="-228600" lvl="7" marL="3657600" marR="0" algn="l">
              <a:lnSpc>
                <a:spcPct val="90000"/>
              </a:lnSpc>
              <a:spcBef>
                <a:spcPts val="400"/>
              </a:spcBef>
              <a:spcAft>
                <a:spcPts val="0"/>
              </a:spcAft>
              <a:buClr>
                <a:schemeClr val="dk1"/>
              </a:buClr>
              <a:buSzPts val="1200"/>
              <a:buNone/>
              <a:defRPr b="1" i="0" u="none" cap="none" strike="noStrike">
                <a:solidFill>
                  <a:schemeClr val="dk1"/>
                </a:solidFill>
              </a:defRPr>
            </a:lvl8pPr>
            <a:lvl9pPr indent="-228600" lvl="8" marL="4114800" marR="0" algn="l">
              <a:lnSpc>
                <a:spcPct val="90000"/>
              </a:lnSpc>
              <a:spcBef>
                <a:spcPts val="400"/>
              </a:spcBef>
              <a:spcAft>
                <a:spcPts val="0"/>
              </a:spcAft>
              <a:buClr>
                <a:schemeClr val="dk1"/>
              </a:buClr>
              <a:buSzPts val="1200"/>
              <a:buNone/>
              <a:defRPr b="1" i="0" u="none" cap="none" strike="noStrike">
                <a:solidFill>
                  <a:schemeClr val="dk1"/>
                </a:solidFill>
              </a:defRPr>
            </a:lvl9pPr>
          </a:lstStyle>
          <a:p/>
        </p:txBody>
      </p:sp>
      <p:sp>
        <p:nvSpPr>
          <p:cNvPr id="81" name="Google Shape;81;p16"/>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82" name="Google Shape;82;p16"/>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1" i="0" sz="12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1" i="0" sz="1200" u="none" cap="none" strike="noStrike">
                <a:solidFill>
                  <a:schemeClr val="dk1"/>
                </a:solidFill>
              </a:defRPr>
            </a:lvl6pPr>
            <a:lvl7pPr indent="-228600" lvl="6" marL="3200400" marR="0" algn="l">
              <a:lnSpc>
                <a:spcPct val="90000"/>
              </a:lnSpc>
              <a:spcBef>
                <a:spcPts val="400"/>
              </a:spcBef>
              <a:spcAft>
                <a:spcPts val="0"/>
              </a:spcAft>
              <a:buClr>
                <a:schemeClr val="dk1"/>
              </a:buClr>
              <a:buSzPts val="1200"/>
              <a:buNone/>
              <a:defRPr b="1" i="0" sz="1200" u="none" cap="none" strike="noStrike">
                <a:solidFill>
                  <a:schemeClr val="dk1"/>
                </a:solidFill>
              </a:defRPr>
            </a:lvl7pPr>
            <a:lvl8pPr indent="-228600" lvl="7" marL="3657600" marR="0" algn="l">
              <a:lnSpc>
                <a:spcPct val="90000"/>
              </a:lnSpc>
              <a:spcBef>
                <a:spcPts val="400"/>
              </a:spcBef>
              <a:spcAft>
                <a:spcPts val="0"/>
              </a:spcAft>
              <a:buClr>
                <a:schemeClr val="dk1"/>
              </a:buClr>
              <a:buSzPts val="1200"/>
              <a:buNone/>
              <a:defRPr b="1" i="0" sz="1200" u="none" cap="none" strike="noStrike">
                <a:solidFill>
                  <a:schemeClr val="dk1"/>
                </a:solidFill>
              </a:defRPr>
            </a:lvl8pPr>
            <a:lvl9pPr indent="-228600" lvl="8" marL="4114800" marR="0" algn="l">
              <a:lnSpc>
                <a:spcPct val="90000"/>
              </a:lnSpc>
              <a:spcBef>
                <a:spcPts val="400"/>
              </a:spcBef>
              <a:spcAft>
                <a:spcPts val="0"/>
              </a:spcAft>
              <a:buClr>
                <a:schemeClr val="dk1"/>
              </a:buClr>
              <a:buSzPts val="1200"/>
              <a:buNone/>
              <a:defRPr b="1" i="0" sz="1200" u="none" cap="none" strike="noStrike">
                <a:solidFill>
                  <a:schemeClr val="dk1"/>
                </a:solidFill>
              </a:defRPr>
            </a:lvl9pPr>
          </a:lstStyle>
          <a:p/>
        </p:txBody>
      </p:sp>
      <p:sp>
        <p:nvSpPr>
          <p:cNvPr id="83" name="Google Shape;83;p16"/>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84" name="Google Shape;84;p16"/>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u="none" cap="none" strike="noStrike">
                <a:solidFill>
                  <a:srgbClr val="FFFFFF"/>
                </a:solidFill>
              </a:defRPr>
            </a:lvl2pPr>
            <a:lvl3pPr lvl="2" marR="0" algn="l">
              <a:lnSpc>
                <a:spcPct val="100000"/>
              </a:lnSpc>
              <a:spcBef>
                <a:spcPts val="0"/>
              </a:spcBef>
              <a:spcAft>
                <a:spcPts val="0"/>
              </a:spcAft>
              <a:buClr>
                <a:srgbClr val="FFFFFF"/>
              </a:buClr>
              <a:buSzPts val="1200"/>
              <a:buNone/>
              <a:defRPr b="0" i="0" u="none" cap="none" strike="noStrike">
                <a:solidFill>
                  <a:srgbClr val="FFFFFF"/>
                </a:solidFill>
              </a:defRPr>
            </a:lvl3pPr>
            <a:lvl4pPr lvl="3" marR="0" algn="l">
              <a:lnSpc>
                <a:spcPct val="100000"/>
              </a:lnSpc>
              <a:spcBef>
                <a:spcPts val="0"/>
              </a:spcBef>
              <a:spcAft>
                <a:spcPts val="0"/>
              </a:spcAft>
              <a:buClr>
                <a:srgbClr val="FFFFFF"/>
              </a:buClr>
              <a:buSzPts val="1200"/>
              <a:buNone/>
              <a:defRPr b="0" i="0" u="none" cap="none" strike="noStrike">
                <a:solidFill>
                  <a:srgbClr val="FFFFFF"/>
                </a:solidFill>
              </a:defRPr>
            </a:lvl4pPr>
            <a:lvl5pPr lvl="4" marR="0" algn="l">
              <a:lnSpc>
                <a:spcPct val="100000"/>
              </a:lnSpc>
              <a:spcBef>
                <a:spcPts val="0"/>
              </a:spcBef>
              <a:spcAft>
                <a:spcPts val="0"/>
              </a:spcAft>
              <a:buClr>
                <a:srgbClr val="FFFFFF"/>
              </a:buClr>
              <a:buSzPts val="1200"/>
              <a:buNone/>
              <a:defRPr b="0" i="0" u="none" cap="none" strike="noStrike">
                <a:solidFill>
                  <a:srgbClr val="FFFFFF"/>
                </a:solidFill>
              </a:defRPr>
            </a:lvl5pPr>
            <a:lvl6pPr lvl="5" marR="0" algn="l">
              <a:lnSpc>
                <a:spcPct val="100000"/>
              </a:lnSpc>
              <a:spcBef>
                <a:spcPts val="0"/>
              </a:spcBef>
              <a:spcAft>
                <a:spcPts val="0"/>
              </a:spcAft>
              <a:buClr>
                <a:srgbClr val="FFFFFF"/>
              </a:buClr>
              <a:buSzPts val="1200"/>
              <a:buNone/>
              <a:defRPr b="0" i="0" u="none" cap="none" strike="noStrike">
                <a:solidFill>
                  <a:srgbClr val="FFFFFF"/>
                </a:solidFill>
              </a:defRPr>
            </a:lvl6pPr>
            <a:lvl7pPr lvl="6" marR="0" algn="l">
              <a:lnSpc>
                <a:spcPct val="100000"/>
              </a:lnSpc>
              <a:spcBef>
                <a:spcPts val="0"/>
              </a:spcBef>
              <a:spcAft>
                <a:spcPts val="0"/>
              </a:spcAft>
              <a:buClr>
                <a:srgbClr val="FFFFFF"/>
              </a:buClr>
              <a:buSzPts val="1200"/>
              <a:buNone/>
              <a:defRPr b="0" i="0" u="none" cap="none" strike="noStrike">
                <a:solidFill>
                  <a:srgbClr val="FFFFFF"/>
                </a:solidFill>
              </a:defRPr>
            </a:lvl7pPr>
            <a:lvl8pPr lvl="7" marR="0" algn="l">
              <a:lnSpc>
                <a:spcPct val="100000"/>
              </a:lnSpc>
              <a:spcBef>
                <a:spcPts val="0"/>
              </a:spcBef>
              <a:spcAft>
                <a:spcPts val="0"/>
              </a:spcAft>
              <a:buClr>
                <a:srgbClr val="FFFFFF"/>
              </a:buClr>
              <a:buSzPts val="1200"/>
              <a:buNone/>
              <a:defRPr b="0" i="0" u="none" cap="none" strike="noStrike">
                <a:solidFill>
                  <a:srgbClr val="FFFFFF"/>
                </a:solidFill>
              </a:defRPr>
            </a:lvl8pPr>
            <a:lvl9pPr lvl="8" marR="0" algn="l">
              <a:lnSpc>
                <a:spcPct val="100000"/>
              </a:lnSpc>
              <a:spcBef>
                <a:spcPts val="0"/>
              </a:spcBef>
              <a:spcAft>
                <a:spcPts val="0"/>
              </a:spcAft>
              <a:buClr>
                <a:srgbClr val="FFFFFF"/>
              </a:buClr>
              <a:buSzPts val="1200"/>
              <a:buNone/>
              <a:defRPr b="0" i="0" u="none" cap="none" strike="noStrike">
                <a:solidFill>
                  <a:srgbClr val="FFFFFF"/>
                </a:solidFill>
              </a:defRPr>
            </a:lvl9pPr>
          </a:lstStyle>
          <a:p/>
        </p:txBody>
      </p:sp>
      <p:sp>
        <p:nvSpPr>
          <p:cNvPr id="85" name="Google Shape;85;p16"/>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2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2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2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2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2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2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2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200" u="none" cap="none" strike="noStrike">
                <a:solidFill>
                  <a:srgbClr val="FFFFFF"/>
                </a:solidFill>
              </a:defRPr>
            </a:lvl9pPr>
          </a:lstStyle>
          <a:p/>
        </p:txBody>
      </p:sp>
      <p:sp>
        <p:nvSpPr>
          <p:cNvPr id="86" name="Google Shape;86;p16"/>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16"/>
          <p:cNvSpPr txBox="1"/>
          <p:nvPr>
            <p:ph idx="5"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3.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7.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 name="Google Shape;7;p8"/>
          <p:cNvSpPr txBox="1"/>
          <p:nvPr>
            <p:ph type="title"/>
          </p:nvPr>
        </p:nvSpPr>
        <p:spPr>
          <a:xfrm>
            <a:off x="628650" y="273844"/>
            <a:ext cx="7886700" cy="6930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rgbClr val="1D7E74"/>
              </a:buClr>
              <a:buSzPts val="2300"/>
              <a:buFont typeface="Helvetica Neue"/>
              <a:buNone/>
              <a:defRPr b="1" i="0" sz="2300" u="none" cap="none" strike="noStrike">
                <a:solidFill>
                  <a:srgbClr val="1D7E74"/>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8"/>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9pPr>
          </a:lstStyle>
          <a:p/>
        </p:txBody>
      </p:sp>
      <p:sp>
        <p:nvSpPr>
          <p:cNvPr id="9" name="Google Shape;9;p8"/>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9pPr>
          </a:lstStyle>
          <a:p/>
        </p:txBody>
      </p:sp>
      <p:sp>
        <p:nvSpPr>
          <p:cNvPr id="10" name="Google Shape;10;p8"/>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p:txBody>
      </p:sp>
      <p:sp>
        <p:nvSpPr>
          <p:cNvPr id="11" name="Google Shape;11;p8"/>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12" name="Google Shape;12;p8"/>
          <p:cNvPicPr preferRelativeResize="0"/>
          <p:nvPr/>
        </p:nvPicPr>
        <p:blipFill rotWithShape="1">
          <a:blip r:embed="rId1">
            <a:alphaModFix/>
          </a:blip>
          <a:srcRect b="0" l="0" r="0" t="0"/>
          <a:stretch/>
        </p:blipFill>
        <p:spPr>
          <a:xfrm>
            <a:off x="8248076" y="4220950"/>
            <a:ext cx="836097" cy="515673"/>
          </a:xfrm>
          <a:prstGeom prst="rect">
            <a:avLst/>
          </a:prstGeom>
          <a:noFill/>
          <a:ln>
            <a:noFill/>
          </a:ln>
        </p:spPr>
      </p:pic>
      <p:sp>
        <p:nvSpPr>
          <p:cNvPr id="13" name="Google Shape;13;p8"/>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g1cb0b58bcc6_0_518"/>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49" name="Google Shape;149;g1cb0b58bcc6_0_518"/>
          <p:cNvSpPr txBox="1"/>
          <p:nvPr>
            <p:ph type="title"/>
          </p:nvPr>
        </p:nvSpPr>
        <p:spPr>
          <a:xfrm>
            <a:off x="628650" y="273844"/>
            <a:ext cx="7886700" cy="6930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rgbClr val="1D7E74"/>
              </a:buClr>
              <a:buSzPts val="2300"/>
              <a:buFont typeface="Helvetica Neue"/>
              <a:buNone/>
              <a:defRPr b="1" i="0" sz="2300" u="none" cap="none" strike="noStrike">
                <a:solidFill>
                  <a:srgbClr val="1D7E74"/>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50" name="Google Shape;150;g1cb0b58bcc6_0_518"/>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9pPr>
          </a:lstStyle>
          <a:p/>
        </p:txBody>
      </p:sp>
      <p:sp>
        <p:nvSpPr>
          <p:cNvPr id="151" name="Google Shape;151;g1cb0b58bcc6_0_518"/>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9pPr>
          </a:lstStyle>
          <a:p/>
        </p:txBody>
      </p:sp>
      <p:sp>
        <p:nvSpPr>
          <p:cNvPr id="152" name="Google Shape;152;g1cb0b58bcc6_0_518"/>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p:txBody>
      </p:sp>
      <p:sp>
        <p:nvSpPr>
          <p:cNvPr id="153" name="Google Shape;153;g1cb0b58bcc6_0_518"/>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154" name="Google Shape;154;g1cb0b58bcc6_0_518"/>
          <p:cNvPicPr preferRelativeResize="0"/>
          <p:nvPr/>
        </p:nvPicPr>
        <p:blipFill rotWithShape="1">
          <a:blip r:embed="rId1">
            <a:alphaModFix/>
          </a:blip>
          <a:srcRect b="0" l="0" r="0" t="0"/>
          <a:stretch/>
        </p:blipFill>
        <p:spPr>
          <a:xfrm>
            <a:off x="8248076" y="4220950"/>
            <a:ext cx="836100" cy="515672"/>
          </a:xfrm>
          <a:prstGeom prst="rect">
            <a:avLst/>
          </a:prstGeom>
          <a:noFill/>
          <a:ln>
            <a:noFill/>
          </a:ln>
        </p:spPr>
      </p:pic>
      <p:sp>
        <p:nvSpPr>
          <p:cNvPr id="155" name="Google Shape;155;g1cb0b58bcc6_0_518"/>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aitsl.edu.au/research/australian-teacher-workforce-dat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acde.edu.au/teacher-education/" TargetMode="External"/><Relationship Id="rId4" Type="http://schemas.openxmlformats.org/officeDocument/2006/relationships/hyperlink" Target="https://acde.edu.au/teacher-educa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
          <p:cNvSpPr txBox="1"/>
          <p:nvPr>
            <p:ph type="ctrTitle"/>
          </p:nvPr>
        </p:nvSpPr>
        <p:spPr>
          <a:xfrm>
            <a:off x="311700" y="427875"/>
            <a:ext cx="8520600" cy="2369400"/>
          </a:xfrm>
          <a:prstGeom prst="rect">
            <a:avLst/>
          </a:prstGeom>
          <a:noFill/>
          <a:ln>
            <a:noFill/>
          </a:ln>
        </p:spPr>
        <p:txBody>
          <a:bodyPr anchorCtr="0" anchor="b" bIns="68575" lIns="68575" spcFirstLastPara="1" rIns="68575" wrap="square" tIns="68575">
            <a:noAutofit/>
          </a:bodyPr>
          <a:lstStyle/>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600">
                <a:latin typeface="Arial"/>
                <a:ea typeface="Arial"/>
                <a:cs typeface="Arial"/>
                <a:sym typeface="Arial"/>
              </a:rPr>
              <a:t>	</a:t>
            </a:r>
            <a:endParaRPr b="0" sz="2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300">
              <a:latin typeface="Arial"/>
              <a:ea typeface="Arial"/>
              <a:cs typeface="Arial"/>
              <a:sym typeface="Arial"/>
            </a:endParaRPr>
          </a:p>
          <a:p>
            <a:pPr indent="0" lvl="0" marL="0" rtl="0" algn="ctr">
              <a:lnSpc>
                <a:spcPct val="90000"/>
              </a:lnSpc>
              <a:spcBef>
                <a:spcPts val="0"/>
              </a:spcBef>
              <a:spcAft>
                <a:spcPts val="0"/>
              </a:spcAft>
              <a:buSzPts val="5200"/>
              <a:buNone/>
            </a:pPr>
            <a:r>
              <a:t/>
            </a:r>
            <a:endParaRPr sz="5400"/>
          </a:p>
        </p:txBody>
      </p:sp>
      <p:pic>
        <p:nvPicPr>
          <p:cNvPr id="300" name="Google Shape;300;p1"/>
          <p:cNvPicPr preferRelativeResize="0"/>
          <p:nvPr/>
        </p:nvPicPr>
        <p:blipFill rotWithShape="1">
          <a:blip r:embed="rId3">
            <a:alphaModFix/>
          </a:blip>
          <a:srcRect b="0" l="0" r="0" t="0"/>
          <a:stretch/>
        </p:blipFill>
        <p:spPr>
          <a:xfrm>
            <a:off x="2939273" y="310200"/>
            <a:ext cx="3475799" cy="1902501"/>
          </a:xfrm>
          <a:prstGeom prst="rect">
            <a:avLst/>
          </a:prstGeom>
          <a:noFill/>
          <a:ln>
            <a:noFill/>
          </a:ln>
        </p:spPr>
      </p:pic>
      <p:sp>
        <p:nvSpPr>
          <p:cNvPr id="301" name="Google Shape;301;p1"/>
          <p:cNvSpPr txBox="1"/>
          <p:nvPr>
            <p:ph idx="1" type="subTitle"/>
          </p:nvPr>
        </p:nvSpPr>
        <p:spPr>
          <a:xfrm>
            <a:off x="311700" y="2212705"/>
            <a:ext cx="8520600" cy="979218"/>
          </a:xfrm>
          <a:prstGeom prst="rect">
            <a:avLst/>
          </a:prstGeom>
          <a:noFill/>
          <a:ln>
            <a:noFill/>
          </a:ln>
        </p:spPr>
        <p:txBody>
          <a:bodyPr anchorCtr="0" anchor="t" bIns="68575" lIns="68575" spcFirstLastPara="1" rIns="68575" wrap="square" tIns="68575">
            <a:noAutofit/>
          </a:bodyPr>
          <a:lstStyle/>
          <a:p>
            <a:pPr indent="-323850" lvl="0" marL="457200" rtl="0" algn="ctr">
              <a:lnSpc>
                <a:spcPct val="100000"/>
              </a:lnSpc>
              <a:spcBef>
                <a:spcPts val="800"/>
              </a:spcBef>
              <a:spcAft>
                <a:spcPts val="0"/>
              </a:spcAft>
              <a:buSzPts val="2800"/>
              <a:buNone/>
            </a:pPr>
            <a:r>
              <a:rPr b="1" lang="en-US"/>
              <a:t>State of Teachers, Teaching and Teacher Education Report-2023</a:t>
            </a:r>
            <a:endParaRPr/>
          </a:p>
          <a:p>
            <a:pPr indent="-323850" lvl="0" marL="457200" rtl="0" algn="ctr">
              <a:lnSpc>
                <a:spcPct val="100000"/>
              </a:lnSpc>
              <a:spcBef>
                <a:spcPts val="800"/>
              </a:spcBef>
              <a:spcAft>
                <a:spcPts val="0"/>
              </a:spcAft>
              <a:buSzPts val="2800"/>
              <a:buNone/>
            </a:pPr>
            <a:r>
              <a:rPr lang="en-US"/>
              <a:t>Review 2 - Editorial Board meeting- 14th June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50d3f607a0_0_262"/>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Secondary data: preliminary findings from UDISE+ data</a:t>
            </a:r>
            <a:endParaRPr sz="2800"/>
          </a:p>
        </p:txBody>
      </p:sp>
      <p:sp>
        <p:nvSpPr>
          <p:cNvPr id="355" name="Google Shape;355;g250d3f607a0_0_26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US" sz="1800"/>
              <a:t>Profile of teachers</a:t>
            </a:r>
            <a:endParaRPr b="1" sz="1800"/>
          </a:p>
          <a:p>
            <a:pPr indent="-342900" lvl="0" marL="457200" rtl="0" algn="l">
              <a:spcBef>
                <a:spcPts val="800"/>
              </a:spcBef>
              <a:spcAft>
                <a:spcPts val="0"/>
              </a:spcAft>
              <a:buSzPts val="1800"/>
              <a:buChar char="●"/>
            </a:pPr>
            <a:r>
              <a:rPr lang="en-US" sz="1800"/>
              <a:t>Total teachers: 9,507,123 </a:t>
            </a:r>
            <a:endParaRPr sz="1800"/>
          </a:p>
          <a:p>
            <a:pPr indent="-342900" lvl="1" marL="914400" rtl="0" algn="l">
              <a:spcBef>
                <a:spcPts val="0"/>
              </a:spcBef>
              <a:spcAft>
                <a:spcPts val="0"/>
              </a:spcAft>
              <a:buSzPts val="1800"/>
              <a:buChar char="○"/>
            </a:pPr>
            <a:r>
              <a:rPr lang="en-US" sz="1800"/>
              <a:t>Rural: 70%, urban: 30%, female: 51%</a:t>
            </a:r>
            <a:endParaRPr sz="1800"/>
          </a:p>
          <a:p>
            <a:pPr indent="-342900" lvl="0" marL="457200" rtl="0" algn="l">
              <a:spcBef>
                <a:spcPts val="0"/>
              </a:spcBef>
              <a:spcAft>
                <a:spcPts val="0"/>
              </a:spcAft>
              <a:buSzPts val="1800"/>
              <a:buChar char="●"/>
            </a:pPr>
            <a:r>
              <a:rPr lang="en-US" sz="1800"/>
              <a:t>Caste </a:t>
            </a:r>
            <a:endParaRPr sz="1800"/>
          </a:p>
          <a:p>
            <a:pPr indent="-342900" lvl="1" marL="914400" rtl="0" algn="l">
              <a:spcBef>
                <a:spcPts val="0"/>
              </a:spcBef>
              <a:spcAft>
                <a:spcPts val="0"/>
              </a:spcAft>
              <a:buSzPts val="1800"/>
              <a:buChar char="○"/>
            </a:pPr>
            <a:r>
              <a:rPr lang="en-US" sz="1800"/>
              <a:t>General: 41.5%, SC: 12.45%, ST: 7.64%, OBC: 38.36%</a:t>
            </a:r>
            <a:endParaRPr sz="1800"/>
          </a:p>
          <a:p>
            <a:pPr indent="-342900" lvl="0" marL="457200" rtl="0" algn="l">
              <a:spcBef>
                <a:spcPts val="0"/>
              </a:spcBef>
              <a:spcAft>
                <a:spcPts val="0"/>
              </a:spcAft>
              <a:buSzPts val="1800"/>
              <a:buChar char="●"/>
            </a:pPr>
            <a:r>
              <a:rPr lang="en-US" sz="1800"/>
              <a:t>Academic qualifications</a:t>
            </a:r>
            <a:endParaRPr sz="1800"/>
          </a:p>
          <a:p>
            <a:pPr indent="-342900" lvl="1" marL="914400" rtl="0" algn="l">
              <a:spcBef>
                <a:spcPts val="0"/>
              </a:spcBef>
              <a:spcAft>
                <a:spcPts val="0"/>
              </a:spcAft>
              <a:buSzPts val="1800"/>
              <a:buChar char="○"/>
            </a:pPr>
            <a:r>
              <a:rPr lang="en-US" sz="1800"/>
              <a:t>Graduate: 41.43%, diploma: 26.33%</a:t>
            </a:r>
            <a:endParaRPr sz="1800"/>
          </a:p>
          <a:p>
            <a:pPr indent="-342900" lvl="0" marL="457200" rtl="0" algn="l">
              <a:spcBef>
                <a:spcPts val="0"/>
              </a:spcBef>
              <a:spcAft>
                <a:spcPts val="0"/>
              </a:spcAft>
              <a:buSzPts val="1800"/>
              <a:buChar char="●"/>
            </a:pPr>
            <a:r>
              <a:rPr lang="en-US" sz="1800"/>
              <a:t>Professional qualifications:</a:t>
            </a:r>
            <a:endParaRPr sz="1800"/>
          </a:p>
          <a:p>
            <a:pPr indent="-342900" lvl="1" marL="914400" rtl="0" algn="l">
              <a:spcBef>
                <a:spcPts val="0"/>
              </a:spcBef>
              <a:spcAft>
                <a:spcPts val="0"/>
              </a:spcAft>
              <a:buSzPts val="1800"/>
              <a:buChar char="○"/>
            </a:pPr>
            <a:r>
              <a:rPr lang="en-US" sz="1800"/>
              <a:t>B.Ed: 46%, B.El.Ed: 3.5%, M.Ed: 2.46%, other: 7.71%</a:t>
            </a:r>
            <a:endParaRPr sz="1800"/>
          </a:p>
          <a:p>
            <a:pPr indent="-342900" lvl="1" marL="914400" rtl="0" algn="l">
              <a:spcBef>
                <a:spcPts val="0"/>
              </a:spcBef>
              <a:spcAft>
                <a:spcPts val="0"/>
              </a:spcAft>
              <a:buSzPts val="1800"/>
              <a:buChar char="○"/>
            </a:pPr>
            <a:r>
              <a:rPr lang="en-US" sz="1800"/>
              <a:t>No professional qualifications: 9.5%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250d3f607a0_0_26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Secondary data: preliminary findings from UDISE+ data</a:t>
            </a:r>
            <a:endParaRPr sz="2800"/>
          </a:p>
        </p:txBody>
      </p:sp>
      <p:sp>
        <p:nvSpPr>
          <p:cNvPr id="361" name="Google Shape;361;g250d3f607a0_0_26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US" sz="1800"/>
              <a:t>Employment status of teachers</a:t>
            </a:r>
            <a:endParaRPr b="1" sz="1800"/>
          </a:p>
          <a:p>
            <a:pPr indent="-342900" lvl="0" marL="457200" rtl="0" algn="l">
              <a:spcBef>
                <a:spcPts val="800"/>
              </a:spcBef>
              <a:spcAft>
                <a:spcPts val="0"/>
              </a:spcAft>
              <a:buSzPts val="1800"/>
              <a:buChar char="●"/>
            </a:pPr>
            <a:r>
              <a:rPr lang="en-US" sz="1800"/>
              <a:t>Overall:</a:t>
            </a:r>
            <a:endParaRPr sz="1800"/>
          </a:p>
          <a:p>
            <a:pPr indent="-342900" lvl="1" marL="914400" rtl="0" algn="l">
              <a:spcBef>
                <a:spcPts val="0"/>
              </a:spcBef>
              <a:spcAft>
                <a:spcPts val="0"/>
              </a:spcAft>
              <a:buSzPts val="1800"/>
              <a:buChar char="○"/>
            </a:pPr>
            <a:r>
              <a:rPr lang="en-US" sz="1800"/>
              <a:t>Regular: 85.45%, male: 50%, female: 50%</a:t>
            </a:r>
            <a:endParaRPr sz="1800"/>
          </a:p>
          <a:p>
            <a:pPr indent="-342900" lvl="1" marL="914400" rtl="0" algn="l">
              <a:spcBef>
                <a:spcPts val="0"/>
              </a:spcBef>
              <a:spcAft>
                <a:spcPts val="0"/>
              </a:spcAft>
              <a:buSzPts val="1800"/>
              <a:buChar char="○"/>
            </a:pPr>
            <a:r>
              <a:rPr lang="en-US" sz="1800"/>
              <a:t>Contract: 13.18%, male: 40%, female: 60%</a:t>
            </a:r>
            <a:endParaRPr sz="1800"/>
          </a:p>
          <a:p>
            <a:pPr indent="-342900" lvl="1" marL="914400" rtl="0" algn="l">
              <a:spcBef>
                <a:spcPts val="0"/>
              </a:spcBef>
              <a:spcAft>
                <a:spcPts val="0"/>
              </a:spcAft>
              <a:buSzPts val="1800"/>
              <a:buChar char="○"/>
            </a:pPr>
            <a:r>
              <a:rPr lang="en-US" sz="1800"/>
              <a:t>Part-time: 1.36%, male: 45.4%, female: 54.55%</a:t>
            </a:r>
            <a:endParaRPr sz="1800"/>
          </a:p>
          <a:p>
            <a:pPr indent="-342900" lvl="0" marL="457200" rtl="0" algn="l">
              <a:spcBef>
                <a:spcPts val="0"/>
              </a:spcBef>
              <a:spcAft>
                <a:spcPts val="0"/>
              </a:spcAft>
              <a:buSzPts val="1800"/>
              <a:buChar char="●"/>
            </a:pPr>
            <a:r>
              <a:rPr lang="en-US" sz="1800"/>
              <a:t>Contract teachers:</a:t>
            </a:r>
            <a:endParaRPr sz="1800"/>
          </a:p>
          <a:p>
            <a:pPr indent="-342900" lvl="1" marL="914400" rtl="0" algn="l">
              <a:spcBef>
                <a:spcPts val="0"/>
              </a:spcBef>
              <a:spcAft>
                <a:spcPts val="0"/>
              </a:spcAft>
              <a:buSzPts val="1800"/>
              <a:buChar char="○"/>
            </a:pPr>
            <a:r>
              <a:rPr lang="en-US" sz="1800"/>
              <a:t>Government: 40%, Government (other): 2.92%, Government Aided: 3.79%, Private: 48.14%, Madrasas (recognized): 1.8%, Unrecognized: 3.32%</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50d3f607a0_0_273"/>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Secondary data: preliminary findings from UDISE+ data</a:t>
            </a:r>
            <a:endParaRPr sz="2800"/>
          </a:p>
        </p:txBody>
      </p:sp>
      <p:sp>
        <p:nvSpPr>
          <p:cNvPr id="367" name="Google Shape;367;g250d3f607a0_0_273"/>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US" sz="1800"/>
              <a:t>Schools and Pupil-Teacher Ratio</a:t>
            </a:r>
            <a:endParaRPr b="1" sz="1800"/>
          </a:p>
          <a:p>
            <a:pPr indent="-342900" lvl="0" marL="457200" rtl="0" algn="l">
              <a:spcBef>
                <a:spcPts val="800"/>
              </a:spcBef>
              <a:spcAft>
                <a:spcPts val="0"/>
              </a:spcAft>
              <a:buSzPts val="1800"/>
              <a:buChar char="●"/>
            </a:pPr>
            <a:r>
              <a:rPr lang="en-US" sz="1800"/>
              <a:t>Total: 1,489,115; rural: 83%, urban: 17%</a:t>
            </a:r>
            <a:endParaRPr sz="1800"/>
          </a:p>
          <a:p>
            <a:pPr indent="-342900" lvl="0" marL="457200" rtl="0" algn="l">
              <a:spcBef>
                <a:spcPts val="0"/>
              </a:spcBef>
              <a:spcAft>
                <a:spcPts val="0"/>
              </a:spcAft>
              <a:buSzPts val="1800"/>
              <a:buChar char="●"/>
            </a:pPr>
            <a:r>
              <a:rPr lang="en-US" sz="1800"/>
              <a:t>Elementary: 74.04%, Composite: 9.28%, Secondary: 16.67%</a:t>
            </a:r>
            <a:endParaRPr sz="1800"/>
          </a:p>
          <a:p>
            <a:pPr indent="-342900" lvl="0" marL="457200" rtl="0" algn="l">
              <a:spcBef>
                <a:spcPts val="0"/>
              </a:spcBef>
              <a:spcAft>
                <a:spcPts val="0"/>
              </a:spcAft>
              <a:buSzPts val="1800"/>
              <a:buChar char="●"/>
            </a:pPr>
            <a:r>
              <a:rPr lang="en-US" sz="1800"/>
              <a:t>Single teacher schools: </a:t>
            </a:r>
            <a:endParaRPr sz="1800"/>
          </a:p>
          <a:p>
            <a:pPr indent="-342900" lvl="1" marL="914400" rtl="0" algn="l">
              <a:spcBef>
                <a:spcPts val="0"/>
              </a:spcBef>
              <a:spcAft>
                <a:spcPts val="0"/>
              </a:spcAft>
              <a:buSzPts val="1800"/>
              <a:buChar char="○"/>
            </a:pPr>
            <a:r>
              <a:rPr lang="en-US" sz="1800"/>
              <a:t>Total: 7.87% i.e.117,285 </a:t>
            </a:r>
            <a:endParaRPr sz="1800"/>
          </a:p>
          <a:p>
            <a:pPr indent="-342900" lvl="1" marL="914400" rtl="0" algn="l">
              <a:spcBef>
                <a:spcPts val="0"/>
              </a:spcBef>
              <a:spcAft>
                <a:spcPts val="0"/>
              </a:spcAft>
              <a:buSzPts val="1800"/>
              <a:buChar char="○"/>
            </a:pPr>
            <a:r>
              <a:rPr lang="en-US" sz="1800"/>
              <a:t>Government: 55.16%, Government (other): 33.86%, Government Aided: 3.33%, Private: 5.9%</a:t>
            </a:r>
            <a:endParaRPr sz="1800"/>
          </a:p>
          <a:p>
            <a:pPr indent="-342900" lvl="0" marL="457200" rtl="0" algn="l">
              <a:spcBef>
                <a:spcPts val="0"/>
              </a:spcBef>
              <a:spcAft>
                <a:spcPts val="0"/>
              </a:spcAft>
              <a:buSzPts val="1800"/>
              <a:buChar char="●"/>
            </a:pPr>
            <a:r>
              <a:rPr lang="en-US" sz="1800"/>
              <a:t>Pupil-Teacher Ratio (school level)</a:t>
            </a:r>
            <a:r>
              <a:rPr lang="en-US" sz="1800"/>
              <a:t>:</a:t>
            </a:r>
            <a:endParaRPr sz="1800"/>
          </a:p>
          <a:p>
            <a:pPr indent="-342900" lvl="1" marL="914400" rtl="0" algn="l">
              <a:spcBef>
                <a:spcPts val="0"/>
              </a:spcBef>
              <a:spcAft>
                <a:spcPts val="0"/>
              </a:spcAft>
              <a:buSzPts val="1800"/>
              <a:buChar char="○"/>
            </a:pPr>
            <a:r>
              <a:rPr lang="en-US" sz="1800"/>
              <a:t>National average: 28</a:t>
            </a:r>
            <a:endParaRPr sz="1800"/>
          </a:p>
          <a:p>
            <a:pPr indent="-342900" lvl="1" marL="914400" rtl="0" algn="l">
              <a:spcBef>
                <a:spcPts val="0"/>
              </a:spcBef>
              <a:spcAft>
                <a:spcPts val="0"/>
              </a:spcAft>
              <a:buSzPts val="1800"/>
              <a:buChar char="○"/>
            </a:pPr>
            <a:r>
              <a:rPr lang="en-US" sz="1800"/>
              <a:t>Number of schools with PTR&gt;35: 352,354</a:t>
            </a:r>
            <a:endParaRPr sz="1800"/>
          </a:p>
          <a:p>
            <a:pPr indent="-342900" lvl="1" marL="914400" rtl="0" algn="l">
              <a:spcBef>
                <a:spcPts val="0"/>
              </a:spcBef>
              <a:spcAft>
                <a:spcPts val="0"/>
              </a:spcAft>
              <a:buSzPts val="1800"/>
              <a:buChar char="○"/>
            </a:pPr>
            <a:r>
              <a:rPr lang="en-US" sz="1800"/>
              <a:t>Number of schools with PTR&lt;30: 1,000,051</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50d3f607a0_0_20"/>
          <p:cNvSpPr txBox="1"/>
          <p:nvPr>
            <p:ph type="title"/>
          </p:nvPr>
        </p:nvSpPr>
        <p:spPr>
          <a:xfrm>
            <a:off x="284825" y="273850"/>
            <a:ext cx="85944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Secondary data: preliminary findings from PLFS data</a:t>
            </a:r>
            <a:endParaRPr sz="2800"/>
          </a:p>
        </p:txBody>
      </p:sp>
      <p:sp>
        <p:nvSpPr>
          <p:cNvPr id="373" name="Google Shape;373;g250d3f607a0_0_20"/>
          <p:cNvSpPr txBox="1"/>
          <p:nvPr>
            <p:ph idx="1" type="body"/>
          </p:nvPr>
        </p:nvSpPr>
        <p:spPr>
          <a:xfrm>
            <a:off x="284825" y="1216825"/>
            <a:ext cx="8742300" cy="3642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US" sz="1800"/>
              <a:t>Demographic characteristics of teachers: </a:t>
            </a:r>
            <a:endParaRPr b="1" sz="1800"/>
          </a:p>
          <a:p>
            <a:pPr indent="-342900" lvl="0" marL="457200" rtl="0" algn="l">
              <a:spcBef>
                <a:spcPts val="800"/>
              </a:spcBef>
              <a:spcAft>
                <a:spcPts val="0"/>
              </a:spcAft>
              <a:buSzPts val="1800"/>
              <a:buChar char="●"/>
            </a:pPr>
            <a:r>
              <a:rPr lang="en-US" sz="1800"/>
              <a:t>By gender, social group, religion, age-group, place of residence (rural/urban), state</a:t>
            </a:r>
            <a:endParaRPr sz="1800"/>
          </a:p>
          <a:p>
            <a:pPr indent="-342900" lvl="0" marL="457200" rtl="0" algn="l">
              <a:spcBef>
                <a:spcPts val="0"/>
              </a:spcBef>
              <a:spcAft>
                <a:spcPts val="0"/>
              </a:spcAft>
              <a:buSzPts val="1800"/>
              <a:buChar char="●"/>
            </a:pPr>
            <a:r>
              <a:rPr lang="en-US" sz="1800"/>
              <a:t>Current status of demographic profile and changes over time</a:t>
            </a:r>
            <a:endParaRPr sz="1800"/>
          </a:p>
          <a:p>
            <a:pPr indent="-342900" lvl="0" marL="457200" rtl="0" algn="l">
              <a:spcBef>
                <a:spcPts val="0"/>
              </a:spcBef>
              <a:spcAft>
                <a:spcPts val="0"/>
              </a:spcAft>
              <a:buSzPts val="1800"/>
              <a:buChar char="●"/>
            </a:pPr>
            <a:r>
              <a:rPr lang="en-US" sz="1800"/>
              <a:t>Share of school teachers from various economic status of households (Rich vs poor), various types of households (primary occupation)</a:t>
            </a:r>
            <a:endParaRPr sz="1800"/>
          </a:p>
          <a:p>
            <a:pPr indent="0" lvl="0" marL="0" rtl="0" algn="l">
              <a:spcBef>
                <a:spcPts val="800"/>
              </a:spcBef>
              <a:spcAft>
                <a:spcPts val="0"/>
              </a:spcAft>
              <a:buClr>
                <a:schemeClr val="dk1"/>
              </a:buClr>
              <a:buSzPts val="1100"/>
              <a:buFont typeface="Arial"/>
              <a:buNone/>
            </a:pPr>
            <a:r>
              <a:rPr b="1" lang="en-US" sz="1800"/>
              <a:t>Educational and professional qualifications of teachers:</a:t>
            </a:r>
            <a:endParaRPr b="1" sz="1800"/>
          </a:p>
          <a:p>
            <a:pPr indent="-342900" lvl="0" marL="457200" rtl="0" algn="l">
              <a:spcBef>
                <a:spcPts val="800"/>
              </a:spcBef>
              <a:spcAft>
                <a:spcPts val="0"/>
              </a:spcAft>
              <a:buSzPts val="1800"/>
              <a:buChar char="●"/>
            </a:pPr>
            <a:r>
              <a:rPr lang="en-US" sz="1800"/>
              <a:t>Distribution across qualification, type of school management (Government, Government-aided, Private-unaided, others), level of teaching (Elementary vs secondary), school location, years of service, type of contract (contractual vs permanent), working hours, average income earned by teachers</a:t>
            </a:r>
            <a:endParaRPr sz="1800"/>
          </a:p>
          <a:p>
            <a:pPr indent="-342900" lvl="0" marL="457200" rtl="0" algn="l">
              <a:spcBef>
                <a:spcPts val="0"/>
              </a:spcBef>
              <a:spcAft>
                <a:spcPts val="0"/>
              </a:spcAft>
              <a:buSzPts val="1800"/>
              <a:buChar char="●"/>
            </a:pPr>
            <a:r>
              <a:rPr lang="en-US" sz="1800"/>
              <a:t>The above profile separately for female vs male teachers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250d3f607a0_0_45"/>
          <p:cNvSpPr txBox="1"/>
          <p:nvPr>
            <p:ph type="title"/>
          </p:nvPr>
        </p:nvSpPr>
        <p:spPr>
          <a:xfrm>
            <a:off x="317700" y="273850"/>
            <a:ext cx="81975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Secondary data: preliminary findings from PLFS data</a:t>
            </a:r>
            <a:endParaRPr sz="2800"/>
          </a:p>
        </p:txBody>
      </p:sp>
      <p:sp>
        <p:nvSpPr>
          <p:cNvPr id="379" name="Google Shape;379;g250d3f607a0_0_45"/>
          <p:cNvSpPr txBox="1"/>
          <p:nvPr>
            <p:ph idx="1" type="body"/>
          </p:nvPr>
        </p:nvSpPr>
        <p:spPr>
          <a:xfrm>
            <a:off x="628650" y="1369225"/>
            <a:ext cx="7886700" cy="3473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US" sz="1800"/>
              <a:t>Feminisation of teachers:</a:t>
            </a:r>
            <a:endParaRPr b="1" sz="1800"/>
          </a:p>
          <a:p>
            <a:pPr indent="-342900" lvl="0" marL="457200" rtl="0" algn="l">
              <a:spcBef>
                <a:spcPts val="800"/>
              </a:spcBef>
              <a:spcAft>
                <a:spcPts val="0"/>
              </a:spcAft>
              <a:buSzPts val="1800"/>
              <a:buChar char="●"/>
            </a:pPr>
            <a:r>
              <a:rPr lang="en-US" sz="1800"/>
              <a:t>Has there been a feminisation of school teachers in India? Distribution of teachers vs. rest of the workforce by gender and assessing any change in the pattern over time.</a:t>
            </a:r>
            <a:endParaRPr sz="1800"/>
          </a:p>
          <a:p>
            <a:pPr indent="-342900" lvl="0" marL="457200" rtl="0" algn="l">
              <a:spcBef>
                <a:spcPts val="0"/>
              </a:spcBef>
              <a:spcAft>
                <a:spcPts val="0"/>
              </a:spcAft>
              <a:buSzPts val="1800"/>
              <a:buChar char="●"/>
            </a:pPr>
            <a:r>
              <a:rPr lang="en-US" sz="1800"/>
              <a:t>What impacts this gendered segregation of the teaching profession? What are some of the specific characteristics of female teachers (education level, household characteristics, type of employment (permanent vs. contractual, school management types, etc)?</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50d3f607a0_0_25"/>
          <p:cNvSpPr txBox="1"/>
          <p:nvPr>
            <p:ph type="title"/>
          </p:nvPr>
        </p:nvSpPr>
        <p:spPr>
          <a:xfrm>
            <a:off x="170950" y="339900"/>
            <a:ext cx="8907000" cy="5871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US" sz="2800"/>
              <a:t>Secondary data: preliminary findings from State </a:t>
            </a:r>
            <a:r>
              <a:rPr lang="en-US" sz="2800">
                <a:extLst>
                  <a:ext uri="http://customooxmlschemas.google.com/">
                    <go:slidesCustomData xmlns:go="http://customooxmlschemas.google.com/" textRoundtripDataId="0"/>
                  </a:ext>
                </a:extLst>
              </a:rPr>
              <a:t>TET</a:t>
            </a:r>
            <a:r>
              <a:rPr lang="en-US" sz="2800"/>
              <a:t> data</a:t>
            </a:r>
            <a:endParaRPr sz="2800"/>
          </a:p>
        </p:txBody>
      </p:sp>
      <p:graphicFrame>
        <p:nvGraphicFramePr>
          <p:cNvPr id="385" name="Google Shape;385;g250d3f607a0_0_25"/>
          <p:cNvGraphicFramePr/>
          <p:nvPr/>
        </p:nvGraphicFramePr>
        <p:xfrm>
          <a:off x="296675" y="971600"/>
          <a:ext cx="3000000" cy="3000000"/>
        </p:xfrm>
        <a:graphic>
          <a:graphicData uri="http://schemas.openxmlformats.org/drawingml/2006/table">
            <a:tbl>
              <a:tblPr>
                <a:noFill/>
                <a:tableStyleId>{E3307392-12C7-484B-88CC-C85FD2064471}</a:tableStyleId>
              </a:tblPr>
              <a:tblGrid>
                <a:gridCol w="756100"/>
                <a:gridCol w="949600"/>
                <a:gridCol w="977525"/>
                <a:gridCol w="1133200"/>
                <a:gridCol w="1276550"/>
                <a:gridCol w="1017525"/>
                <a:gridCol w="868250"/>
                <a:gridCol w="1376250"/>
              </a:tblGrid>
              <a:tr h="218350">
                <a:tc rowSpan="2">
                  <a:txBody>
                    <a:bodyPr/>
                    <a:lstStyle/>
                    <a:p>
                      <a:pPr indent="0" lvl="0" marL="0" rtl="0" algn="ctr">
                        <a:lnSpc>
                          <a:spcPct val="115000"/>
                        </a:lnSpc>
                        <a:spcBef>
                          <a:spcPts val="0"/>
                        </a:spcBef>
                        <a:spcAft>
                          <a:spcPts val="0"/>
                        </a:spcAft>
                        <a:buNone/>
                      </a:pPr>
                      <a:r>
                        <a:rPr lang="en-US" sz="1200"/>
                        <a:t>Gender</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rowSpan="2">
                  <a:txBody>
                    <a:bodyPr/>
                    <a:lstStyle/>
                    <a:p>
                      <a:pPr indent="0" lvl="0" marL="0" rtl="0" algn="ctr">
                        <a:lnSpc>
                          <a:spcPct val="115000"/>
                        </a:lnSpc>
                        <a:spcBef>
                          <a:spcPts val="0"/>
                        </a:spcBef>
                        <a:spcAft>
                          <a:spcPts val="0"/>
                        </a:spcAft>
                        <a:buNone/>
                      </a:pPr>
                      <a:r>
                        <a:rPr lang="en-US" sz="1200"/>
                        <a:t>Category</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None/>
                      </a:pPr>
                      <a:r>
                        <a:rPr b="1" lang="en-US" sz="1000"/>
                        <a:t>Paper-1 (Primary school)</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hMerge="1"/>
                <a:tc hMerge="1"/>
                <a:tc gridSpan="3">
                  <a:txBody>
                    <a:bodyPr/>
                    <a:lstStyle/>
                    <a:p>
                      <a:pPr indent="0" lvl="0" marL="0" rtl="0" algn="ctr">
                        <a:lnSpc>
                          <a:spcPct val="115000"/>
                        </a:lnSpc>
                        <a:spcBef>
                          <a:spcPts val="0"/>
                        </a:spcBef>
                        <a:spcAft>
                          <a:spcPts val="0"/>
                        </a:spcAft>
                        <a:buNone/>
                      </a:pPr>
                      <a:r>
                        <a:rPr b="1" lang="en-US" sz="1000"/>
                        <a:t>Paper-2 (TGT, secondary school)</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hMerge="1"/>
                <a:tc hMerge="1"/>
              </a:tr>
              <a:tr h="397000">
                <a:tc vMerge="1"/>
                <a:tc vMerge="1"/>
                <a:tc>
                  <a:txBody>
                    <a:bodyPr/>
                    <a:lstStyle/>
                    <a:p>
                      <a:pPr indent="0" lvl="0" marL="0" rtl="0" algn="ctr">
                        <a:lnSpc>
                          <a:spcPct val="115000"/>
                        </a:lnSpc>
                        <a:spcBef>
                          <a:spcPts val="0"/>
                        </a:spcBef>
                        <a:spcAft>
                          <a:spcPts val="0"/>
                        </a:spcAft>
                        <a:buNone/>
                      </a:pPr>
                      <a:r>
                        <a:rPr lang="en-US" sz="1200"/>
                        <a:t>Appeared</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Qualified</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P</a:t>
                      </a:r>
                      <a:r>
                        <a:rPr lang="en-US" sz="1200"/>
                        <a:t>ercentage Q.</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Appeared</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US" sz="1200">
                          <a:solidFill>
                            <a:schemeClr val="dk1"/>
                          </a:solidFill>
                        </a:rPr>
                        <a:t>Qualified</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en-US" sz="1200"/>
                        <a:t>P</a:t>
                      </a:r>
                      <a:r>
                        <a:rPr lang="en-US" sz="1200"/>
                        <a:t>ercentage Q.</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rowSpan="4">
                  <a:txBody>
                    <a:bodyPr/>
                    <a:lstStyle/>
                    <a:p>
                      <a:pPr indent="0" lvl="0" marL="0" rtl="0" algn="ctr">
                        <a:lnSpc>
                          <a:spcPct val="115000"/>
                        </a:lnSpc>
                        <a:spcBef>
                          <a:spcPts val="0"/>
                        </a:spcBef>
                        <a:spcAft>
                          <a:spcPts val="0"/>
                        </a:spcAft>
                        <a:buNone/>
                      </a:pPr>
                      <a:r>
                        <a:rPr lang="en-US" sz="1200"/>
                        <a:t>Female</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GENERAL</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21462</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1888</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8.80</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18537</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2793</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15.07</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vMerge="1"/>
                <a:tc>
                  <a:txBody>
                    <a:bodyPr/>
                    <a:lstStyle/>
                    <a:p>
                      <a:pPr indent="0" lvl="0" marL="0" rtl="0" algn="ctr">
                        <a:lnSpc>
                          <a:spcPct val="115000"/>
                        </a:lnSpc>
                        <a:spcBef>
                          <a:spcPts val="0"/>
                        </a:spcBef>
                        <a:spcAft>
                          <a:spcPts val="0"/>
                        </a:spcAft>
                        <a:buNone/>
                      </a:pPr>
                      <a:r>
                        <a:rPr lang="en-US" sz="1200"/>
                        <a:t>BC</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123899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32302</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26.07</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98614</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38971</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39.52</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vMerge="1"/>
                <a:tc>
                  <a:txBody>
                    <a:bodyPr/>
                    <a:lstStyle/>
                    <a:p>
                      <a:pPr indent="0" lvl="0" marL="0" rtl="0" algn="ctr">
                        <a:lnSpc>
                          <a:spcPct val="115000"/>
                        </a:lnSpc>
                        <a:spcBef>
                          <a:spcPts val="0"/>
                        </a:spcBef>
                        <a:spcAft>
                          <a:spcPts val="0"/>
                        </a:spcAft>
                        <a:buNone/>
                      </a:pPr>
                      <a:r>
                        <a:rPr lang="en-US" sz="1200"/>
                        <a:t>SC/ST/PWD</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61591</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28196</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45.78</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43549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30565</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70.19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vMerge="1"/>
                <a:tc>
                  <a:txBody>
                    <a:bodyPr/>
                    <a:lstStyle/>
                    <a:p>
                      <a:pPr indent="0" lvl="0" marL="0" rtl="0" algn="ctr">
                        <a:lnSpc>
                          <a:spcPct val="115000"/>
                        </a:lnSpc>
                        <a:spcBef>
                          <a:spcPts val="0"/>
                        </a:spcBef>
                        <a:spcAft>
                          <a:spcPts val="0"/>
                        </a:spcAft>
                        <a:buNone/>
                      </a:pPr>
                      <a:r>
                        <a:rPr lang="en-US" sz="1200"/>
                        <a:t>Total</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206952</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62386</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30.15</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160700</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72329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45.01</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rowSpan="4">
                  <a:txBody>
                    <a:bodyPr/>
                    <a:lstStyle/>
                    <a:p>
                      <a:pPr indent="0" lvl="0" marL="0" rtl="0" algn="ctr">
                        <a:lnSpc>
                          <a:spcPct val="115000"/>
                        </a:lnSpc>
                        <a:spcBef>
                          <a:spcPts val="0"/>
                        </a:spcBef>
                        <a:spcAft>
                          <a:spcPts val="0"/>
                        </a:spcAft>
                        <a:buNone/>
                      </a:pPr>
                      <a:r>
                        <a:rPr lang="en-US" sz="1200"/>
                        <a:t>Male</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GENERAL</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5487</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679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12.37</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4988</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1171</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23.48</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vMerge="1"/>
                <a:tc>
                  <a:txBody>
                    <a:bodyPr/>
                    <a:lstStyle/>
                    <a:p>
                      <a:pPr indent="0" lvl="0" marL="0" rtl="0" algn="ctr">
                        <a:lnSpc>
                          <a:spcPct val="115000"/>
                        </a:lnSpc>
                        <a:spcBef>
                          <a:spcPts val="0"/>
                        </a:spcBef>
                        <a:spcAft>
                          <a:spcPts val="0"/>
                        </a:spcAft>
                        <a:buNone/>
                      </a:pPr>
                      <a:r>
                        <a:rPr lang="en-US" sz="1200"/>
                        <a:t>BC</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58194</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17540</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30.14</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49600</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24158</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48.71</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vMerge="1"/>
                <a:tc>
                  <a:txBody>
                    <a:bodyPr/>
                    <a:lstStyle/>
                    <a:p>
                      <a:pPr indent="0" lvl="0" marL="0" rtl="0" algn="ctr">
                        <a:lnSpc>
                          <a:spcPct val="115000"/>
                        </a:lnSpc>
                        <a:spcBef>
                          <a:spcPts val="0"/>
                        </a:spcBef>
                        <a:spcAft>
                          <a:spcPts val="0"/>
                        </a:spcAft>
                        <a:buNone/>
                      </a:pPr>
                      <a:r>
                        <a:rPr lang="en-US" sz="1200"/>
                        <a:t>SC/ST/PWD</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47805</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21847</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45.70</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35601</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25239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70.89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vMerge="1"/>
                <a:tc>
                  <a:txBody>
                    <a:bodyPr/>
                    <a:lstStyle/>
                    <a:p>
                      <a:pPr indent="0" lvl="0" marL="0" rtl="0" algn="ctr">
                        <a:lnSpc>
                          <a:spcPct val="115000"/>
                        </a:lnSpc>
                        <a:spcBef>
                          <a:spcPts val="0"/>
                        </a:spcBef>
                        <a:spcAft>
                          <a:spcPts val="0"/>
                        </a:spcAft>
                        <a:buNone/>
                      </a:pPr>
                      <a:r>
                        <a:rPr lang="en-US" sz="1200"/>
                        <a:t>Total</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111486</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40066</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35.94</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90189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50568</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56.07</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rowSpan="4">
                  <a:txBody>
                    <a:bodyPr/>
                    <a:lstStyle/>
                    <a:p>
                      <a:pPr indent="0" lvl="0" marL="0" rtl="0" algn="ctr">
                        <a:lnSpc>
                          <a:spcPct val="115000"/>
                        </a:lnSpc>
                        <a:spcBef>
                          <a:spcPts val="0"/>
                        </a:spcBef>
                        <a:spcAft>
                          <a:spcPts val="0"/>
                        </a:spcAft>
                        <a:buNone/>
                      </a:pPr>
                      <a:r>
                        <a:rPr lang="en-US" sz="1200"/>
                        <a:t>Total</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GENERAL</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26949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2567</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9.53</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23525</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3964</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16.85</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vMerge="1"/>
                <a:tc>
                  <a:txBody>
                    <a:bodyPr/>
                    <a:lstStyle/>
                    <a:p>
                      <a:pPr indent="0" lvl="0" marL="0" rtl="0" algn="ctr">
                        <a:lnSpc>
                          <a:spcPct val="115000"/>
                        </a:lnSpc>
                        <a:spcBef>
                          <a:spcPts val="0"/>
                        </a:spcBef>
                        <a:spcAft>
                          <a:spcPts val="0"/>
                        </a:spcAft>
                        <a:buNone/>
                      </a:pPr>
                      <a:r>
                        <a:rPr lang="en-US" sz="1200"/>
                        <a:t>BC</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182093</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49842</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27.37</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148214</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63129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42.59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vMerge="1"/>
                <a:tc>
                  <a:txBody>
                    <a:bodyPr/>
                    <a:lstStyle/>
                    <a:p>
                      <a:pPr indent="0" lvl="0" marL="0" rtl="0" algn="ctr">
                        <a:lnSpc>
                          <a:spcPct val="115000"/>
                        </a:lnSpc>
                        <a:spcBef>
                          <a:spcPts val="0"/>
                        </a:spcBef>
                        <a:spcAft>
                          <a:spcPts val="0"/>
                        </a:spcAft>
                        <a:buNone/>
                      </a:pPr>
                      <a:r>
                        <a:rPr lang="en-US" sz="1200"/>
                        <a:t>SC/ST/PWD</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109396</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50043</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45.74</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79150</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55804</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70.50</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46525">
                <a:tc vMerge="1"/>
                <a:tc>
                  <a:txBody>
                    <a:bodyPr/>
                    <a:lstStyle/>
                    <a:p>
                      <a:pPr indent="0" lvl="0" marL="0" rtl="0" algn="ctr">
                        <a:lnSpc>
                          <a:spcPct val="115000"/>
                        </a:lnSpc>
                        <a:spcBef>
                          <a:spcPts val="0"/>
                        </a:spcBef>
                        <a:spcAft>
                          <a:spcPts val="0"/>
                        </a:spcAft>
                        <a:buNone/>
                      </a:pPr>
                      <a:r>
                        <a:rPr lang="en-US" sz="1200"/>
                        <a:t>Total</a:t>
                      </a:r>
                      <a:endParaRPr sz="12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318438</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102452</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32.17</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250889</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122897</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t>48.98</a:t>
                      </a:r>
                      <a:endParaRPr sz="12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bl>
          </a:graphicData>
        </a:graphic>
      </p:graphicFrame>
      <p:sp>
        <p:nvSpPr>
          <p:cNvPr id="386" name="Google Shape;386;g250d3f607a0_0_25"/>
          <p:cNvSpPr txBox="1"/>
          <p:nvPr>
            <p:ph type="title"/>
          </p:nvPr>
        </p:nvSpPr>
        <p:spPr>
          <a:xfrm>
            <a:off x="296675" y="4436050"/>
            <a:ext cx="8907000" cy="587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1400"/>
              <a:t>Qualified Marks for Gen- 60% and Above; BC- 50% and Above; SC/ST/PWD-40 % and Above</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51e2ff3ff7_1_43"/>
          <p:cNvSpPr txBox="1"/>
          <p:nvPr>
            <p:ph type="title"/>
          </p:nvPr>
        </p:nvSpPr>
        <p:spPr>
          <a:xfrm>
            <a:off x="740938" y="349347"/>
            <a:ext cx="7731000" cy="5115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1100"/>
              <a:buFont typeface="Arial"/>
              <a:buNone/>
            </a:pPr>
            <a:r>
              <a:rPr lang="en-US" sz="2800">
                <a:extLst>
                  <a:ext uri="http://customooxmlschemas.google.com/">
                    <go:slidesCustomData xmlns:go="http://customooxmlschemas.google.com/" textRoundtripDataId="1"/>
                  </a:ext>
                </a:extLst>
              </a:rPr>
              <a:t>TET</a:t>
            </a:r>
            <a:r>
              <a:rPr lang="en-US" sz="2800">
                <a:extLst>
                  <a:ext uri="http://customooxmlschemas.google.com/">
                    <go:slidesCustomData xmlns:go="http://customooxmlschemas.google.com/" textRoundtripDataId="2"/>
                  </a:ext>
                </a:extLst>
              </a:rPr>
              <a:t> Data Analysis</a:t>
            </a:r>
            <a:endParaRPr/>
          </a:p>
        </p:txBody>
      </p:sp>
      <p:graphicFrame>
        <p:nvGraphicFramePr>
          <p:cNvPr id="392" name="Google Shape;392;g251e2ff3ff7_1_43"/>
          <p:cNvGraphicFramePr/>
          <p:nvPr/>
        </p:nvGraphicFramePr>
        <p:xfrm>
          <a:off x="496100" y="1020038"/>
          <a:ext cx="3000000" cy="3000000"/>
        </p:xfrm>
        <a:graphic>
          <a:graphicData uri="http://schemas.openxmlformats.org/drawingml/2006/table">
            <a:tbl>
              <a:tblPr>
                <a:noFill/>
                <a:tableStyleId>{E3307392-12C7-484B-88CC-C85FD2064471}</a:tableStyleId>
              </a:tblPr>
              <a:tblGrid>
                <a:gridCol w="2904350"/>
                <a:gridCol w="1803450"/>
                <a:gridCol w="898425"/>
                <a:gridCol w="1105075"/>
                <a:gridCol w="1509375"/>
              </a:tblGrid>
              <a:tr h="384375">
                <a:tc rowSpan="2">
                  <a:txBody>
                    <a:bodyPr/>
                    <a:lstStyle/>
                    <a:p>
                      <a:pPr indent="0" lvl="0" marL="0" rtl="0" algn="ctr">
                        <a:lnSpc>
                          <a:spcPct val="115000"/>
                        </a:lnSpc>
                        <a:spcBef>
                          <a:spcPts val="0"/>
                        </a:spcBef>
                        <a:spcAft>
                          <a:spcPts val="0"/>
                        </a:spcAft>
                        <a:buNone/>
                      </a:pPr>
                      <a:r>
                        <a:rPr b="1" lang="en-US" sz="1000"/>
                        <a:t>Statistics</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Clr>
                          <a:schemeClr val="dk1"/>
                        </a:buClr>
                        <a:buSzPts val="1100"/>
                        <a:buFont typeface="Arial"/>
                        <a:buNone/>
                      </a:pPr>
                      <a:r>
                        <a:rPr b="1" lang="en-US" sz="1000">
                          <a:solidFill>
                            <a:schemeClr val="dk1"/>
                          </a:solidFill>
                        </a:rPr>
                        <a:t>Paper-1 (Primary school)</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hMerge="1"/>
                <a:tc gridSpan="2">
                  <a:txBody>
                    <a:bodyPr/>
                    <a:lstStyle/>
                    <a:p>
                      <a:pPr indent="0" lvl="0" marL="0" rtl="0" algn="ctr">
                        <a:lnSpc>
                          <a:spcPct val="115000"/>
                        </a:lnSpc>
                        <a:spcBef>
                          <a:spcPts val="0"/>
                        </a:spcBef>
                        <a:spcAft>
                          <a:spcPts val="0"/>
                        </a:spcAft>
                        <a:buClr>
                          <a:schemeClr val="dk1"/>
                        </a:buClr>
                        <a:buSzPts val="1100"/>
                        <a:buFont typeface="Arial"/>
                        <a:buNone/>
                      </a:pPr>
                      <a:r>
                        <a:rPr b="1" lang="en-US" sz="1000">
                          <a:solidFill>
                            <a:schemeClr val="dk1"/>
                          </a:solidFill>
                        </a:rPr>
                        <a:t>Paper-2 (TGT, secondary school)</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hMerge="1"/>
              </a:tr>
              <a:tr h="384375">
                <a:tc vMerge="1"/>
                <a:tc>
                  <a:txBody>
                    <a:bodyPr/>
                    <a:lstStyle/>
                    <a:p>
                      <a:pPr indent="0" lvl="0" marL="0" rtl="0" algn="ctr">
                        <a:lnSpc>
                          <a:spcPct val="115000"/>
                        </a:lnSpc>
                        <a:spcBef>
                          <a:spcPts val="0"/>
                        </a:spcBef>
                        <a:spcAft>
                          <a:spcPts val="0"/>
                        </a:spcAft>
                        <a:buNone/>
                      </a:pPr>
                      <a:r>
                        <a:rPr b="1" lang="en-US" sz="1000"/>
                        <a:t>Appeared</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Qualified</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Appeared</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Qualified</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384375">
                <a:tc>
                  <a:txBody>
                    <a:bodyPr/>
                    <a:lstStyle/>
                    <a:p>
                      <a:pPr indent="0" lvl="0" marL="0" rtl="0" algn="ctr">
                        <a:lnSpc>
                          <a:spcPct val="115000"/>
                        </a:lnSpc>
                        <a:spcBef>
                          <a:spcPts val="0"/>
                        </a:spcBef>
                        <a:spcAft>
                          <a:spcPts val="0"/>
                        </a:spcAft>
                        <a:buNone/>
                      </a:pPr>
                      <a:r>
                        <a:rPr lang="en-US" sz="1000"/>
                        <a:t>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318437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102452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250889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122897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384375">
                <a:tc>
                  <a:txBody>
                    <a:bodyPr/>
                    <a:lstStyle/>
                    <a:p>
                      <a:pPr indent="0" lvl="0" marL="0" rtl="0" algn="ctr">
                        <a:lnSpc>
                          <a:spcPct val="115000"/>
                        </a:lnSpc>
                        <a:spcBef>
                          <a:spcPts val="0"/>
                        </a:spcBef>
                        <a:spcAft>
                          <a:spcPts val="0"/>
                        </a:spcAft>
                        <a:buNone/>
                      </a:pPr>
                      <a:r>
                        <a:rPr lang="en-US" sz="1000"/>
                        <a:t>Mean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64.49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77.97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70.96</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80.29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384375">
                <a:tc>
                  <a:txBody>
                    <a:bodyPr/>
                    <a:lstStyle/>
                    <a:p>
                      <a:pPr indent="0" lvl="0" marL="0" rtl="0" algn="ctr">
                        <a:lnSpc>
                          <a:spcPct val="115000"/>
                        </a:lnSpc>
                        <a:spcBef>
                          <a:spcPts val="0"/>
                        </a:spcBef>
                        <a:spcAft>
                          <a:spcPts val="0"/>
                        </a:spcAft>
                        <a:buNone/>
                      </a:pPr>
                      <a:r>
                        <a:rPr lang="en-US" sz="1000"/>
                        <a:t>Median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63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80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384375">
                <a:tc>
                  <a:txBody>
                    <a:bodyPr/>
                    <a:lstStyle/>
                    <a:p>
                      <a:pPr indent="0" lvl="0" marL="0" rtl="0" algn="ctr">
                        <a:lnSpc>
                          <a:spcPct val="115000"/>
                        </a:lnSpc>
                        <a:spcBef>
                          <a:spcPts val="0"/>
                        </a:spcBef>
                        <a:spcAft>
                          <a:spcPts val="0"/>
                        </a:spcAft>
                        <a:buNone/>
                      </a:pPr>
                      <a:r>
                        <a:rPr lang="en-US" sz="1000"/>
                        <a:t>Std. Deviation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13.953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11.328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14.014</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11.235</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384375">
                <a:tc>
                  <a:txBody>
                    <a:bodyPr/>
                    <a:lstStyle/>
                    <a:p>
                      <a:pPr indent="0" lvl="0" marL="0" rtl="0" algn="ctr">
                        <a:lnSpc>
                          <a:spcPct val="115000"/>
                        </a:lnSpc>
                        <a:spcBef>
                          <a:spcPts val="0"/>
                        </a:spcBef>
                        <a:spcAft>
                          <a:spcPts val="0"/>
                        </a:spcAft>
                        <a:buNone/>
                      </a:pPr>
                      <a:r>
                        <a:rPr lang="en-US" sz="1000"/>
                        <a:t>Range</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129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127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71</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384375">
                <a:tc>
                  <a:txBody>
                    <a:bodyPr/>
                    <a:lstStyle/>
                    <a:p>
                      <a:pPr indent="0" lvl="0" marL="0" rtl="0" algn="ctr">
                        <a:lnSpc>
                          <a:spcPct val="115000"/>
                        </a:lnSpc>
                        <a:spcBef>
                          <a:spcPts val="0"/>
                        </a:spcBef>
                        <a:spcAft>
                          <a:spcPts val="0"/>
                        </a:spcAft>
                        <a:buNone/>
                      </a:pPr>
                      <a:r>
                        <a:rPr lang="en-US" sz="1000"/>
                        <a:t>Minimum (Out of 150)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4</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60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4</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60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384375">
                <a:tc>
                  <a:txBody>
                    <a:bodyPr/>
                    <a:lstStyle/>
                    <a:p>
                      <a:pPr indent="0" lvl="0" marL="0" rtl="0" algn="ctr">
                        <a:lnSpc>
                          <a:spcPct val="115000"/>
                        </a:lnSpc>
                        <a:spcBef>
                          <a:spcPts val="0"/>
                        </a:spcBef>
                        <a:spcAft>
                          <a:spcPts val="0"/>
                        </a:spcAft>
                        <a:buNone/>
                      </a:pPr>
                      <a:r>
                        <a:rPr lang="en-US" sz="1000"/>
                        <a:t>Maximum </a:t>
                      </a:r>
                      <a:r>
                        <a:rPr lang="en-US" sz="1000">
                          <a:solidFill>
                            <a:schemeClr val="dk1"/>
                          </a:solidFill>
                        </a:rPr>
                        <a:t>(Out of 150)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133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133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131</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131</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51e2ff3ff7_1_37"/>
          <p:cNvSpPr txBox="1"/>
          <p:nvPr>
            <p:ph type="title"/>
          </p:nvPr>
        </p:nvSpPr>
        <p:spPr>
          <a:xfrm>
            <a:off x="510700" y="387100"/>
            <a:ext cx="3189900" cy="483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500">
                <a:extLst>
                  <a:ext uri="http://customooxmlschemas.google.com/">
                    <go:slidesCustomData xmlns:go="http://customooxmlschemas.google.com/" textRoundtripDataId="3"/>
                  </a:ext>
                </a:extLst>
              </a:rPr>
              <a:t>TET</a:t>
            </a:r>
            <a:r>
              <a:rPr lang="en-US" sz="2500"/>
              <a:t> Data Analysis</a:t>
            </a:r>
            <a:endParaRPr sz="2000"/>
          </a:p>
        </p:txBody>
      </p:sp>
      <p:pic>
        <p:nvPicPr>
          <p:cNvPr id="398" name="Google Shape;398;g251e2ff3ff7_1_37"/>
          <p:cNvPicPr preferRelativeResize="0"/>
          <p:nvPr/>
        </p:nvPicPr>
        <p:blipFill>
          <a:blip r:embed="rId3">
            <a:alphaModFix/>
          </a:blip>
          <a:stretch>
            <a:fillRect/>
          </a:stretch>
        </p:blipFill>
        <p:spPr>
          <a:xfrm>
            <a:off x="62400" y="1373900"/>
            <a:ext cx="4633851" cy="2395699"/>
          </a:xfrm>
          <a:prstGeom prst="rect">
            <a:avLst/>
          </a:prstGeom>
          <a:noFill/>
          <a:ln>
            <a:noFill/>
          </a:ln>
        </p:spPr>
      </p:pic>
      <p:pic>
        <p:nvPicPr>
          <p:cNvPr id="399" name="Google Shape;399;g251e2ff3ff7_1_37"/>
          <p:cNvPicPr preferRelativeResize="0"/>
          <p:nvPr/>
        </p:nvPicPr>
        <p:blipFill>
          <a:blip r:embed="rId4">
            <a:alphaModFix/>
          </a:blip>
          <a:stretch>
            <a:fillRect/>
          </a:stretch>
        </p:blipFill>
        <p:spPr>
          <a:xfrm>
            <a:off x="4768801" y="1353700"/>
            <a:ext cx="4052949" cy="24360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251e2ff3ff7_1_51"/>
          <p:cNvSpPr txBox="1"/>
          <p:nvPr>
            <p:ph type="title"/>
          </p:nvPr>
        </p:nvSpPr>
        <p:spPr>
          <a:xfrm>
            <a:off x="699425" y="377650"/>
            <a:ext cx="3189900" cy="483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500">
                <a:extLst>
                  <a:ext uri="http://customooxmlschemas.google.com/">
                    <go:slidesCustomData xmlns:go="http://customooxmlschemas.google.com/" textRoundtripDataId="4"/>
                  </a:ext>
                </a:extLst>
              </a:rPr>
              <a:t>TET</a:t>
            </a:r>
            <a:r>
              <a:rPr lang="en-US" sz="2500"/>
              <a:t> Data Analysis</a:t>
            </a:r>
            <a:endParaRPr sz="2000"/>
          </a:p>
        </p:txBody>
      </p:sp>
      <p:pic>
        <p:nvPicPr>
          <p:cNvPr id="405" name="Google Shape;405;g251e2ff3ff7_1_51"/>
          <p:cNvPicPr preferRelativeResize="0"/>
          <p:nvPr/>
        </p:nvPicPr>
        <p:blipFill>
          <a:blip r:embed="rId3">
            <a:alphaModFix/>
          </a:blip>
          <a:stretch>
            <a:fillRect/>
          </a:stretch>
        </p:blipFill>
        <p:spPr>
          <a:xfrm>
            <a:off x="76900" y="1232325"/>
            <a:ext cx="4705776" cy="2678850"/>
          </a:xfrm>
          <a:prstGeom prst="rect">
            <a:avLst/>
          </a:prstGeom>
          <a:noFill/>
          <a:ln>
            <a:noFill/>
          </a:ln>
        </p:spPr>
      </p:pic>
      <p:pic>
        <p:nvPicPr>
          <p:cNvPr id="406" name="Google Shape;406;g251e2ff3ff7_1_51"/>
          <p:cNvPicPr preferRelativeResize="0"/>
          <p:nvPr/>
        </p:nvPicPr>
        <p:blipFill>
          <a:blip r:embed="rId4">
            <a:alphaModFix/>
          </a:blip>
          <a:stretch>
            <a:fillRect/>
          </a:stretch>
        </p:blipFill>
        <p:spPr>
          <a:xfrm>
            <a:off x="4897350" y="1232325"/>
            <a:ext cx="4056525" cy="2678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51e2ff3ff7_1_2"/>
          <p:cNvSpPr txBox="1"/>
          <p:nvPr>
            <p:ph type="title"/>
          </p:nvPr>
        </p:nvSpPr>
        <p:spPr>
          <a:xfrm>
            <a:off x="812675" y="273850"/>
            <a:ext cx="7702800" cy="3417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Clr>
                <a:schemeClr val="dk1"/>
              </a:buClr>
              <a:buSzPct val="39285"/>
              <a:buFont typeface="Arial"/>
              <a:buNone/>
            </a:pPr>
            <a:r>
              <a:rPr lang="en-US" sz="2800">
                <a:extLst>
                  <a:ext uri="http://customooxmlschemas.google.com/">
                    <go:slidesCustomData xmlns:go="http://customooxmlschemas.google.com/" textRoundtripDataId="5"/>
                  </a:ext>
                </a:extLst>
              </a:rPr>
              <a:t>TET</a:t>
            </a:r>
            <a:r>
              <a:rPr lang="en-US" sz="2800"/>
              <a:t> Data Analysis</a:t>
            </a:r>
            <a:endParaRPr/>
          </a:p>
        </p:txBody>
      </p:sp>
      <p:graphicFrame>
        <p:nvGraphicFramePr>
          <p:cNvPr id="412" name="Google Shape;412;g251e2ff3ff7_1_2"/>
          <p:cNvGraphicFramePr/>
          <p:nvPr/>
        </p:nvGraphicFramePr>
        <p:xfrm>
          <a:off x="860200" y="734800"/>
          <a:ext cx="3000000" cy="3000000"/>
        </p:xfrm>
        <a:graphic>
          <a:graphicData uri="http://schemas.openxmlformats.org/drawingml/2006/table">
            <a:tbl>
              <a:tblPr>
                <a:noFill/>
                <a:tableStyleId>{E3307392-12C7-484B-88CC-C85FD2064471}</a:tableStyleId>
              </a:tblPr>
              <a:tblGrid>
                <a:gridCol w="993050"/>
                <a:gridCol w="993050"/>
                <a:gridCol w="993050"/>
                <a:gridCol w="1390275"/>
                <a:gridCol w="993050"/>
                <a:gridCol w="993050"/>
                <a:gridCol w="1181725"/>
              </a:tblGrid>
              <a:tr h="299800">
                <a:tc rowSpan="2">
                  <a:txBody>
                    <a:bodyPr/>
                    <a:lstStyle/>
                    <a:p>
                      <a:pPr indent="0" lvl="0" marL="0" rtl="0" algn="ctr">
                        <a:lnSpc>
                          <a:spcPct val="115000"/>
                        </a:lnSpc>
                        <a:spcBef>
                          <a:spcPts val="0"/>
                        </a:spcBef>
                        <a:spcAft>
                          <a:spcPts val="0"/>
                        </a:spcAft>
                        <a:buNone/>
                      </a:pPr>
                      <a:r>
                        <a:rPr b="1" lang="en-US" sz="1000"/>
                        <a:t>Laguage</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gridSpan="3">
                  <a:txBody>
                    <a:bodyPr/>
                    <a:lstStyle/>
                    <a:p>
                      <a:pPr indent="0" lvl="0" marL="0" rtl="0" algn="ctr">
                        <a:lnSpc>
                          <a:spcPct val="115000"/>
                        </a:lnSpc>
                        <a:spcBef>
                          <a:spcPts val="0"/>
                        </a:spcBef>
                        <a:spcAft>
                          <a:spcPts val="0"/>
                        </a:spcAft>
                        <a:buClr>
                          <a:schemeClr val="dk1"/>
                        </a:buClr>
                        <a:buSzPts val="1100"/>
                        <a:buFont typeface="Arial"/>
                        <a:buNone/>
                      </a:pPr>
                      <a:r>
                        <a:rPr b="1" lang="en-US" sz="1000">
                          <a:solidFill>
                            <a:schemeClr val="dk1"/>
                          </a:solidFill>
                        </a:rPr>
                        <a:t>Paper-1 (Primary school)</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hMerge="1"/>
                <a:tc hMerge="1"/>
                <a:tc gridSpan="3">
                  <a:txBody>
                    <a:bodyPr/>
                    <a:lstStyle/>
                    <a:p>
                      <a:pPr indent="0" lvl="0" marL="0" rtl="0" algn="ctr">
                        <a:lnSpc>
                          <a:spcPct val="115000"/>
                        </a:lnSpc>
                        <a:spcBef>
                          <a:spcPts val="0"/>
                        </a:spcBef>
                        <a:spcAft>
                          <a:spcPts val="0"/>
                        </a:spcAft>
                        <a:buClr>
                          <a:schemeClr val="dk1"/>
                        </a:buClr>
                        <a:buSzPts val="1100"/>
                        <a:buFont typeface="Arial"/>
                        <a:buNone/>
                      </a:pPr>
                      <a:r>
                        <a:rPr b="1" lang="en-US" sz="1000">
                          <a:solidFill>
                            <a:schemeClr val="dk1"/>
                          </a:solidFill>
                        </a:rPr>
                        <a:t>Paper-2 (TGT, secondary school)</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hMerge="1"/>
                <a:tc hMerge="1"/>
              </a:tr>
              <a:tr h="311400">
                <a:tc vMerge="1"/>
                <a:tc>
                  <a:txBody>
                    <a:bodyPr/>
                    <a:lstStyle/>
                    <a:p>
                      <a:pPr indent="0" lvl="0" marL="0" rtl="0" algn="ctr">
                        <a:lnSpc>
                          <a:spcPct val="115000"/>
                        </a:lnSpc>
                        <a:spcBef>
                          <a:spcPts val="0"/>
                        </a:spcBef>
                        <a:spcAft>
                          <a:spcPts val="0"/>
                        </a:spcAft>
                        <a:buNone/>
                      </a:pPr>
                      <a:r>
                        <a:rPr b="1" lang="en-US" sz="1100"/>
                        <a:t>Appeared</a:t>
                      </a:r>
                      <a:endParaRPr b="1" sz="11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b="1" lang="en-US" sz="1100">
                          <a:solidFill>
                            <a:schemeClr val="dk1"/>
                          </a:solidFill>
                        </a:rPr>
                        <a:t>Qualified</a:t>
                      </a:r>
                      <a:endParaRPr b="1" sz="11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P</a:t>
                      </a:r>
                      <a:r>
                        <a:rPr b="1" lang="en-US" sz="1100"/>
                        <a:t>ercentage Q.</a:t>
                      </a:r>
                      <a:endParaRPr b="1" sz="11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Appeared</a:t>
                      </a:r>
                      <a:endParaRPr b="1" sz="11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b="1" lang="en-US" sz="1100">
                          <a:solidFill>
                            <a:schemeClr val="dk1"/>
                          </a:solidFill>
                        </a:rPr>
                        <a:t>Qualified</a:t>
                      </a:r>
                      <a:endParaRPr b="1" sz="11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P</a:t>
                      </a:r>
                      <a:r>
                        <a:rPr b="1" lang="en-US" sz="1100"/>
                        <a:t>ercentage Q.</a:t>
                      </a:r>
                      <a:endParaRPr b="1" sz="11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99800">
                <a:tc>
                  <a:txBody>
                    <a:bodyPr/>
                    <a:lstStyle/>
                    <a:p>
                      <a:pPr indent="0" lvl="0" marL="0" rtl="0" algn="ctr">
                        <a:lnSpc>
                          <a:spcPct val="115000"/>
                        </a:lnSpc>
                        <a:spcBef>
                          <a:spcPts val="0"/>
                        </a:spcBef>
                        <a:spcAft>
                          <a:spcPts val="0"/>
                        </a:spcAft>
                        <a:buNone/>
                      </a:pPr>
                      <a:r>
                        <a:rPr lang="en-US" sz="1000"/>
                        <a:t>BENGALI</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99800">
                <a:tc>
                  <a:txBody>
                    <a:bodyPr/>
                    <a:lstStyle/>
                    <a:p>
                      <a:pPr indent="0" lvl="0" marL="0" rtl="0" algn="ctr">
                        <a:lnSpc>
                          <a:spcPct val="115000"/>
                        </a:lnSpc>
                        <a:spcBef>
                          <a:spcPts val="0"/>
                        </a:spcBef>
                        <a:spcAft>
                          <a:spcPts val="0"/>
                        </a:spcAft>
                        <a:buNone/>
                      </a:pPr>
                      <a:r>
                        <a:rPr lang="en-US" sz="1000"/>
                        <a:t>GUJARATI</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99800">
                <a:tc>
                  <a:txBody>
                    <a:bodyPr/>
                    <a:lstStyle/>
                    <a:p>
                      <a:pPr indent="0" lvl="0" marL="0" rtl="0" algn="ctr">
                        <a:lnSpc>
                          <a:spcPct val="115000"/>
                        </a:lnSpc>
                        <a:spcBef>
                          <a:spcPts val="0"/>
                        </a:spcBef>
                        <a:spcAft>
                          <a:spcPts val="0"/>
                        </a:spcAft>
                        <a:buNone/>
                      </a:pPr>
                      <a:r>
                        <a:rPr lang="en-US" sz="1000"/>
                        <a:t>HINDI</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8282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3106</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18488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4026</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99800">
                <a:tc>
                  <a:txBody>
                    <a:bodyPr/>
                    <a:lstStyle/>
                    <a:p>
                      <a:pPr indent="0" lvl="0" marL="0" rtl="0" algn="ctr">
                        <a:lnSpc>
                          <a:spcPct val="115000"/>
                        </a:lnSpc>
                        <a:spcBef>
                          <a:spcPts val="0"/>
                        </a:spcBef>
                        <a:spcAft>
                          <a:spcPts val="0"/>
                        </a:spcAft>
                        <a:buNone/>
                      </a:pPr>
                      <a:r>
                        <a:rPr lang="en-US" sz="1000"/>
                        <a:t>KANNADA</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292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71</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0.10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193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71</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0.1</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99800">
                <a:tc>
                  <a:txBody>
                    <a:bodyPr/>
                    <a:lstStyle/>
                    <a:p>
                      <a:pPr indent="0" lvl="0" marL="0" rtl="0" algn="ctr">
                        <a:lnSpc>
                          <a:spcPct val="115000"/>
                        </a:lnSpc>
                        <a:spcBef>
                          <a:spcPts val="0"/>
                        </a:spcBef>
                        <a:spcAft>
                          <a:spcPts val="0"/>
                        </a:spcAft>
                        <a:buNone/>
                      </a:pPr>
                      <a:r>
                        <a:rPr lang="en-US" sz="1000"/>
                        <a:t>MARATHI</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228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52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0.10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119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99800">
                <a:tc>
                  <a:txBody>
                    <a:bodyPr/>
                    <a:lstStyle/>
                    <a:p>
                      <a:pPr indent="0" lvl="0" marL="0" rtl="0" algn="ctr">
                        <a:lnSpc>
                          <a:spcPct val="115000"/>
                        </a:lnSpc>
                        <a:spcBef>
                          <a:spcPts val="0"/>
                        </a:spcBef>
                        <a:spcAft>
                          <a:spcPts val="0"/>
                        </a:spcAft>
                        <a:buNone/>
                      </a:pPr>
                      <a:r>
                        <a:rPr lang="en-US" sz="1000"/>
                        <a:t>TAMIL</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5</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99800">
                <a:tc>
                  <a:txBody>
                    <a:bodyPr/>
                    <a:lstStyle/>
                    <a:p>
                      <a:pPr indent="0" lvl="0" marL="0" rtl="0" algn="ctr">
                        <a:lnSpc>
                          <a:spcPct val="115000"/>
                        </a:lnSpc>
                        <a:spcBef>
                          <a:spcPts val="0"/>
                        </a:spcBef>
                        <a:spcAft>
                          <a:spcPts val="0"/>
                        </a:spcAft>
                        <a:buNone/>
                      </a:pPr>
                      <a:r>
                        <a:rPr lang="en-US" sz="1000"/>
                        <a:t>REGIONAL LANGUAGE</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296397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95715</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93.40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222242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117037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95.2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99800">
                <a:tc>
                  <a:txBody>
                    <a:bodyPr/>
                    <a:lstStyle/>
                    <a:p>
                      <a:pPr indent="0" lvl="0" marL="0" rtl="0" algn="ctr">
                        <a:lnSpc>
                          <a:spcPct val="115000"/>
                        </a:lnSpc>
                        <a:spcBef>
                          <a:spcPts val="0"/>
                        </a:spcBef>
                        <a:spcAft>
                          <a:spcPts val="0"/>
                        </a:spcAft>
                        <a:buNone/>
                      </a:pPr>
                      <a:r>
                        <a:rPr lang="en-US" sz="1000"/>
                        <a:t>URDU</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13207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3500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3.40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9752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1705</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1.4</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99800">
                <a:tc>
                  <a:txBody>
                    <a:bodyPr/>
                    <a:lstStyle/>
                    <a:p>
                      <a:pPr indent="0" lvl="0" marL="0" rtl="0" algn="ctr">
                        <a:lnSpc>
                          <a:spcPct val="115000"/>
                        </a:lnSpc>
                        <a:spcBef>
                          <a:spcPts val="0"/>
                        </a:spcBef>
                        <a:spcAft>
                          <a:spcPts val="0"/>
                        </a:spcAft>
                        <a:buNone/>
                      </a:pPr>
                      <a:r>
                        <a:rPr lang="en-US" sz="1000"/>
                        <a:t>SANSKRIT</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99800">
                <a:tc>
                  <a:txBody>
                    <a:bodyPr/>
                    <a:lstStyle/>
                    <a:p>
                      <a:pPr indent="0" lvl="0" marL="0" rtl="0" algn="ctr">
                        <a:lnSpc>
                          <a:spcPct val="115000"/>
                        </a:lnSpc>
                        <a:spcBef>
                          <a:spcPts val="0"/>
                        </a:spcBef>
                        <a:spcAft>
                          <a:spcPts val="0"/>
                        </a:spcAft>
                        <a:buNone/>
                      </a:pPr>
                      <a:r>
                        <a:rPr lang="en-US" sz="1000"/>
                        <a:t>Total</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318438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102452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100.00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250889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122897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50d3f607a0_0_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Agenda</a:t>
            </a:r>
            <a:endParaRPr sz="2800"/>
          </a:p>
        </p:txBody>
      </p:sp>
      <p:sp>
        <p:nvSpPr>
          <p:cNvPr id="307" name="Google Shape;307;g250d3f607a0_0_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381000" lvl="0" marL="457200" rtl="0" algn="l">
              <a:spcBef>
                <a:spcPts val="800"/>
              </a:spcBef>
              <a:spcAft>
                <a:spcPts val="0"/>
              </a:spcAft>
              <a:buSzPts val="2400"/>
              <a:buChar char="●"/>
            </a:pPr>
            <a:r>
              <a:rPr lang="en-US" sz="2400"/>
              <a:t>Overall updates</a:t>
            </a:r>
            <a:endParaRPr sz="2400"/>
          </a:p>
          <a:p>
            <a:pPr indent="-381000" lvl="0" marL="457200" rtl="0" algn="l">
              <a:spcBef>
                <a:spcPts val="0"/>
              </a:spcBef>
              <a:spcAft>
                <a:spcPts val="0"/>
              </a:spcAft>
              <a:buSzPts val="2400"/>
              <a:buChar char="●"/>
            </a:pPr>
            <a:r>
              <a:rPr lang="en-US" sz="2400"/>
              <a:t>Primary data: approach and preliminary findings</a:t>
            </a:r>
            <a:endParaRPr sz="2400"/>
          </a:p>
          <a:p>
            <a:pPr indent="-381000" lvl="0" marL="457200" rtl="0" algn="l">
              <a:spcBef>
                <a:spcPts val="0"/>
              </a:spcBef>
              <a:spcAft>
                <a:spcPts val="0"/>
              </a:spcAft>
              <a:buSzPts val="2400"/>
              <a:buChar char="●"/>
            </a:pPr>
            <a:r>
              <a:rPr lang="en-US" sz="2400"/>
              <a:t>Secondary data: preliminary findings</a:t>
            </a:r>
            <a:endParaRPr sz="2400"/>
          </a:p>
          <a:p>
            <a:pPr indent="-381000" lvl="1" marL="914400" rtl="0" algn="l">
              <a:spcBef>
                <a:spcPts val="0"/>
              </a:spcBef>
              <a:spcAft>
                <a:spcPts val="0"/>
              </a:spcAft>
              <a:buSzPts val="2400"/>
              <a:buChar char="○"/>
            </a:pPr>
            <a:r>
              <a:rPr lang="en-US" sz="2400"/>
              <a:t>UDISE+ data</a:t>
            </a:r>
            <a:endParaRPr sz="2400"/>
          </a:p>
          <a:p>
            <a:pPr indent="-381000" lvl="1" marL="914400" rtl="0" algn="l">
              <a:spcBef>
                <a:spcPts val="0"/>
              </a:spcBef>
              <a:spcAft>
                <a:spcPts val="0"/>
              </a:spcAft>
              <a:buSzPts val="2400"/>
              <a:buChar char="○"/>
            </a:pPr>
            <a:r>
              <a:rPr lang="en-US" sz="2400"/>
              <a:t>Periodic Labour Force Survey data</a:t>
            </a:r>
            <a:endParaRPr sz="2400"/>
          </a:p>
          <a:p>
            <a:pPr indent="-381000" lvl="1" marL="914400" rtl="0" algn="l">
              <a:spcBef>
                <a:spcPts val="0"/>
              </a:spcBef>
              <a:spcAft>
                <a:spcPts val="0"/>
              </a:spcAft>
              <a:buSzPts val="2400"/>
              <a:buChar char="○"/>
            </a:pPr>
            <a:r>
              <a:rPr lang="en-US" sz="2400"/>
              <a:t>Teacher Eligibility Test data</a:t>
            </a:r>
            <a:endParaRPr sz="2400"/>
          </a:p>
          <a:p>
            <a:pPr indent="-381000" lvl="0" marL="457200" rtl="0" algn="l">
              <a:spcBef>
                <a:spcPts val="0"/>
              </a:spcBef>
              <a:spcAft>
                <a:spcPts val="0"/>
              </a:spcAft>
              <a:buSzPts val="2400"/>
              <a:buChar char="●"/>
            </a:pPr>
            <a:r>
              <a:rPr lang="en-US" sz="2400"/>
              <a:t>Insights from literature review</a:t>
            </a:r>
            <a:endParaRPr sz="2400"/>
          </a:p>
          <a:p>
            <a:pPr indent="-381000" lvl="0" marL="457200" rtl="0" algn="l">
              <a:spcBef>
                <a:spcPts val="0"/>
              </a:spcBef>
              <a:spcAft>
                <a:spcPts val="0"/>
              </a:spcAft>
              <a:buSzPts val="2400"/>
              <a:buChar char="●"/>
            </a:pPr>
            <a:r>
              <a:rPr lang="en-US" sz="2400"/>
              <a:t>Next steps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251e2ff3ff7_1_12"/>
          <p:cNvSpPr txBox="1"/>
          <p:nvPr>
            <p:ph type="title"/>
          </p:nvPr>
        </p:nvSpPr>
        <p:spPr>
          <a:xfrm>
            <a:off x="220550" y="264400"/>
            <a:ext cx="2944500" cy="4056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US" sz="2500">
                <a:extLst>
                  <a:ext uri="http://customooxmlschemas.google.com/">
                    <go:slidesCustomData xmlns:go="http://customooxmlschemas.google.com/" textRoundtripDataId="6"/>
                  </a:ext>
                </a:extLst>
              </a:rPr>
              <a:t>T</a:t>
            </a:r>
            <a:r>
              <a:rPr lang="en-US" sz="2500">
                <a:extLst>
                  <a:ext uri="http://customooxmlschemas.google.com/">
                    <go:slidesCustomData xmlns:go="http://customooxmlschemas.google.com/" textRoundtripDataId="7"/>
                  </a:ext>
                </a:extLst>
              </a:rPr>
              <a:t>ET</a:t>
            </a:r>
            <a:r>
              <a:rPr lang="en-US" sz="2500">
                <a:extLst>
                  <a:ext uri="http://customooxmlschemas.google.com/">
                    <go:slidesCustomData xmlns:go="http://customooxmlschemas.google.com/" textRoundtripDataId="8"/>
                  </a:ext>
                </a:extLst>
              </a:rPr>
              <a:t> Data Analysis</a:t>
            </a:r>
            <a:endParaRPr sz="2000"/>
          </a:p>
        </p:txBody>
      </p:sp>
      <p:graphicFrame>
        <p:nvGraphicFramePr>
          <p:cNvPr id="418" name="Google Shape;418;g251e2ff3ff7_1_12"/>
          <p:cNvGraphicFramePr/>
          <p:nvPr/>
        </p:nvGraphicFramePr>
        <p:xfrm>
          <a:off x="220550" y="670000"/>
          <a:ext cx="3000000" cy="3000000"/>
        </p:xfrm>
        <a:graphic>
          <a:graphicData uri="http://schemas.openxmlformats.org/drawingml/2006/table">
            <a:tbl>
              <a:tblPr>
                <a:noFill/>
                <a:tableStyleId>{E3307392-12C7-484B-88CC-C85FD2064471}</a:tableStyleId>
              </a:tblPr>
              <a:tblGrid>
                <a:gridCol w="6062925"/>
                <a:gridCol w="881900"/>
                <a:gridCol w="641375"/>
                <a:gridCol w="871850"/>
              </a:tblGrid>
              <a:tr h="208100">
                <a:tc gridSpan="4">
                  <a:txBody>
                    <a:bodyPr/>
                    <a:lstStyle/>
                    <a:p>
                      <a:pPr indent="0" lvl="0" marL="0" rtl="0" algn="ctr">
                        <a:lnSpc>
                          <a:spcPct val="115000"/>
                        </a:lnSpc>
                        <a:spcBef>
                          <a:spcPts val="0"/>
                        </a:spcBef>
                        <a:spcAft>
                          <a:spcPts val="0"/>
                        </a:spcAft>
                        <a:buClr>
                          <a:schemeClr val="dk1"/>
                        </a:buClr>
                        <a:buSzPts val="1100"/>
                        <a:buFont typeface="Arial"/>
                        <a:buNone/>
                      </a:pPr>
                      <a:r>
                        <a:rPr b="1" lang="en-US" sz="1000">
                          <a:solidFill>
                            <a:schemeClr val="dk1"/>
                          </a:solidFill>
                        </a:rPr>
                        <a:t>Paper-1 (Primary school)</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hMerge="1"/>
                <a:tc hMerge="1"/>
                <a:tc hMerge="1"/>
              </a:tr>
              <a:tr h="378375">
                <a:tc>
                  <a:txBody>
                    <a:bodyPr/>
                    <a:lstStyle/>
                    <a:p>
                      <a:pPr indent="0" lvl="0" marL="0" rtl="0" algn="ctr">
                        <a:lnSpc>
                          <a:spcPct val="115000"/>
                        </a:lnSpc>
                        <a:spcBef>
                          <a:spcPts val="0"/>
                        </a:spcBef>
                        <a:spcAft>
                          <a:spcPts val="0"/>
                        </a:spcAft>
                        <a:buNone/>
                      </a:pPr>
                      <a:r>
                        <a:rPr b="1" lang="en-US" sz="1000"/>
                        <a:t>Education Qualifications</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Appeared</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Qualified</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P</a:t>
                      </a:r>
                      <a:r>
                        <a:rPr b="1" lang="en-US" sz="1000"/>
                        <a:t>ercentage Q.</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548650">
                <a:tc>
                  <a:txBody>
                    <a:bodyPr/>
                    <a:lstStyle/>
                    <a:p>
                      <a:pPr indent="0" lvl="0" marL="0" rtl="0" algn="ctr">
                        <a:lnSpc>
                          <a:spcPct val="115000"/>
                        </a:lnSpc>
                        <a:spcBef>
                          <a:spcPts val="0"/>
                        </a:spcBef>
                        <a:spcAft>
                          <a:spcPts val="0"/>
                        </a:spcAft>
                        <a:buNone/>
                      </a:pPr>
                      <a:r>
                        <a:rPr lang="en-US" sz="1000"/>
                        <a:t>Graduation with at least 45% marks AND pass in B.Ed./Special Education or pursuing final year of B.Ed/Special Education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187455</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56061</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54.70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548650">
                <a:tc>
                  <a:txBody>
                    <a:bodyPr/>
                    <a:lstStyle/>
                    <a:p>
                      <a:pPr indent="0" lvl="0" marL="0" rtl="0" algn="ctr">
                        <a:lnSpc>
                          <a:spcPct val="115000"/>
                        </a:lnSpc>
                        <a:spcBef>
                          <a:spcPts val="0"/>
                        </a:spcBef>
                        <a:spcAft>
                          <a:spcPts val="0"/>
                        </a:spcAft>
                        <a:buNone/>
                      </a:pPr>
                      <a:r>
                        <a:rPr lang="en-US" sz="1000"/>
                        <a:t>Intermediate / Senior Secondary with at least 45% marks AND pass in 2 - year Diploma in Elementary Education / 4-year B.El.Ed. / 2 - year Diploma in Education (Special Education) or pursuing final year D.El.Ed / D.Ed.</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92260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38900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38.00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548650">
                <a:tc>
                  <a:txBody>
                    <a:bodyPr/>
                    <a:lstStyle/>
                    <a:p>
                      <a:pPr indent="0" lvl="0" marL="0" rtl="0" algn="ctr">
                        <a:lnSpc>
                          <a:spcPct val="115000"/>
                        </a:lnSpc>
                        <a:spcBef>
                          <a:spcPts val="0"/>
                        </a:spcBef>
                        <a:spcAft>
                          <a:spcPts val="0"/>
                        </a:spcAft>
                        <a:buNone/>
                      </a:pPr>
                      <a:r>
                        <a:rPr lang="en-US" sz="1000"/>
                        <a:t>I</a:t>
                      </a:r>
                      <a:r>
                        <a:rPr lang="en-US" sz="1000"/>
                        <a:t>ntermediate / Senior Secondary with at least 40% marks AND pass in 2 - year Diploma in Elementary Education / 4-year B.El.Ed. / 2 - year Diploma in Education (Special Education) or pursuing final year D.El.Ed / D.Ed.</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12320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4947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4.80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548650">
                <a:tc>
                  <a:txBody>
                    <a:bodyPr/>
                    <a:lstStyle/>
                    <a:p>
                      <a:pPr indent="0" lvl="0" marL="0" rtl="0" algn="ctr">
                        <a:lnSpc>
                          <a:spcPct val="115000"/>
                        </a:lnSpc>
                        <a:spcBef>
                          <a:spcPts val="0"/>
                        </a:spcBef>
                        <a:spcAft>
                          <a:spcPts val="0"/>
                        </a:spcAft>
                        <a:buNone/>
                      </a:pPr>
                      <a:r>
                        <a:rPr lang="en-US" sz="1000"/>
                        <a:t>Graduation with at least 50% marks AND pass in B.Ed. / Special Education or pursuing final year B.Ed / Bachelor of Education (Special Education)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19600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1516</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1.50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548650">
                <a:tc>
                  <a:txBody>
                    <a:bodyPr/>
                    <a:lstStyle/>
                    <a:p>
                      <a:pPr indent="0" lvl="0" marL="0" rtl="0" algn="ctr">
                        <a:lnSpc>
                          <a:spcPct val="115000"/>
                        </a:lnSpc>
                        <a:spcBef>
                          <a:spcPts val="0"/>
                        </a:spcBef>
                        <a:spcAft>
                          <a:spcPts val="0"/>
                        </a:spcAft>
                        <a:buNone/>
                      </a:pPr>
                      <a:r>
                        <a:rPr lang="en-US" sz="1000"/>
                        <a:t>Intermediate / Senior Secondary with at least 50% marks AND pass in 2 - year Diploma in Elementary Education / 4-year B.El.Ed. / 2 - year Diploma in Education (Special Education) or pursuing final year D.El.Ed / D.Ed.</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5764</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890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0.90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548650">
                <a:tc>
                  <a:txBody>
                    <a:bodyPr/>
                    <a:lstStyle/>
                    <a:p>
                      <a:pPr indent="0" lvl="0" marL="0" rtl="0" algn="ctr">
                        <a:lnSpc>
                          <a:spcPct val="115000"/>
                        </a:lnSpc>
                        <a:spcBef>
                          <a:spcPts val="0"/>
                        </a:spcBef>
                        <a:spcAft>
                          <a:spcPts val="0"/>
                        </a:spcAft>
                        <a:buNone/>
                      </a:pPr>
                      <a:r>
                        <a:rPr lang="en-US" sz="1000"/>
                        <a:t>Intermediate / Senior Secondary with at least 45% marks AND pass in 2 - year Diploma in Elementary Education / 4-year B.El.Ed. / 2 - year Diploma in Education (Special Education) or pursuing final year D.El.Ed / D.Ed.</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1037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137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0.10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08100">
                <a:tc>
                  <a:txBody>
                    <a:bodyPr/>
                    <a:lstStyle/>
                    <a:p>
                      <a:pPr indent="0" lvl="0" marL="0" rtl="0" algn="ctr">
                        <a:lnSpc>
                          <a:spcPct val="115000"/>
                        </a:lnSpc>
                        <a:spcBef>
                          <a:spcPts val="0"/>
                        </a:spcBef>
                        <a:spcAft>
                          <a:spcPts val="0"/>
                        </a:spcAft>
                        <a:buNone/>
                      </a:pPr>
                      <a:r>
                        <a:rPr lang="en-US" sz="1000"/>
                        <a:t>Total</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318438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102452</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100.00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51e2ff3ff7_1_21"/>
          <p:cNvSpPr txBox="1"/>
          <p:nvPr>
            <p:ph type="title"/>
          </p:nvPr>
        </p:nvSpPr>
        <p:spPr>
          <a:xfrm>
            <a:off x="477500" y="160600"/>
            <a:ext cx="3189900" cy="483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500">
                <a:extLst>
                  <a:ext uri="http://customooxmlschemas.google.com/">
                    <go:slidesCustomData xmlns:go="http://customooxmlschemas.google.com/" textRoundtripDataId="9"/>
                  </a:ext>
                </a:extLst>
              </a:rPr>
              <a:t>TET</a:t>
            </a:r>
            <a:r>
              <a:rPr lang="en-US" sz="2500"/>
              <a:t> Data Analysis</a:t>
            </a:r>
            <a:endParaRPr sz="2000"/>
          </a:p>
        </p:txBody>
      </p:sp>
      <p:graphicFrame>
        <p:nvGraphicFramePr>
          <p:cNvPr id="424" name="Google Shape;424;g251e2ff3ff7_1_21"/>
          <p:cNvGraphicFramePr/>
          <p:nvPr/>
        </p:nvGraphicFramePr>
        <p:xfrm>
          <a:off x="181275" y="600675"/>
          <a:ext cx="3000000" cy="3000000"/>
        </p:xfrm>
        <a:graphic>
          <a:graphicData uri="http://schemas.openxmlformats.org/drawingml/2006/table">
            <a:tbl>
              <a:tblPr>
                <a:noFill/>
                <a:tableStyleId>{E3307392-12C7-484B-88CC-C85FD2064471}</a:tableStyleId>
              </a:tblPr>
              <a:tblGrid>
                <a:gridCol w="6477250"/>
                <a:gridCol w="698275"/>
                <a:gridCol w="622275"/>
                <a:gridCol w="941200"/>
              </a:tblGrid>
              <a:tr h="202200">
                <a:tc gridSpan="4">
                  <a:txBody>
                    <a:bodyPr/>
                    <a:lstStyle/>
                    <a:p>
                      <a:pPr indent="0" lvl="0" marL="0" rtl="0" algn="ctr">
                        <a:lnSpc>
                          <a:spcPct val="115000"/>
                        </a:lnSpc>
                        <a:spcBef>
                          <a:spcPts val="0"/>
                        </a:spcBef>
                        <a:spcAft>
                          <a:spcPts val="0"/>
                        </a:spcAft>
                        <a:buClr>
                          <a:schemeClr val="dk1"/>
                        </a:buClr>
                        <a:buSzPts val="1100"/>
                        <a:buFont typeface="Arial"/>
                        <a:buNone/>
                      </a:pPr>
                      <a:r>
                        <a:rPr b="1" lang="en-US" sz="1000">
                          <a:solidFill>
                            <a:schemeClr val="dk1"/>
                          </a:solidFill>
                        </a:rPr>
                        <a:t>Paper-2 (TGT, secondary school)</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hMerge="1"/>
                <a:tc hMerge="1"/>
                <a:tc hMerge="1"/>
              </a:tr>
              <a:tr h="202200">
                <a:tc>
                  <a:txBody>
                    <a:bodyPr/>
                    <a:lstStyle/>
                    <a:p>
                      <a:pPr indent="0" lvl="0" marL="0" rtl="0" algn="ctr">
                        <a:lnSpc>
                          <a:spcPct val="115000"/>
                        </a:lnSpc>
                        <a:spcBef>
                          <a:spcPts val="0"/>
                        </a:spcBef>
                        <a:spcAft>
                          <a:spcPts val="0"/>
                        </a:spcAft>
                        <a:buNone/>
                      </a:pPr>
                      <a:r>
                        <a:rPr b="1" lang="en-US" sz="1000"/>
                        <a:t>Education Qualifications</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Appeared</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Qualified</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P</a:t>
                      </a:r>
                      <a:r>
                        <a:rPr b="1" lang="en-US" sz="1000"/>
                        <a:t>ercentage Q.</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469175">
                <a:tc>
                  <a:txBody>
                    <a:bodyPr/>
                    <a:lstStyle/>
                    <a:p>
                      <a:pPr indent="0" lvl="0" marL="0" rtl="0" algn="ctr">
                        <a:lnSpc>
                          <a:spcPct val="115000"/>
                        </a:lnSpc>
                        <a:spcBef>
                          <a:spcPts val="0"/>
                        </a:spcBef>
                        <a:spcAft>
                          <a:spcPts val="0"/>
                        </a:spcAft>
                        <a:buNone/>
                      </a:pPr>
                      <a:r>
                        <a:rPr lang="en-US" sz="1000"/>
                        <a:t>B.A./B.Sc./B.Com., with at least 45% marks. AND pass B.Ed / B.Ed-Special Education or pursuing final year of B.Ed. / Special Education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165503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89171</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72.60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469175">
                <a:tc>
                  <a:txBody>
                    <a:bodyPr/>
                    <a:lstStyle/>
                    <a:p>
                      <a:pPr indent="0" lvl="0" marL="0" rtl="0" algn="ctr">
                        <a:lnSpc>
                          <a:spcPct val="115000"/>
                        </a:lnSpc>
                        <a:spcBef>
                          <a:spcPts val="0"/>
                        </a:spcBef>
                        <a:spcAft>
                          <a:spcPts val="0"/>
                        </a:spcAft>
                        <a:buNone/>
                      </a:pPr>
                      <a:r>
                        <a:rPr lang="en-US" sz="1000"/>
                        <a:t>B.A./B.Sc./B.Com., with at least 40% marks. AND pass in B.Ed/ B.Ed -Special Education or pursuing final year B.Ed./Special Education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33875</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18510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15.10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614775">
                <a:tc>
                  <a:txBody>
                    <a:bodyPr/>
                    <a:lstStyle/>
                    <a:p>
                      <a:pPr indent="0" lvl="0" marL="0" rtl="0" algn="ctr">
                        <a:lnSpc>
                          <a:spcPct val="115000"/>
                        </a:lnSpc>
                        <a:spcBef>
                          <a:spcPts val="0"/>
                        </a:spcBef>
                        <a:spcAft>
                          <a:spcPts val="0"/>
                        </a:spcAft>
                        <a:buNone/>
                      </a:pPr>
                      <a:r>
                        <a:rPr lang="en-US" sz="1000"/>
                        <a:t>Graduation with language concerned as one of the optional subjects OR Bachelor of oriental language OR Graduation in literature OR Post Graduation in language concerned AND Language Pandit Training Certificate/B.Ed with language concerned as one of the Methodologies, in respect of Language Teachers.</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21900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6739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5.50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362625">
                <a:tc>
                  <a:txBody>
                    <a:bodyPr/>
                    <a:lstStyle/>
                    <a:p>
                      <a:pPr indent="0" lvl="0" marL="0" rtl="0" algn="ctr">
                        <a:lnSpc>
                          <a:spcPct val="115000"/>
                        </a:lnSpc>
                        <a:spcBef>
                          <a:spcPts val="0"/>
                        </a:spcBef>
                        <a:spcAft>
                          <a:spcPts val="0"/>
                        </a:spcAft>
                        <a:buNone/>
                      </a:pPr>
                      <a:r>
                        <a:rPr lang="en-US" sz="1000"/>
                        <a:t>B.E/B.Tech with at least 45% marks and Pass in B.Ed. or B.Ed. Special Education or pursuing final year of B.Ed. /Special Education </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7719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4377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3.60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469175">
                <a:tc>
                  <a:txBody>
                    <a:bodyPr/>
                    <a:lstStyle/>
                    <a:p>
                      <a:pPr indent="0" lvl="0" marL="0" rtl="0" algn="ctr">
                        <a:lnSpc>
                          <a:spcPct val="115000"/>
                        </a:lnSpc>
                        <a:spcBef>
                          <a:spcPts val="0"/>
                        </a:spcBef>
                        <a:spcAft>
                          <a:spcPts val="0"/>
                        </a:spcAft>
                        <a:buNone/>
                      </a:pPr>
                      <a:r>
                        <a:rPr lang="en-US" sz="1000"/>
                        <a:t>B.A./B.Sc./B.Com., with at least 50% marks. AND pass in B.Ed / B.Ed-Special Education or pursuing final year B.Ed. / Special Education.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14379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2518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469175">
                <a:tc>
                  <a:txBody>
                    <a:bodyPr/>
                    <a:lstStyle/>
                    <a:p>
                      <a:pPr indent="0" lvl="0" marL="0" rtl="0" algn="ctr">
                        <a:lnSpc>
                          <a:spcPct val="115000"/>
                        </a:lnSpc>
                        <a:spcBef>
                          <a:spcPts val="0"/>
                        </a:spcBef>
                        <a:spcAft>
                          <a:spcPts val="0"/>
                        </a:spcAft>
                        <a:buNone/>
                      </a:pPr>
                      <a:r>
                        <a:rPr lang="en-US" sz="1000"/>
                        <a:t>B.A./B.Sc./B.Com., with at least 50% marks. AND pass in B.Ed/ B.Ed -Special Education or pursuing final year B.Ed./ Special Education.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5572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1018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0.80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02200">
                <a:tc>
                  <a:txBody>
                    <a:bodyPr/>
                    <a:lstStyle/>
                    <a:p>
                      <a:pPr indent="0" lvl="0" marL="0" rtl="0" algn="ctr">
                        <a:lnSpc>
                          <a:spcPct val="115000"/>
                        </a:lnSpc>
                        <a:spcBef>
                          <a:spcPts val="0"/>
                        </a:spcBef>
                        <a:spcAft>
                          <a:spcPts val="0"/>
                        </a:spcAft>
                        <a:buNone/>
                      </a:pPr>
                      <a:r>
                        <a:rPr lang="en-US" sz="1000"/>
                        <a:t>4-year B.A.Ed/B.Sc.Ed., with at least 45% marks.</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306</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0.20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02200">
                <a:tc>
                  <a:txBody>
                    <a:bodyPr/>
                    <a:lstStyle/>
                    <a:p>
                      <a:pPr indent="0" lvl="0" marL="0" rtl="0" algn="ctr">
                        <a:lnSpc>
                          <a:spcPct val="115000"/>
                        </a:lnSpc>
                        <a:spcBef>
                          <a:spcPts val="0"/>
                        </a:spcBef>
                        <a:spcAft>
                          <a:spcPts val="0"/>
                        </a:spcAft>
                        <a:buNone/>
                      </a:pPr>
                      <a:r>
                        <a:rPr lang="en-US" sz="1000"/>
                        <a:t>4-year B.A.Ed/B.Sc.Ed., with at least 50% marks.</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95</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13</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100000">
                <a:tc>
                  <a:txBody>
                    <a:bodyPr/>
                    <a:lstStyle/>
                    <a:p>
                      <a:pPr indent="0" lvl="0" marL="0" rtl="0" algn="ctr">
                        <a:lnSpc>
                          <a:spcPct val="115000"/>
                        </a:lnSpc>
                        <a:spcBef>
                          <a:spcPts val="0"/>
                        </a:spcBef>
                        <a:spcAft>
                          <a:spcPts val="0"/>
                        </a:spcAft>
                        <a:buNone/>
                      </a:pPr>
                      <a:r>
                        <a:rPr lang="en-US" sz="1000"/>
                        <a:t>B.E/B.Tech with atleast 50% marks and Pass in B.Ed. or B.Ed. Special Education or pursuing final year B.Ed. /Special Education.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1145</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245</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0.20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02200">
                <a:tc>
                  <a:txBody>
                    <a:bodyPr/>
                    <a:lstStyle/>
                    <a:p>
                      <a:pPr indent="0" lvl="0" marL="0" rtl="0" algn="ctr">
                        <a:lnSpc>
                          <a:spcPct val="115000"/>
                        </a:lnSpc>
                        <a:spcBef>
                          <a:spcPts val="0"/>
                        </a:spcBef>
                        <a:spcAft>
                          <a:spcPts val="0"/>
                        </a:spcAft>
                        <a:buNone/>
                      </a:pPr>
                      <a:r>
                        <a:rPr lang="en-US" sz="1000"/>
                        <a:t>Total</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250889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122897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100.00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graphicFrame>
        <p:nvGraphicFramePr>
          <p:cNvPr id="429" name="Google Shape;429;g251e2ff3ff7_1_29"/>
          <p:cNvGraphicFramePr/>
          <p:nvPr/>
        </p:nvGraphicFramePr>
        <p:xfrm>
          <a:off x="468863" y="612300"/>
          <a:ext cx="3000000" cy="3000000"/>
        </p:xfrm>
        <a:graphic>
          <a:graphicData uri="http://schemas.openxmlformats.org/drawingml/2006/table">
            <a:tbl>
              <a:tblPr>
                <a:noFill/>
                <a:tableStyleId>{E3307392-12C7-484B-88CC-C85FD2064471}</a:tableStyleId>
              </a:tblPr>
              <a:tblGrid>
                <a:gridCol w="4657900"/>
                <a:gridCol w="1098575"/>
                <a:gridCol w="1098575"/>
                <a:gridCol w="1351225"/>
              </a:tblGrid>
              <a:tr h="281275">
                <a:tc gridSpan="4">
                  <a:txBody>
                    <a:bodyPr/>
                    <a:lstStyle/>
                    <a:p>
                      <a:pPr indent="0" lvl="0" marL="0" rtl="0" algn="ctr">
                        <a:lnSpc>
                          <a:spcPct val="115000"/>
                        </a:lnSpc>
                        <a:spcBef>
                          <a:spcPts val="0"/>
                        </a:spcBef>
                        <a:spcAft>
                          <a:spcPts val="0"/>
                        </a:spcAft>
                        <a:buClr>
                          <a:schemeClr val="dk1"/>
                        </a:buClr>
                        <a:buSzPts val="1100"/>
                        <a:buFont typeface="Arial"/>
                        <a:buNone/>
                      </a:pPr>
                      <a:r>
                        <a:rPr b="1" lang="en-US" sz="1000">
                          <a:solidFill>
                            <a:schemeClr val="dk1"/>
                          </a:solidFill>
                        </a:rPr>
                        <a:t>Paper-1 (Primary school)</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hMerge="1"/>
                <a:tc hMerge="1"/>
                <a:tc hMerge="1"/>
              </a:tr>
              <a:tr h="281275">
                <a:tc>
                  <a:txBody>
                    <a:bodyPr/>
                    <a:lstStyle/>
                    <a:p>
                      <a:pPr indent="0" lvl="0" marL="0" rtl="0" algn="ctr">
                        <a:lnSpc>
                          <a:spcPct val="115000"/>
                        </a:lnSpc>
                        <a:spcBef>
                          <a:spcPts val="0"/>
                        </a:spcBef>
                        <a:spcAft>
                          <a:spcPts val="0"/>
                        </a:spcAft>
                        <a:buNone/>
                      </a:pPr>
                      <a:r>
                        <a:rPr b="1" lang="en-US" sz="1000"/>
                        <a:t>Professional Qualification</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Appeared</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Qualified</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P</a:t>
                      </a:r>
                      <a:r>
                        <a:rPr b="1" lang="en-US" sz="1000"/>
                        <a:t>ercentage Q.</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a:txBody>
                    <a:bodyPr/>
                    <a:lstStyle/>
                    <a:p>
                      <a:pPr indent="0" lvl="0" marL="0" rtl="0" algn="ctr">
                        <a:lnSpc>
                          <a:spcPct val="115000"/>
                        </a:lnSpc>
                        <a:spcBef>
                          <a:spcPts val="0"/>
                        </a:spcBef>
                        <a:spcAft>
                          <a:spcPts val="0"/>
                        </a:spcAft>
                        <a:buNone/>
                      </a:pPr>
                      <a:r>
                        <a:rPr lang="en-US" sz="1000"/>
                        <a:t>B.Ed</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205167</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57236</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55.90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a:txBody>
                    <a:bodyPr/>
                    <a:lstStyle/>
                    <a:p>
                      <a:pPr indent="0" lvl="0" marL="0" rtl="0" algn="ctr">
                        <a:lnSpc>
                          <a:spcPct val="115000"/>
                        </a:lnSpc>
                        <a:spcBef>
                          <a:spcPts val="0"/>
                        </a:spcBef>
                        <a:spcAft>
                          <a:spcPts val="0"/>
                        </a:spcAft>
                        <a:buNone/>
                      </a:pPr>
                      <a:r>
                        <a:rPr lang="en-US" sz="1000"/>
                        <a:t>B.Ed -Special Education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1888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341</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0.30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a:txBody>
                    <a:bodyPr/>
                    <a:lstStyle/>
                    <a:p>
                      <a:pPr indent="0" lvl="0" marL="0" rtl="0" algn="ctr">
                        <a:lnSpc>
                          <a:spcPct val="115000"/>
                        </a:lnSpc>
                        <a:spcBef>
                          <a:spcPts val="0"/>
                        </a:spcBef>
                        <a:spcAft>
                          <a:spcPts val="0"/>
                        </a:spcAft>
                        <a:buNone/>
                      </a:pPr>
                      <a:r>
                        <a:rPr lang="en-US" sz="1000"/>
                        <a:t>B.El.Ed.</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6790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1348</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1.30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a:txBody>
                    <a:bodyPr/>
                    <a:lstStyle/>
                    <a:p>
                      <a:pPr indent="0" lvl="0" marL="0" rtl="0" algn="ctr">
                        <a:lnSpc>
                          <a:spcPct val="115000"/>
                        </a:lnSpc>
                        <a:spcBef>
                          <a:spcPts val="0"/>
                        </a:spcBef>
                        <a:spcAft>
                          <a:spcPts val="0"/>
                        </a:spcAft>
                        <a:buNone/>
                      </a:pPr>
                      <a:r>
                        <a:rPr lang="en-US" sz="1000"/>
                        <a:t>D.Ed/D.El.Ed</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102649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43134</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42.10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a:txBody>
                    <a:bodyPr/>
                    <a:lstStyle/>
                    <a:p>
                      <a:pPr indent="0" lvl="0" marL="0" rtl="0" algn="ctr">
                        <a:lnSpc>
                          <a:spcPct val="115000"/>
                        </a:lnSpc>
                        <a:spcBef>
                          <a:spcPts val="0"/>
                        </a:spcBef>
                        <a:spcAft>
                          <a:spcPts val="0"/>
                        </a:spcAft>
                        <a:buNone/>
                      </a:pPr>
                      <a:r>
                        <a:rPr lang="en-US" sz="1000"/>
                        <a:t>Diploma in Education (Special Education).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1942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392</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0.40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a:txBody>
                    <a:bodyPr/>
                    <a:lstStyle/>
                    <a:p>
                      <a:pPr indent="0" lvl="0" marL="0" rtl="0" algn="ctr">
                        <a:lnSpc>
                          <a:spcPct val="115000"/>
                        </a:lnSpc>
                        <a:spcBef>
                          <a:spcPts val="0"/>
                        </a:spcBef>
                        <a:spcAft>
                          <a:spcPts val="0"/>
                        </a:spcAft>
                        <a:buNone/>
                      </a:pPr>
                      <a:r>
                        <a:rPr lang="en-US" sz="1000"/>
                        <a:t>Total</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318438</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102452</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100.00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gridSpan="4">
                  <a:txBody>
                    <a:bodyPr/>
                    <a:lstStyle/>
                    <a:p>
                      <a:pPr indent="0" lvl="0" marL="0" rtl="0" algn="ctr">
                        <a:lnSpc>
                          <a:spcPct val="115000"/>
                        </a:lnSpc>
                        <a:spcBef>
                          <a:spcPts val="0"/>
                        </a:spcBef>
                        <a:spcAft>
                          <a:spcPts val="0"/>
                        </a:spcAft>
                        <a:buClr>
                          <a:schemeClr val="dk1"/>
                        </a:buClr>
                        <a:buSzPts val="1100"/>
                        <a:buFont typeface="Arial"/>
                        <a:buNone/>
                      </a:pPr>
                      <a:r>
                        <a:rPr b="1" lang="en-US" sz="1000">
                          <a:solidFill>
                            <a:schemeClr val="dk1"/>
                          </a:solidFill>
                        </a:rPr>
                        <a:t>Paper-2 (TGT, secondary school)</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hMerge="1"/>
                <a:tc hMerge="1"/>
                <a:tc hMerge="1"/>
              </a:tr>
              <a:tr h="281275">
                <a:tc>
                  <a:txBody>
                    <a:bodyPr/>
                    <a:lstStyle/>
                    <a:p>
                      <a:pPr indent="0" lvl="0" marL="0" rtl="0" algn="ctr">
                        <a:lnSpc>
                          <a:spcPct val="115000"/>
                        </a:lnSpc>
                        <a:spcBef>
                          <a:spcPts val="0"/>
                        </a:spcBef>
                        <a:spcAft>
                          <a:spcPts val="0"/>
                        </a:spcAft>
                        <a:buNone/>
                      </a:pPr>
                      <a:r>
                        <a:rPr b="1" lang="en-US" sz="1000"/>
                        <a:t>Education Qualification</a:t>
                      </a:r>
                      <a:endParaRPr b="1"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Appeared</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Qualified</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000"/>
                        <a:t>P</a:t>
                      </a:r>
                      <a:r>
                        <a:rPr b="1" lang="en-US" sz="1000"/>
                        <a:t>ercentage Q.</a:t>
                      </a:r>
                      <a:endParaRPr b="1"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a:txBody>
                    <a:bodyPr/>
                    <a:lstStyle/>
                    <a:p>
                      <a:pPr indent="0" lvl="0" marL="0" rtl="0" algn="ctr">
                        <a:lnSpc>
                          <a:spcPct val="115000"/>
                        </a:lnSpc>
                        <a:spcBef>
                          <a:spcPts val="0"/>
                        </a:spcBef>
                        <a:spcAft>
                          <a:spcPts val="0"/>
                        </a:spcAft>
                        <a:buNone/>
                      </a:pPr>
                      <a:r>
                        <a:rPr lang="en-US" sz="1000"/>
                        <a:t>4-year B.A.Ed/B.Sc.Ed.,</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795</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319</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0.30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a:txBody>
                    <a:bodyPr/>
                    <a:lstStyle/>
                    <a:p>
                      <a:pPr indent="0" lvl="0" marL="0" rtl="0" algn="ctr">
                        <a:lnSpc>
                          <a:spcPct val="115000"/>
                        </a:lnSpc>
                        <a:spcBef>
                          <a:spcPts val="0"/>
                        </a:spcBef>
                        <a:spcAft>
                          <a:spcPts val="0"/>
                        </a:spcAft>
                        <a:buNone/>
                      </a:pPr>
                      <a:r>
                        <a:rPr lang="en-US" sz="1000"/>
                        <a:t>B.Ed</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232550</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117967</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96.00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a:txBody>
                    <a:bodyPr/>
                    <a:lstStyle/>
                    <a:p>
                      <a:pPr indent="0" lvl="0" marL="0" rtl="0" algn="ctr">
                        <a:lnSpc>
                          <a:spcPct val="115000"/>
                        </a:lnSpc>
                        <a:spcBef>
                          <a:spcPts val="0"/>
                        </a:spcBef>
                        <a:spcAft>
                          <a:spcPts val="0"/>
                        </a:spcAft>
                        <a:buNone/>
                      </a:pPr>
                      <a:r>
                        <a:rPr lang="en-US" sz="1000"/>
                        <a:t>B.Ed -Special Education</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2142</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784</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0.60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a:txBody>
                    <a:bodyPr/>
                    <a:lstStyle/>
                    <a:p>
                      <a:pPr indent="0" lvl="0" marL="0" rtl="0" algn="ctr">
                        <a:lnSpc>
                          <a:spcPct val="115000"/>
                        </a:lnSpc>
                        <a:spcBef>
                          <a:spcPts val="0"/>
                        </a:spcBef>
                        <a:spcAft>
                          <a:spcPts val="0"/>
                        </a:spcAft>
                        <a:buNone/>
                      </a:pPr>
                      <a:r>
                        <a:rPr lang="en-US" sz="1000"/>
                        <a:t>LPT</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15401</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3827</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3.10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r h="281275">
                <a:tc>
                  <a:txBody>
                    <a:bodyPr/>
                    <a:lstStyle/>
                    <a:p>
                      <a:pPr indent="0" lvl="0" marL="0" rtl="0" algn="ctr">
                        <a:lnSpc>
                          <a:spcPct val="115000"/>
                        </a:lnSpc>
                        <a:spcBef>
                          <a:spcPts val="0"/>
                        </a:spcBef>
                        <a:spcAft>
                          <a:spcPts val="0"/>
                        </a:spcAft>
                        <a:buNone/>
                      </a:pPr>
                      <a:r>
                        <a:rPr lang="en-US" sz="1000"/>
                        <a:t>Total</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250889</a:t>
                      </a:r>
                      <a:endParaRPr sz="1000"/>
                    </a:p>
                  </a:txBody>
                  <a:tcPr marT="19050" marB="19050" marR="28575" marL="28575" anchor="ctr">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122897</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000"/>
                        <a:t>100.00</a:t>
                      </a:r>
                      <a:endParaRPr sz="1000"/>
                    </a:p>
                  </a:txBody>
                  <a:tcPr marT="19050" marB="19050" marR="28575" marL="28575" anchor="b">
                    <a:lnL cap="flat" cmpd="sng" w="8475">
                      <a:solidFill>
                        <a:srgbClr val="000000"/>
                      </a:solidFill>
                      <a:prstDash val="solid"/>
                      <a:round/>
                      <a:headEnd len="sm" w="sm" type="none"/>
                      <a:tailEnd len="sm" w="sm" type="none"/>
                    </a:lnL>
                    <a:lnR cap="flat" cmpd="sng" w="8475">
                      <a:solidFill>
                        <a:srgbClr val="000000"/>
                      </a:solidFill>
                      <a:prstDash val="solid"/>
                      <a:round/>
                      <a:headEnd len="sm" w="sm" type="none"/>
                      <a:tailEnd len="sm" w="sm" type="none"/>
                    </a:lnR>
                    <a:lnT cap="flat" cmpd="sng" w="8475">
                      <a:solidFill>
                        <a:srgbClr val="000000"/>
                      </a:solidFill>
                      <a:prstDash val="solid"/>
                      <a:round/>
                      <a:headEnd len="sm" w="sm" type="none"/>
                      <a:tailEnd len="sm" w="sm" type="none"/>
                    </a:lnT>
                    <a:lnB cap="flat" cmpd="sng" w="8475">
                      <a:solidFill>
                        <a:srgbClr val="000000"/>
                      </a:solidFill>
                      <a:prstDash val="solid"/>
                      <a:round/>
                      <a:headEnd len="sm" w="sm" type="none"/>
                      <a:tailEnd len="sm" w="sm" type="none"/>
                    </a:lnB>
                  </a:tcPr>
                </a:tc>
              </a:tr>
            </a:tbl>
          </a:graphicData>
        </a:graphic>
      </p:graphicFrame>
      <p:sp>
        <p:nvSpPr>
          <p:cNvPr id="430" name="Google Shape;430;g251e2ff3ff7_1_29"/>
          <p:cNvSpPr txBox="1"/>
          <p:nvPr>
            <p:ph type="title"/>
          </p:nvPr>
        </p:nvSpPr>
        <p:spPr>
          <a:xfrm>
            <a:off x="468875" y="198350"/>
            <a:ext cx="3189900" cy="4140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500">
                <a:extLst>
                  <a:ext uri="http://customooxmlschemas.google.com/">
                    <go:slidesCustomData xmlns:go="http://customooxmlschemas.google.com/" textRoundtripDataId="10"/>
                  </a:ext>
                </a:extLst>
              </a:rPr>
              <a:t>TET</a:t>
            </a:r>
            <a:r>
              <a:rPr lang="en-US" sz="2500"/>
              <a:t> Data Analysis</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251e2ff3ff7_1_58"/>
          <p:cNvSpPr txBox="1"/>
          <p:nvPr>
            <p:ph type="title"/>
          </p:nvPr>
        </p:nvSpPr>
        <p:spPr>
          <a:xfrm>
            <a:off x="680550" y="273847"/>
            <a:ext cx="7834800" cy="4551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TET Data Analysis: Works going on</a:t>
            </a:r>
            <a:endParaRPr/>
          </a:p>
        </p:txBody>
      </p:sp>
      <p:sp>
        <p:nvSpPr>
          <p:cNvPr id="436" name="Google Shape;436;g251e2ff3ff7_1_58"/>
          <p:cNvSpPr txBox="1"/>
          <p:nvPr>
            <p:ph idx="1" type="body"/>
          </p:nvPr>
        </p:nvSpPr>
        <p:spPr>
          <a:xfrm>
            <a:off x="727750" y="945850"/>
            <a:ext cx="7787700" cy="36867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b="1" lang="en-US"/>
              <a:t>Profile of Appeared and Qualified </a:t>
            </a:r>
            <a:r>
              <a:rPr b="1" lang="en-US"/>
              <a:t>Candidates:</a:t>
            </a:r>
            <a:r>
              <a:rPr b="1" lang="en-US"/>
              <a:t> </a:t>
            </a:r>
            <a:endParaRPr b="1"/>
          </a:p>
          <a:p>
            <a:pPr indent="0" lvl="0" marL="457200" rtl="0" algn="l">
              <a:lnSpc>
                <a:spcPct val="100000"/>
              </a:lnSpc>
              <a:spcBef>
                <a:spcPts val="0"/>
              </a:spcBef>
              <a:spcAft>
                <a:spcPts val="0"/>
              </a:spcAft>
              <a:buNone/>
            </a:pPr>
            <a:r>
              <a:rPr lang="en-US"/>
              <a:t>Age </a:t>
            </a:r>
            <a:endParaRPr/>
          </a:p>
          <a:p>
            <a:pPr indent="0" lvl="0" marL="457200" rtl="0" algn="l">
              <a:lnSpc>
                <a:spcPct val="100000"/>
              </a:lnSpc>
              <a:spcBef>
                <a:spcPts val="0"/>
              </a:spcBef>
              <a:spcAft>
                <a:spcPts val="0"/>
              </a:spcAft>
              <a:buNone/>
            </a:pPr>
            <a:r>
              <a:rPr lang="en-US"/>
              <a:t>Rural-Urban Background</a:t>
            </a:r>
            <a:endParaRPr/>
          </a:p>
          <a:p>
            <a:pPr indent="0" lvl="0" marL="457200" rtl="0" algn="l">
              <a:lnSpc>
                <a:spcPct val="100000"/>
              </a:lnSpc>
              <a:spcBef>
                <a:spcPts val="0"/>
              </a:spcBef>
              <a:spcAft>
                <a:spcPts val="0"/>
              </a:spcAft>
              <a:buNone/>
            </a:pPr>
            <a:r>
              <a:rPr lang="en-US"/>
              <a:t>Type of Institute where they have done their </a:t>
            </a:r>
            <a:r>
              <a:rPr lang="en-US"/>
              <a:t>professional</a:t>
            </a:r>
            <a:r>
              <a:rPr lang="en-US"/>
              <a:t> degrees (Private, Govt, </a:t>
            </a:r>
            <a:r>
              <a:rPr lang="en-US"/>
              <a:t>Aided</a:t>
            </a:r>
            <a:r>
              <a:rPr lang="en-US"/>
              <a:t>)</a:t>
            </a:r>
            <a:endParaRPr/>
          </a:p>
          <a:p>
            <a:pPr indent="-317500" lvl="0" marL="457200" rtl="0" algn="l">
              <a:lnSpc>
                <a:spcPct val="100000"/>
              </a:lnSpc>
              <a:spcBef>
                <a:spcPts val="800"/>
              </a:spcBef>
              <a:spcAft>
                <a:spcPts val="0"/>
              </a:spcAft>
              <a:buSzPts val="1400"/>
              <a:buChar char="●"/>
            </a:pPr>
            <a:r>
              <a:rPr b="1" lang="en-US"/>
              <a:t>Section and Sub-Section wise results: </a:t>
            </a:r>
            <a:endParaRPr b="1"/>
          </a:p>
          <a:p>
            <a:pPr indent="0" lvl="0" marL="457200" rtl="0" algn="l">
              <a:spcBef>
                <a:spcPts val="800"/>
              </a:spcBef>
              <a:spcAft>
                <a:spcPts val="0"/>
              </a:spcAft>
              <a:buNone/>
            </a:pPr>
            <a:r>
              <a:rPr lang="en-US"/>
              <a:t>Paper-1: Child Development and Pedagogy, </a:t>
            </a:r>
            <a:r>
              <a:rPr lang="en-US"/>
              <a:t>Language</a:t>
            </a:r>
            <a:r>
              <a:rPr lang="en-US"/>
              <a:t> 1 and 2, Mathematics and </a:t>
            </a:r>
            <a:r>
              <a:rPr lang="en-US"/>
              <a:t>Environment</a:t>
            </a:r>
            <a:r>
              <a:rPr lang="en-US"/>
              <a:t> Studies</a:t>
            </a:r>
            <a:endParaRPr/>
          </a:p>
          <a:p>
            <a:pPr indent="0" lvl="0" marL="457200" rtl="0" algn="l">
              <a:spcBef>
                <a:spcPts val="800"/>
              </a:spcBef>
              <a:spcAft>
                <a:spcPts val="0"/>
              </a:spcAft>
              <a:buNone/>
            </a:pPr>
            <a:r>
              <a:rPr lang="en-US"/>
              <a:t>Paper-2: Child Development and Pedagogy, Language 1 and 2, Mathematics and </a:t>
            </a:r>
            <a:r>
              <a:rPr lang="en-US"/>
              <a:t>Science</a:t>
            </a:r>
            <a:r>
              <a:rPr lang="en-US"/>
              <a:t>, Social Studies, Environment Studies</a:t>
            </a:r>
            <a:endParaRPr/>
          </a:p>
          <a:p>
            <a:pPr indent="-317500" lvl="0" marL="457200" rtl="0" algn="l">
              <a:spcBef>
                <a:spcPts val="800"/>
              </a:spcBef>
              <a:spcAft>
                <a:spcPts val="0"/>
              </a:spcAft>
              <a:buSzPts val="1400"/>
              <a:buChar char="●"/>
            </a:pPr>
            <a:r>
              <a:rPr b="1" lang="en-US"/>
              <a:t>Question Paper Analysis:</a:t>
            </a:r>
            <a:endParaRPr b="1"/>
          </a:p>
          <a:p>
            <a:pPr indent="0" lvl="0" marL="457200" rtl="0" algn="l">
              <a:spcBef>
                <a:spcPts val="800"/>
              </a:spcBef>
              <a:spcAft>
                <a:spcPts val="0"/>
              </a:spcAft>
              <a:buNone/>
            </a:pPr>
            <a:r>
              <a:rPr lang="en-US"/>
              <a:t>Using </a:t>
            </a:r>
            <a:r>
              <a:rPr lang="en-US"/>
              <a:t>Revised Bloom's Taxonomy, Lee Shulman and NCFTE Document </a:t>
            </a:r>
            <a:r>
              <a:rPr lang="en-US"/>
              <a:t>approach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250d3f607a0_0_30"/>
          <p:cNvSpPr txBox="1"/>
          <p:nvPr>
            <p:ph type="title"/>
          </p:nvPr>
        </p:nvSpPr>
        <p:spPr>
          <a:xfrm>
            <a:off x="628650" y="273848"/>
            <a:ext cx="7886700" cy="687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US" sz="2800"/>
              <a:t> </a:t>
            </a:r>
            <a:r>
              <a:rPr lang="en-US" sz="2650">
                <a:solidFill>
                  <a:srgbClr val="1B786E"/>
                </a:solidFill>
              </a:rPr>
              <a:t>Trends in teacher recruitment and retention - Summary</a:t>
            </a:r>
            <a:r>
              <a:rPr lang="en-US" sz="3600">
                <a:solidFill>
                  <a:schemeClr val="dk1"/>
                </a:solidFill>
                <a:latin typeface="Arial"/>
                <a:ea typeface="Arial"/>
                <a:cs typeface="Arial"/>
                <a:sym typeface="Arial"/>
              </a:rPr>
              <a:t> </a:t>
            </a:r>
            <a:r>
              <a:rPr lang="en-US" sz="2650">
                <a:solidFill>
                  <a:srgbClr val="1B786E"/>
                </a:solidFill>
              </a:rPr>
              <a:t>of </a:t>
            </a:r>
            <a:r>
              <a:rPr lang="en-US" sz="2800"/>
              <a:t>literature review</a:t>
            </a:r>
            <a:endParaRPr sz="2800"/>
          </a:p>
        </p:txBody>
      </p:sp>
      <p:sp>
        <p:nvSpPr>
          <p:cNvPr id="442" name="Google Shape;442;g250d3f607a0_0_30"/>
          <p:cNvSpPr txBox="1"/>
          <p:nvPr>
            <p:ph idx="1" type="body"/>
          </p:nvPr>
        </p:nvSpPr>
        <p:spPr>
          <a:xfrm>
            <a:off x="217775" y="1137175"/>
            <a:ext cx="8796600" cy="3740700"/>
          </a:xfrm>
          <a:prstGeom prst="rect">
            <a:avLst/>
          </a:prstGeom>
        </p:spPr>
        <p:txBody>
          <a:bodyPr anchorCtr="0" anchor="t" bIns="34275" lIns="68575" spcFirstLastPara="1" rIns="68575" wrap="square" tIns="34275">
            <a:normAutofit fontScale="55000"/>
          </a:bodyPr>
          <a:lstStyle/>
          <a:p>
            <a:pPr indent="0" lvl="0" marL="0" rtl="0" algn="l">
              <a:spcBef>
                <a:spcPts val="0"/>
              </a:spcBef>
              <a:spcAft>
                <a:spcPts val="0"/>
              </a:spcAft>
              <a:buClr>
                <a:schemeClr val="dk1"/>
              </a:buClr>
              <a:buSzPct val="50000"/>
              <a:buFont typeface="Arial"/>
              <a:buNone/>
            </a:pPr>
            <a:r>
              <a:rPr lang="en-US" sz="2200">
                <a:latin typeface="Arial"/>
                <a:ea typeface="Arial"/>
                <a:cs typeface="Arial"/>
                <a:sym typeface="Arial"/>
              </a:rPr>
              <a:t>•</a:t>
            </a:r>
            <a:r>
              <a:rPr lang="en-US" sz="2200">
                <a:latin typeface="Calibri"/>
                <a:ea typeface="Calibri"/>
                <a:cs typeface="Calibri"/>
                <a:sym typeface="Calibri"/>
              </a:rPr>
              <a:t>Qualifying exams to select teachers can be observed worldwide. (European Union/ Commission, 2013; Alam 2015; Asian Development Bank, 2017; Jha et al., 2016; Ramachandran, Béteille, Linden, Dey &amp; Chatterjee, 2017)</a:t>
            </a:r>
            <a:endParaRPr sz="2200">
              <a:latin typeface="Calibri"/>
              <a:ea typeface="Calibri"/>
              <a:cs typeface="Calibri"/>
              <a:sym typeface="Calibri"/>
            </a:endParaRPr>
          </a:p>
          <a:p>
            <a:pPr indent="0" lvl="0" marL="0" rtl="0" algn="l">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latin typeface="Calibri"/>
                <a:ea typeface="Calibri"/>
                <a:cs typeface="Calibri"/>
                <a:sym typeface="Calibri"/>
              </a:rPr>
              <a:t>In South Asia, the entry of para and contractual teachers was a low-cost solution ensuring increased availability of teachers within a short span.(Gonzalez Palau, 2012; Lhaden 2016; UNESCO 2014; Aturupane &amp; Shojo, 2012; Jha, Minni, &amp; Ahmed, 2021)</a:t>
            </a:r>
            <a:endParaRPr sz="2200">
              <a:latin typeface="Calibri"/>
              <a:ea typeface="Calibri"/>
              <a:cs typeface="Calibri"/>
              <a:sym typeface="Calibri"/>
            </a:endParaRPr>
          </a:p>
          <a:p>
            <a:pPr indent="0" lvl="0" marL="0" rtl="0" algn="l">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latin typeface="Calibri"/>
                <a:ea typeface="Calibri"/>
                <a:cs typeface="Calibri"/>
                <a:sym typeface="Calibri"/>
              </a:rPr>
              <a:t>Political patronage is relied on extensively regarding initial placement and transfers to favourable locations and better performing schools. (BD News 24, 2017; Jha, Minni, &amp; Ahmed, 2021; Mahmood, 2014; Ramachandran, Béteille, Linden, Dey &amp; Chatterjee, 2017)</a:t>
            </a:r>
            <a:endParaRPr sz="2200">
              <a:latin typeface="Calibri"/>
              <a:ea typeface="Calibri"/>
              <a:cs typeface="Calibri"/>
              <a:sym typeface="Calibri"/>
            </a:endParaRPr>
          </a:p>
          <a:p>
            <a:pPr indent="0" lvl="0" marL="0" rtl="0" algn="l">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latin typeface="Calibri"/>
                <a:ea typeface="Calibri"/>
                <a:cs typeface="Calibri"/>
                <a:sym typeface="Calibri"/>
              </a:rPr>
              <a:t>Technology has been deployed to make teacher recruitment transparent. Karnataka has introduced a policy backed by law to use a technology-enabled proof for initial deployment and later transfers that filters the needs of schools (based on PTR and subject specific vacancies) and teacher preferences (home district, years of service, medical needs). This is reported to have minimised patronage and graft. But schools cannot express their needs based on subject vacancies. (Jha et al, 2016)</a:t>
            </a:r>
            <a:endParaRPr sz="2200">
              <a:latin typeface="Calibri"/>
              <a:ea typeface="Calibri"/>
              <a:cs typeface="Calibri"/>
              <a:sym typeface="Calibri"/>
            </a:endParaRPr>
          </a:p>
          <a:p>
            <a:pPr indent="0" lvl="0" marL="0" rtl="0" algn="l">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latin typeface="Calibri"/>
                <a:ea typeface="Calibri"/>
                <a:cs typeface="Calibri"/>
                <a:sym typeface="Calibri"/>
              </a:rPr>
              <a:t>Data and systems to ascertain teacher-pupil ratio and subject-teacher vacancies across individual schools do not exist in South Asia. Weak statistical practices and mismatches between different sources are common despite adoption of information management systems. (Jha, Minni &amp; Ahmed, 2021) </a:t>
            </a:r>
            <a:endParaRPr sz="2200">
              <a:latin typeface="Calibri"/>
              <a:ea typeface="Calibri"/>
              <a:cs typeface="Calibri"/>
              <a:sym typeface="Calibri"/>
            </a:endParaRPr>
          </a:p>
          <a:p>
            <a:pPr indent="0" lvl="0" marL="0" rtl="0" algn="l">
              <a:spcBef>
                <a:spcPts val="1000"/>
              </a:spcBef>
              <a:spcAft>
                <a:spcPts val="0"/>
              </a:spcAft>
              <a:buClr>
                <a:schemeClr val="dk1"/>
              </a:buClr>
              <a:buSzPct val="50000"/>
              <a:buFont typeface="Arial"/>
              <a:buNone/>
            </a:pPr>
            <a:r>
              <a:rPr lang="en-US" sz="2200">
                <a:latin typeface="Arial"/>
                <a:ea typeface="Arial"/>
                <a:cs typeface="Arial"/>
                <a:sym typeface="Arial"/>
              </a:rPr>
              <a:t>•</a:t>
            </a:r>
            <a:r>
              <a:rPr lang="en-US" sz="2200">
                <a:latin typeface="Calibri"/>
                <a:ea typeface="Calibri"/>
                <a:cs typeface="Calibri"/>
                <a:sym typeface="Calibri"/>
              </a:rPr>
              <a:t>The Australian Teacher Workforce Database provides a good example of evidence base that will inform the future of the teaching profession. (AITSL, 2020)</a:t>
            </a:r>
            <a:endParaRPr sz="2200">
              <a:latin typeface="Calibri"/>
              <a:ea typeface="Calibri"/>
              <a:cs typeface="Calibri"/>
              <a:sym typeface="Calibri"/>
            </a:endParaRPr>
          </a:p>
          <a:p>
            <a:pPr indent="0" lvl="0" marL="0" rtl="0" algn="l">
              <a:spcBef>
                <a:spcPts val="8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25238f7f384_1_2"/>
          <p:cNvSpPr txBox="1"/>
          <p:nvPr>
            <p:ph type="title"/>
          </p:nvPr>
        </p:nvSpPr>
        <p:spPr>
          <a:xfrm>
            <a:off x="628650" y="273848"/>
            <a:ext cx="7886700" cy="687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US" sz="2800"/>
              <a:t> </a:t>
            </a:r>
            <a:r>
              <a:rPr lang="en-US" sz="2650">
                <a:solidFill>
                  <a:srgbClr val="1B786E"/>
                </a:solidFill>
              </a:rPr>
              <a:t>Trends in </a:t>
            </a:r>
            <a:r>
              <a:rPr lang="en-US" sz="2650">
                <a:solidFill>
                  <a:srgbClr val="1B786E"/>
                </a:solidFill>
              </a:rPr>
              <a:t>the conception of teacher and teaching quality</a:t>
            </a:r>
            <a:endParaRPr sz="2800"/>
          </a:p>
        </p:txBody>
      </p:sp>
      <p:sp>
        <p:nvSpPr>
          <p:cNvPr id="448" name="Google Shape;448;g25238f7f384_1_2"/>
          <p:cNvSpPr txBox="1"/>
          <p:nvPr>
            <p:ph idx="1" type="body"/>
          </p:nvPr>
        </p:nvSpPr>
        <p:spPr>
          <a:xfrm>
            <a:off x="217775" y="1137175"/>
            <a:ext cx="8796600" cy="3740700"/>
          </a:xfrm>
          <a:prstGeom prst="rect">
            <a:avLst/>
          </a:prstGeom>
        </p:spPr>
        <p:txBody>
          <a:bodyPr anchorCtr="0" anchor="t" bIns="34275" lIns="68575" spcFirstLastPara="1" rIns="68575" wrap="square" tIns="34275">
            <a:normAutofit fontScale="62500" lnSpcReduction="10000"/>
          </a:bodyPr>
          <a:lstStyle/>
          <a:p>
            <a:pPr indent="0" lvl="0" marL="0" rtl="0" algn="l">
              <a:spcBef>
                <a:spcPts val="1000"/>
              </a:spcBef>
              <a:spcAft>
                <a:spcPts val="0"/>
              </a:spcAft>
              <a:buNone/>
            </a:pPr>
            <a:r>
              <a:rPr lang="en-US" sz="2200">
                <a:latin typeface="Arial"/>
                <a:ea typeface="Arial"/>
                <a:cs typeface="Arial"/>
                <a:sym typeface="Arial"/>
              </a:rPr>
              <a:t>•</a:t>
            </a:r>
            <a:r>
              <a:rPr lang="en-US" sz="2200">
                <a:latin typeface="Calibri"/>
                <a:ea typeface="Calibri"/>
                <a:cs typeface="Calibri"/>
                <a:sym typeface="Calibri"/>
              </a:rPr>
              <a:t>Training, skills, qualification (Licensing and certification), experience, job attractiveness, choice of teaching, performance, talent, professional development, competency and standards are some of the terms associated with the quality of teachers and teaching in the global literature (UNESCO, 2022; Kumar and Wiseman, 2021; OECD, 2015).</a:t>
            </a:r>
            <a:endParaRPr sz="2200">
              <a:latin typeface="Calibri"/>
              <a:ea typeface="Calibri"/>
              <a:cs typeface="Calibri"/>
              <a:sym typeface="Calibri"/>
            </a:endParaRPr>
          </a:p>
          <a:p>
            <a:pPr indent="0" lvl="0" marL="0" rtl="0" algn="l">
              <a:spcBef>
                <a:spcPts val="1000"/>
              </a:spcBef>
              <a:spcAft>
                <a:spcPts val="0"/>
              </a:spcAft>
              <a:buNone/>
            </a:pPr>
            <a:r>
              <a:rPr lang="en-US" sz="2200">
                <a:latin typeface="Arial"/>
                <a:ea typeface="Arial"/>
                <a:cs typeface="Arial"/>
                <a:sym typeface="Arial"/>
              </a:rPr>
              <a:t>•</a:t>
            </a:r>
            <a:r>
              <a:rPr lang="en-US" sz="2200">
                <a:latin typeface="Calibri"/>
                <a:ea typeface="Calibri"/>
                <a:cs typeface="Calibri"/>
                <a:sym typeface="Calibri"/>
              </a:rPr>
              <a:t>There have been attempts to link posit teaching quality in terms of students’ scores in scholastic assessments (Zakharov et al., 2015; OECD, 2013). But researchers point out there are too many unknowns to directly link teaching quality with students’ performance and  it is best understood through professional development in terms of advances in knowledge, practice and dispositions (Cochran-Smith &amp; Zeichner, 2009; Robinson, 2008). Santiago (2002) proposes the addition of teaching environment as a determinant of quality in teaching.</a:t>
            </a:r>
            <a:endParaRPr sz="2200">
              <a:latin typeface="Calibri"/>
              <a:ea typeface="Calibri"/>
              <a:cs typeface="Calibri"/>
              <a:sym typeface="Calibri"/>
            </a:endParaRPr>
          </a:p>
          <a:p>
            <a:pPr indent="0" lvl="0" marL="0" rtl="0" algn="l">
              <a:spcBef>
                <a:spcPts val="1000"/>
              </a:spcBef>
              <a:spcAft>
                <a:spcPts val="0"/>
              </a:spcAft>
              <a:buNone/>
            </a:pPr>
            <a:r>
              <a:rPr lang="en-US" sz="2200">
                <a:latin typeface="Arial"/>
                <a:ea typeface="Arial"/>
                <a:cs typeface="Arial"/>
                <a:sym typeface="Arial"/>
              </a:rPr>
              <a:t>•</a:t>
            </a:r>
            <a:r>
              <a:rPr lang="en-US" sz="2200">
                <a:latin typeface="Calibri"/>
                <a:ea typeface="Calibri"/>
                <a:cs typeface="Calibri"/>
                <a:sym typeface="Calibri"/>
              </a:rPr>
              <a:t>Policies on teacher education in the Global North engages with the notion of quality in three ways to ensure the quality of teaching:</a:t>
            </a:r>
            <a:endParaRPr sz="2200">
              <a:latin typeface="Calibri"/>
              <a:ea typeface="Calibri"/>
              <a:cs typeface="Calibri"/>
              <a:sym typeface="Calibri"/>
            </a:endParaRPr>
          </a:p>
          <a:p>
            <a:pPr indent="0" lvl="0" marL="0" rtl="0" algn="l">
              <a:spcBef>
                <a:spcPts val="1000"/>
              </a:spcBef>
              <a:spcAft>
                <a:spcPts val="0"/>
              </a:spcAft>
              <a:buNone/>
            </a:pPr>
            <a:r>
              <a:rPr lang="en-US" sz="2200">
                <a:latin typeface="Arial"/>
                <a:ea typeface="Arial"/>
                <a:cs typeface="Arial"/>
                <a:sym typeface="Arial"/>
              </a:rPr>
              <a:t>-</a:t>
            </a:r>
            <a:r>
              <a:rPr lang="en-US" sz="2200">
                <a:latin typeface="Calibri"/>
                <a:ea typeface="Calibri"/>
                <a:cs typeface="Calibri"/>
                <a:sym typeface="Calibri"/>
              </a:rPr>
              <a:t>the nature of preparedness of the teacher</a:t>
            </a:r>
            <a:endParaRPr sz="2200">
              <a:latin typeface="Calibri"/>
              <a:ea typeface="Calibri"/>
              <a:cs typeface="Calibri"/>
              <a:sym typeface="Calibri"/>
            </a:endParaRPr>
          </a:p>
          <a:p>
            <a:pPr indent="0" lvl="0" marL="0" rtl="0" algn="l">
              <a:spcBef>
                <a:spcPts val="1000"/>
              </a:spcBef>
              <a:spcAft>
                <a:spcPts val="0"/>
              </a:spcAft>
              <a:buNone/>
            </a:pPr>
            <a:r>
              <a:rPr lang="en-US" sz="2200">
                <a:latin typeface="Arial"/>
                <a:ea typeface="Arial"/>
                <a:cs typeface="Arial"/>
                <a:sym typeface="Arial"/>
              </a:rPr>
              <a:t>-</a:t>
            </a:r>
            <a:r>
              <a:rPr lang="en-US" sz="2200">
                <a:latin typeface="Calibri"/>
                <a:ea typeface="Calibri"/>
                <a:cs typeface="Calibri"/>
                <a:sym typeface="Calibri"/>
              </a:rPr>
              <a:t>the standards or teaching competencies which are valued and</a:t>
            </a:r>
            <a:endParaRPr sz="2200">
              <a:latin typeface="Calibri"/>
              <a:ea typeface="Calibri"/>
              <a:cs typeface="Calibri"/>
              <a:sym typeface="Calibri"/>
            </a:endParaRPr>
          </a:p>
          <a:p>
            <a:pPr indent="0" lvl="0" marL="0" rtl="0" algn="l">
              <a:spcBef>
                <a:spcPts val="1000"/>
              </a:spcBef>
              <a:spcAft>
                <a:spcPts val="0"/>
              </a:spcAft>
              <a:buNone/>
            </a:pPr>
            <a:r>
              <a:rPr lang="en-US" sz="2200">
                <a:latin typeface="Arial"/>
                <a:ea typeface="Arial"/>
                <a:cs typeface="Arial"/>
                <a:sym typeface="Arial"/>
              </a:rPr>
              <a:t>-</a:t>
            </a:r>
            <a:r>
              <a:rPr lang="en-US" sz="2200">
                <a:latin typeface="Calibri"/>
                <a:ea typeface="Calibri"/>
                <a:cs typeface="Calibri"/>
                <a:sym typeface="Calibri"/>
              </a:rPr>
              <a:t>data on teaching workforce</a:t>
            </a:r>
            <a:endParaRPr sz="2200">
              <a:latin typeface="Calibri"/>
              <a:ea typeface="Calibri"/>
              <a:cs typeface="Calibri"/>
              <a:sym typeface="Calibri"/>
            </a:endParaRPr>
          </a:p>
          <a:p>
            <a:pPr indent="0" lvl="0" marL="266700" rtl="0" algn="l">
              <a:spcBef>
                <a:spcPts val="1000"/>
              </a:spcBef>
              <a:spcAft>
                <a:spcPts val="0"/>
              </a:spcAft>
              <a:buNone/>
            </a:pPr>
            <a:r>
              <a:rPr i="1" lang="en-US" sz="2000" u="sng">
                <a:solidFill>
                  <a:schemeClr val="hlink"/>
                </a:solidFill>
                <a:latin typeface="Calibri"/>
                <a:ea typeface="Calibri"/>
                <a:cs typeface="Calibri"/>
                <a:sym typeface="Calibri"/>
                <a:hlinkClick r:id="rId3"/>
              </a:rPr>
              <a:t>https://www.aitsl.edu.au/research/australian-teacher-workforce-data</a:t>
            </a:r>
            <a:r>
              <a:rPr i="1" lang="en-US" sz="2000">
                <a:latin typeface="Calibri"/>
                <a:ea typeface="Calibri"/>
                <a:cs typeface="Calibri"/>
                <a:sym typeface="Calibri"/>
              </a:rPr>
              <a:t>)</a:t>
            </a:r>
            <a:endParaRPr i="1" sz="2000">
              <a:latin typeface="Calibri"/>
              <a:ea typeface="Calibri"/>
              <a:cs typeface="Calibri"/>
              <a:sym typeface="Calibri"/>
            </a:endParaRPr>
          </a:p>
          <a:p>
            <a:pPr indent="0" lvl="0" marL="0" rtl="0" algn="l">
              <a:spcBef>
                <a:spcPts val="0"/>
              </a:spcBef>
              <a:spcAft>
                <a:spcPts val="0"/>
              </a:spcAft>
              <a:buNone/>
            </a:pPr>
            <a:r>
              <a:t/>
            </a:r>
            <a:endParaRPr sz="22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25238f7f384_1_8"/>
          <p:cNvSpPr txBox="1"/>
          <p:nvPr>
            <p:ph type="title"/>
          </p:nvPr>
        </p:nvSpPr>
        <p:spPr>
          <a:xfrm>
            <a:off x="482550" y="273849"/>
            <a:ext cx="7886700" cy="3372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US"/>
              <a:t>References</a:t>
            </a:r>
            <a:endParaRPr/>
          </a:p>
        </p:txBody>
      </p:sp>
      <p:sp>
        <p:nvSpPr>
          <p:cNvPr id="454" name="Google Shape;454;g25238f7f384_1_8"/>
          <p:cNvSpPr txBox="1"/>
          <p:nvPr>
            <p:ph idx="1" type="body"/>
          </p:nvPr>
        </p:nvSpPr>
        <p:spPr>
          <a:xfrm>
            <a:off x="363875" y="611050"/>
            <a:ext cx="8592000" cy="4532400"/>
          </a:xfrm>
          <a:prstGeom prst="rect">
            <a:avLst/>
          </a:prstGeom>
        </p:spPr>
        <p:txBody>
          <a:bodyPr anchorCtr="0" anchor="t" bIns="34275" lIns="68575" spcFirstLastPara="1" rIns="68575" wrap="square" tIns="34275">
            <a:normAutofit fontScale="40000" lnSpcReduction="20000"/>
          </a:bodyPr>
          <a:lstStyle/>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•Australian Institute for Teaching and School Leadership (AITSL). https://www.aitsl.edu.au/teach/teacher-education</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•Australian Council of Deans of Education.</a:t>
            </a:r>
            <a:r>
              <a:rPr lang="en-US" sz="1100">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4"/>
              </a:rPr>
              <a:t>https://acde.edu.au/teacher-education/</a:t>
            </a:r>
            <a:endParaRPr sz="1100" u="sng">
              <a:solidFill>
                <a:schemeClr val="hlink"/>
              </a:solidFill>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a:t>
            </a:r>
            <a:r>
              <a:rPr lang="en-US" sz="1100">
                <a:solidFill>
                  <a:srgbClr val="222222"/>
                </a:solidFill>
                <a:latin typeface="Arial"/>
                <a:ea typeface="Arial"/>
                <a:cs typeface="Arial"/>
                <a:sym typeface="Arial"/>
              </a:rPr>
              <a:t>Cochran-Smith, M., &amp; Zeichner, K. M. (Eds.). (2009). </a:t>
            </a:r>
            <a:r>
              <a:rPr i="1" lang="en-US" sz="1100">
                <a:solidFill>
                  <a:srgbClr val="222222"/>
                </a:solidFill>
                <a:latin typeface="Arial"/>
                <a:ea typeface="Arial"/>
                <a:cs typeface="Arial"/>
                <a:sym typeface="Arial"/>
              </a:rPr>
              <a:t>Studying teacher education: The report of the AERA panel on research and teacher education</a:t>
            </a:r>
            <a:r>
              <a:rPr lang="en-US" sz="1100">
                <a:solidFill>
                  <a:srgbClr val="222222"/>
                </a:solidFill>
                <a:latin typeface="Arial"/>
                <a:ea typeface="Arial"/>
                <a:cs typeface="Arial"/>
                <a:sym typeface="Arial"/>
              </a:rPr>
              <a:t>. NY: Routledge.</a:t>
            </a:r>
            <a:endParaRPr sz="1100">
              <a:solidFill>
                <a:srgbClr val="222222"/>
              </a:solidFill>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•Darling-Hammond, L., &amp; Bransford, J. (Eds.). (2005). Preparing Teachers for a Changing World: What Teachers Should Learn and Be Able to Do. Jossey-Bass.</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•Darling-Hammond, L., Hammerness, K., Grossman, P., Rust, F., &amp; Shulman, L. (2005). The Design of Teacher Education Programs.</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•Department of Education, Skills and Employment. https://www.dese.gov.au/initial-teacher-education</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•Department for Education - https://www.gov.uk/government/organisations/department-for-education</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•EI/UNESCO. 2019. “Global Framework of Professional Teaching Standards.”</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•European Agency for Special Needs and Inclusive Education. (2020). Teacher Education for Inclusion: European Policy and Practice. Publications Office of the European Union.</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•European Agency for Special Needs and Inclusive Education. (2020). Teacher Education for Inclusion: European Policy and Practice. Publications Office of the European Union</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•European Agency for Special Needs and Inclusive Education. https://www.european-agency.org/</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•European Commission/EACEA/Eurydice. (2018). Initial Teacher Education in Europe: Policies and Structures. Publications Office of the European Union.</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•Ingersoll, R. M., &amp; Strong, M. (2011). The Impact of Induction and Mentoring Programs for Beginning Teachers: A Critical Review of the Research. Review of Educational Research, 81(2), 201-233.</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•National Council for Accreditation of Teacher Education (NCATE). (2010). Transforming Teacher Education through Clinical Practice: A National Strategy to Prepare Effective Teachers.</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•Sarangapani, P., Ramanathan, A., Kumar, R., Thirumalai, B., &amp; Ramchand, M. (2021). State of the Education Report for India 2021: No Teacher No Class. UNESCO.</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•Santiago, P. (2002). Teacher Demand and Supply: Improving Teaching Quality and Addressing Teacher Shortages (OECD Education Working Papers No. 1; OECD Education Working Papers, Vol. 1). OECD. https://doi.org/10.1787/232506301033</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•Sucre, F., &amp; Fiszbein, A. (2015). Setting The Stage For Improved Learning: The State of Teacher Policies in El Salvador, Guatemala, Honduras and The Dominican Republic (PREAL’s Teacher Policy Report Card) [Regional Report]. Inter-American Dialogue.</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•Symeonidis, V. (2015). The Status of Teachers and the Teaching Profession. Education International.</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•Teacher Education Accreditation Council (2009). Quality Principles for Teacher Education Programs.</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•Teacher Registration Authorities in Australia https://www.aitsl.edu.au/regulatory-authorities</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•Thompson, G. (2021). The Global Report on the Status of Teachers 2021. Education International.</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•UNESCO. (2005). Teachers for Tomorrow's Schools: Analysis of the World Education Indicators 2005. US Department of Education (2001). No Child Left Behind Act.</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•US Department of Education (2010). A Blueprint for Reform.</a:t>
            </a:r>
            <a:endParaRPr sz="1100">
              <a:latin typeface="Arial"/>
              <a:ea typeface="Arial"/>
              <a:cs typeface="Arial"/>
              <a:sym typeface="Arial"/>
            </a:endParaRPr>
          </a:p>
          <a:p>
            <a:pPr indent="0" lvl="0" marL="0" rtl="0" algn="just">
              <a:spcBef>
                <a:spcPts val="1000"/>
              </a:spcBef>
              <a:spcAft>
                <a:spcPts val="0"/>
              </a:spcAft>
              <a:buClr>
                <a:schemeClr val="dk1"/>
              </a:buClr>
              <a:buSzPct val="100000"/>
              <a:buFont typeface="Arial"/>
              <a:buNone/>
            </a:pPr>
            <a:r>
              <a:rPr lang="en-US" sz="1100">
                <a:latin typeface="Arial"/>
                <a:ea typeface="Arial"/>
                <a:cs typeface="Arial"/>
                <a:sym typeface="Arial"/>
              </a:rPr>
              <a:t>•</a:t>
            </a:r>
            <a:endParaRPr sz="1100">
              <a:latin typeface="Arial"/>
              <a:ea typeface="Arial"/>
              <a:cs typeface="Arial"/>
              <a:sym typeface="Arial"/>
            </a:endParaRPr>
          </a:p>
          <a:p>
            <a:pPr indent="0" lvl="0" marL="0" rtl="0" algn="l">
              <a:spcBef>
                <a:spcPts val="80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250d3f607a0_0_86"/>
          <p:cNvSpPr txBox="1"/>
          <p:nvPr>
            <p:ph type="ctrTitle"/>
          </p:nvPr>
        </p:nvSpPr>
        <p:spPr>
          <a:xfrm>
            <a:off x="477550" y="233503"/>
            <a:ext cx="6414000" cy="669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n-US" sz="2800"/>
              <a:t>Next steps</a:t>
            </a:r>
            <a:endParaRPr sz="2800"/>
          </a:p>
        </p:txBody>
      </p:sp>
      <p:grpSp>
        <p:nvGrpSpPr>
          <p:cNvPr id="460" name="Google Shape;460;g250d3f607a0_0_86"/>
          <p:cNvGrpSpPr/>
          <p:nvPr/>
        </p:nvGrpSpPr>
        <p:grpSpPr>
          <a:xfrm>
            <a:off x="195226" y="1093646"/>
            <a:ext cx="8677835" cy="3457002"/>
            <a:chOff x="17380" y="936732"/>
            <a:chExt cx="11051751" cy="4996389"/>
          </a:xfrm>
        </p:grpSpPr>
        <p:sp>
          <p:nvSpPr>
            <p:cNvPr id="461" name="Google Shape;461;g250d3f607a0_0_86"/>
            <p:cNvSpPr/>
            <p:nvPr/>
          </p:nvSpPr>
          <p:spPr>
            <a:xfrm>
              <a:off x="17380" y="936732"/>
              <a:ext cx="1824900" cy="1014600"/>
            </a:xfrm>
            <a:prstGeom prst="roundRect">
              <a:avLst>
                <a:gd fmla="val 10000" name="adj"/>
              </a:avLst>
            </a:prstGeom>
            <a:solidFill>
              <a:srgbClr val="78909C"/>
            </a:solidFill>
            <a:ln cap="flat" cmpd="sng" w="254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2" name="Google Shape;462;g250d3f607a0_0_86"/>
            <p:cNvSpPr txBox="1"/>
            <p:nvPr/>
          </p:nvSpPr>
          <p:spPr>
            <a:xfrm>
              <a:off x="17380" y="936732"/>
              <a:ext cx="1824900" cy="676500"/>
            </a:xfrm>
            <a:prstGeom prst="rect">
              <a:avLst/>
            </a:prstGeom>
            <a:noFill/>
            <a:ln>
              <a:noFill/>
            </a:ln>
          </p:spPr>
          <p:txBody>
            <a:bodyPr anchorCtr="0" anchor="t" bIns="51425" lIns="96000" spcFirstLastPara="1" rIns="96000" wrap="square" tIns="96000">
              <a:noAutofit/>
            </a:bodyPr>
            <a:lstStyle/>
            <a:p>
              <a:pPr indent="0" lvl="0" marL="0" marR="0" rtl="0" algn="l">
                <a:lnSpc>
                  <a:spcPct val="9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Nov 22 – </a:t>
              </a:r>
              <a:r>
                <a:rPr b="1" lang="en-US">
                  <a:solidFill>
                    <a:srgbClr val="FFFFFF"/>
                  </a:solidFill>
                </a:rPr>
                <a:t>Feb</a:t>
              </a:r>
              <a:r>
                <a:rPr b="1" i="0" lang="en-US" sz="1400" u="none" cap="none" strike="noStrike">
                  <a:solidFill>
                    <a:srgbClr val="FFFFFF"/>
                  </a:solidFill>
                  <a:latin typeface="Arial"/>
                  <a:ea typeface="Arial"/>
                  <a:cs typeface="Arial"/>
                  <a:sym typeface="Arial"/>
                </a:rPr>
                <a:t> 23</a:t>
              </a:r>
              <a:endParaRPr sz="1100"/>
            </a:p>
          </p:txBody>
        </p:sp>
        <p:sp>
          <p:nvSpPr>
            <p:cNvPr id="463" name="Google Shape;463;g250d3f607a0_0_86"/>
            <p:cNvSpPr/>
            <p:nvPr/>
          </p:nvSpPr>
          <p:spPr>
            <a:xfrm>
              <a:off x="390767" y="1613121"/>
              <a:ext cx="1824900" cy="4320000"/>
            </a:xfrm>
            <a:prstGeom prst="roundRect">
              <a:avLst>
                <a:gd fmla="val 10000" name="adj"/>
              </a:avLst>
            </a:prstGeom>
            <a:solidFill>
              <a:srgbClr val="FFFFFF">
                <a:alpha val="89800"/>
              </a:srgbClr>
            </a:solidFill>
            <a:ln cap="flat" cmpd="sng" w="25400">
              <a:solidFill>
                <a:srgbClr val="78909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4" name="Google Shape;464;g250d3f607a0_0_86"/>
            <p:cNvSpPr txBox="1"/>
            <p:nvPr/>
          </p:nvSpPr>
          <p:spPr>
            <a:xfrm>
              <a:off x="444213" y="1666567"/>
              <a:ext cx="1717800" cy="4213200"/>
            </a:xfrm>
            <a:prstGeom prst="rect">
              <a:avLst/>
            </a:prstGeom>
            <a:noFill/>
            <a:ln>
              <a:noFill/>
            </a:ln>
          </p:spPr>
          <p:txBody>
            <a:bodyPr anchorCtr="0" anchor="t" bIns="96000" lIns="96000" spcFirstLastPara="1" rIns="96000" wrap="square" tIns="96000">
              <a:noAutofit/>
            </a:bodyPr>
            <a:lstStyle/>
            <a:p>
              <a:pPr indent="-127000" lvl="1" marL="1270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Finalise concept note</a:t>
              </a:r>
              <a:endParaRPr sz="1100"/>
            </a:p>
            <a:p>
              <a:pPr indent="-127000" lvl="1" marL="127000" marR="0" rtl="0" algn="l">
                <a:lnSpc>
                  <a:spcPct val="90000"/>
                </a:lnSpc>
                <a:spcBef>
                  <a:spcPts val="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Preliminary mapping of data sources: secondary and primary</a:t>
              </a:r>
              <a:endParaRPr sz="1100"/>
            </a:p>
            <a:p>
              <a:pPr indent="-127000" lvl="1" marL="127000" marR="0" rtl="0" algn="l">
                <a:lnSpc>
                  <a:spcPct val="90000"/>
                </a:lnSpc>
                <a:spcBef>
                  <a:spcPts val="200"/>
                </a:spcBef>
                <a:spcAft>
                  <a:spcPts val="0"/>
                </a:spcAft>
                <a:buClr>
                  <a:srgbClr val="000000"/>
                </a:buClr>
                <a:buSzPts val="1400"/>
                <a:buChar char="•"/>
              </a:pPr>
              <a:r>
                <a:rPr b="1" i="0" lang="en-US" sz="1400" u="none" cap="none" strike="noStrike">
                  <a:solidFill>
                    <a:srgbClr val="000000"/>
                  </a:solidFill>
                </a:rPr>
                <a:t>Editorial Board Meeting - 1</a:t>
              </a:r>
              <a:endParaRPr b="1" sz="1100"/>
            </a:p>
            <a:p>
              <a:pPr indent="-127000" lvl="1" marL="127000" marR="0" rtl="0" algn="l">
                <a:lnSpc>
                  <a:spcPct val="90000"/>
                </a:lnSpc>
                <a:spcBef>
                  <a:spcPts val="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Primary data collection preparation</a:t>
              </a:r>
              <a:endParaRPr sz="1100"/>
            </a:p>
          </p:txBody>
        </p:sp>
        <p:sp>
          <p:nvSpPr>
            <p:cNvPr id="465" name="Google Shape;465;g250d3f607a0_0_86"/>
            <p:cNvSpPr/>
            <p:nvPr/>
          </p:nvSpPr>
          <p:spPr>
            <a:xfrm>
              <a:off x="2118739" y="1047729"/>
              <a:ext cx="586200" cy="454500"/>
            </a:xfrm>
            <a:prstGeom prst="rightArrow">
              <a:avLst>
                <a:gd fmla="val 60000" name="adj1"/>
                <a:gd fmla="val 50000" name="adj2"/>
              </a:avLst>
            </a:prstGeom>
            <a:solidFill>
              <a:srgbClr val="BCC6C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6" name="Google Shape;466;g250d3f607a0_0_86"/>
            <p:cNvSpPr txBox="1"/>
            <p:nvPr/>
          </p:nvSpPr>
          <p:spPr>
            <a:xfrm>
              <a:off x="2118739" y="1138608"/>
              <a:ext cx="450000" cy="272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67" name="Google Shape;467;g250d3f607a0_0_86"/>
            <p:cNvSpPr/>
            <p:nvPr/>
          </p:nvSpPr>
          <p:spPr>
            <a:xfrm>
              <a:off x="2948450" y="936732"/>
              <a:ext cx="1824900" cy="1014600"/>
            </a:xfrm>
            <a:prstGeom prst="roundRect">
              <a:avLst>
                <a:gd fmla="val 10000" name="adj"/>
              </a:avLst>
            </a:prstGeom>
            <a:solidFill>
              <a:srgbClr val="78909C"/>
            </a:solidFill>
            <a:ln cap="flat" cmpd="sng" w="254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8" name="Google Shape;468;g250d3f607a0_0_86"/>
            <p:cNvSpPr txBox="1"/>
            <p:nvPr/>
          </p:nvSpPr>
          <p:spPr>
            <a:xfrm>
              <a:off x="2948450" y="936732"/>
              <a:ext cx="1824900" cy="676500"/>
            </a:xfrm>
            <a:prstGeom prst="rect">
              <a:avLst/>
            </a:prstGeom>
            <a:noFill/>
            <a:ln>
              <a:noFill/>
            </a:ln>
          </p:spPr>
          <p:txBody>
            <a:bodyPr anchorCtr="0" anchor="t" bIns="51425" lIns="96000" spcFirstLastPara="1" rIns="96000" wrap="square" tIns="96000">
              <a:noAutofit/>
            </a:bodyPr>
            <a:lstStyle/>
            <a:p>
              <a:pPr indent="0" lvl="0" marL="0" marR="0" rtl="0" algn="l">
                <a:lnSpc>
                  <a:spcPct val="90000"/>
                </a:lnSpc>
                <a:spcBef>
                  <a:spcPts val="0"/>
                </a:spcBef>
                <a:spcAft>
                  <a:spcPts val="0"/>
                </a:spcAft>
                <a:buClr>
                  <a:srgbClr val="FFFFFF"/>
                </a:buClr>
                <a:buSzPts val="1400"/>
                <a:buFont typeface="Arial"/>
                <a:buNone/>
              </a:pPr>
              <a:r>
                <a:rPr b="1" lang="en-US">
                  <a:solidFill>
                    <a:srgbClr val="FFFFFF"/>
                  </a:solidFill>
                </a:rPr>
                <a:t>Mar</a:t>
              </a:r>
              <a:r>
                <a:rPr b="1" i="0" lang="en-US" sz="1400" u="none" cap="none" strike="noStrike">
                  <a:solidFill>
                    <a:srgbClr val="FFFFFF"/>
                  </a:solidFill>
                  <a:latin typeface="Arial"/>
                  <a:ea typeface="Arial"/>
                  <a:cs typeface="Arial"/>
                  <a:sym typeface="Arial"/>
                </a:rPr>
                <a:t> – </a:t>
              </a:r>
              <a:r>
                <a:rPr b="1" lang="en-US">
                  <a:solidFill>
                    <a:srgbClr val="FFFFFF"/>
                  </a:solidFill>
                </a:rPr>
                <a:t>June</a:t>
              </a:r>
              <a:r>
                <a:rPr b="1" i="0" lang="en-US" sz="1400" u="none" cap="none" strike="noStrike">
                  <a:solidFill>
                    <a:srgbClr val="FFFFFF"/>
                  </a:solidFill>
                  <a:latin typeface="Arial"/>
                  <a:ea typeface="Arial"/>
                  <a:cs typeface="Arial"/>
                  <a:sym typeface="Arial"/>
                </a:rPr>
                <a:t> 23</a:t>
              </a:r>
              <a:endParaRPr sz="1100"/>
            </a:p>
          </p:txBody>
        </p:sp>
        <p:sp>
          <p:nvSpPr>
            <p:cNvPr id="469" name="Google Shape;469;g250d3f607a0_0_86"/>
            <p:cNvSpPr/>
            <p:nvPr/>
          </p:nvSpPr>
          <p:spPr>
            <a:xfrm>
              <a:off x="3321837" y="1613121"/>
              <a:ext cx="1824900" cy="4320000"/>
            </a:xfrm>
            <a:prstGeom prst="roundRect">
              <a:avLst>
                <a:gd fmla="val 10000" name="adj"/>
              </a:avLst>
            </a:prstGeom>
            <a:solidFill>
              <a:srgbClr val="FFFFFF">
                <a:alpha val="89800"/>
              </a:srgbClr>
            </a:solidFill>
            <a:ln cap="flat" cmpd="sng" w="25400">
              <a:solidFill>
                <a:srgbClr val="78909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0" name="Google Shape;470;g250d3f607a0_0_86"/>
            <p:cNvSpPr txBox="1"/>
            <p:nvPr/>
          </p:nvSpPr>
          <p:spPr>
            <a:xfrm>
              <a:off x="3375283" y="1666567"/>
              <a:ext cx="1717800" cy="4213200"/>
            </a:xfrm>
            <a:prstGeom prst="rect">
              <a:avLst/>
            </a:prstGeom>
            <a:noFill/>
            <a:ln>
              <a:noFill/>
            </a:ln>
          </p:spPr>
          <p:txBody>
            <a:bodyPr anchorCtr="0" anchor="t" bIns="96000" lIns="96000" spcFirstLastPara="1" rIns="96000" wrap="square" tIns="96000">
              <a:noAutofit/>
            </a:bodyPr>
            <a:lstStyle/>
            <a:p>
              <a:pPr indent="-127000" lvl="1" marL="1270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Primary data collection</a:t>
              </a:r>
              <a:endParaRPr sz="1100"/>
            </a:p>
            <a:p>
              <a:pPr indent="-127000" lvl="1" marL="127000" marR="0" rtl="0" algn="l">
                <a:lnSpc>
                  <a:spcPct val="90000"/>
                </a:lnSpc>
                <a:spcBef>
                  <a:spcPts val="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Secondary data analysis</a:t>
              </a:r>
              <a:endParaRPr sz="1100"/>
            </a:p>
            <a:p>
              <a:pPr indent="-127000" lvl="1" marL="127000" marR="0" rtl="0" algn="l">
                <a:lnSpc>
                  <a:spcPct val="90000"/>
                </a:lnSpc>
                <a:spcBef>
                  <a:spcPts val="200"/>
                </a:spcBef>
                <a:spcAft>
                  <a:spcPts val="0"/>
                </a:spcAft>
                <a:buClr>
                  <a:srgbClr val="000000"/>
                </a:buClr>
                <a:buSzPts val="1400"/>
                <a:buFont typeface="Arial"/>
                <a:buChar char="•"/>
              </a:pPr>
              <a:r>
                <a:rPr b="1" i="0" lang="en-US" sz="1400" u="none" cap="none" strike="noStrike">
                  <a:solidFill>
                    <a:srgbClr val="000000"/>
                  </a:solidFill>
                  <a:latin typeface="Arial"/>
                  <a:ea typeface="Arial"/>
                  <a:cs typeface="Arial"/>
                  <a:sym typeface="Arial"/>
                </a:rPr>
                <a:t>Editorial Board Meeting - 2</a:t>
              </a:r>
              <a:endParaRPr sz="1100"/>
            </a:p>
          </p:txBody>
        </p:sp>
        <p:sp>
          <p:nvSpPr>
            <p:cNvPr id="471" name="Google Shape;471;g250d3f607a0_0_86"/>
            <p:cNvSpPr/>
            <p:nvPr/>
          </p:nvSpPr>
          <p:spPr>
            <a:xfrm>
              <a:off x="5049809" y="1047729"/>
              <a:ext cx="586200" cy="454500"/>
            </a:xfrm>
            <a:prstGeom prst="rightArrow">
              <a:avLst>
                <a:gd fmla="val 60000" name="adj1"/>
                <a:gd fmla="val 50000" name="adj2"/>
              </a:avLst>
            </a:prstGeom>
            <a:solidFill>
              <a:srgbClr val="BCC6C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2" name="Google Shape;472;g250d3f607a0_0_86"/>
            <p:cNvSpPr txBox="1"/>
            <p:nvPr/>
          </p:nvSpPr>
          <p:spPr>
            <a:xfrm>
              <a:off x="5049809" y="1138608"/>
              <a:ext cx="450000" cy="272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3" name="Google Shape;473;g250d3f607a0_0_86"/>
            <p:cNvSpPr/>
            <p:nvPr/>
          </p:nvSpPr>
          <p:spPr>
            <a:xfrm>
              <a:off x="5879520" y="936732"/>
              <a:ext cx="1827000" cy="1014600"/>
            </a:xfrm>
            <a:prstGeom prst="roundRect">
              <a:avLst>
                <a:gd fmla="val 10000" name="adj"/>
              </a:avLst>
            </a:prstGeom>
            <a:solidFill>
              <a:srgbClr val="78909C"/>
            </a:solidFill>
            <a:ln cap="flat" cmpd="sng" w="254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4" name="Google Shape;474;g250d3f607a0_0_86"/>
            <p:cNvSpPr txBox="1"/>
            <p:nvPr/>
          </p:nvSpPr>
          <p:spPr>
            <a:xfrm>
              <a:off x="5879520" y="936732"/>
              <a:ext cx="1827000" cy="676500"/>
            </a:xfrm>
            <a:prstGeom prst="rect">
              <a:avLst/>
            </a:prstGeom>
            <a:noFill/>
            <a:ln>
              <a:noFill/>
            </a:ln>
          </p:spPr>
          <p:txBody>
            <a:bodyPr anchorCtr="0" anchor="t" bIns="51425" lIns="96000" spcFirstLastPara="1" rIns="96000" wrap="square" tIns="96000">
              <a:noAutofit/>
            </a:bodyPr>
            <a:lstStyle/>
            <a:p>
              <a:pPr indent="0" lvl="0" marL="0" marR="0" rtl="0" algn="l">
                <a:lnSpc>
                  <a:spcPct val="90000"/>
                </a:lnSpc>
                <a:spcBef>
                  <a:spcPts val="0"/>
                </a:spcBef>
                <a:spcAft>
                  <a:spcPts val="0"/>
                </a:spcAft>
                <a:buClr>
                  <a:srgbClr val="FFFFFF"/>
                </a:buClr>
                <a:buSzPts val="1400"/>
                <a:buFont typeface="Arial"/>
                <a:buNone/>
              </a:pPr>
              <a:r>
                <a:rPr b="1" lang="en-US">
                  <a:solidFill>
                    <a:srgbClr val="FFFFFF"/>
                  </a:solidFill>
                </a:rPr>
                <a:t>July</a:t>
              </a:r>
              <a:r>
                <a:rPr b="1" i="0" lang="en-US" sz="1400" u="none" cap="none" strike="noStrike">
                  <a:solidFill>
                    <a:srgbClr val="FFFFFF"/>
                  </a:solidFill>
                  <a:latin typeface="Arial"/>
                  <a:ea typeface="Arial"/>
                  <a:cs typeface="Arial"/>
                  <a:sym typeface="Arial"/>
                </a:rPr>
                <a:t> – </a:t>
              </a:r>
              <a:r>
                <a:rPr b="1" lang="en-US">
                  <a:solidFill>
                    <a:srgbClr val="FFFFFF"/>
                  </a:solidFill>
                </a:rPr>
                <a:t>Sept</a:t>
              </a:r>
              <a:r>
                <a:rPr b="1" i="0" lang="en-US" sz="1400" u="none" cap="none" strike="noStrike">
                  <a:solidFill>
                    <a:srgbClr val="FFFFFF"/>
                  </a:solidFill>
                  <a:latin typeface="Arial"/>
                  <a:ea typeface="Arial"/>
                  <a:cs typeface="Arial"/>
                  <a:sym typeface="Arial"/>
                </a:rPr>
                <a:t> 23</a:t>
              </a:r>
              <a:endParaRPr sz="1100"/>
            </a:p>
          </p:txBody>
        </p:sp>
        <p:sp>
          <p:nvSpPr>
            <p:cNvPr id="475" name="Google Shape;475;g250d3f607a0_0_86"/>
            <p:cNvSpPr/>
            <p:nvPr/>
          </p:nvSpPr>
          <p:spPr>
            <a:xfrm>
              <a:off x="6194739" y="1613121"/>
              <a:ext cx="1943100" cy="4320000"/>
            </a:xfrm>
            <a:prstGeom prst="roundRect">
              <a:avLst>
                <a:gd fmla="val 10000" name="adj"/>
              </a:avLst>
            </a:prstGeom>
            <a:solidFill>
              <a:srgbClr val="FFFFFF">
                <a:alpha val="89800"/>
              </a:srgbClr>
            </a:solidFill>
            <a:ln cap="flat" cmpd="sng" w="25400">
              <a:solidFill>
                <a:srgbClr val="78909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6" name="Google Shape;476;g250d3f607a0_0_86"/>
            <p:cNvSpPr txBox="1"/>
            <p:nvPr/>
          </p:nvSpPr>
          <p:spPr>
            <a:xfrm>
              <a:off x="6251654" y="1587443"/>
              <a:ext cx="1829400" cy="4206300"/>
            </a:xfrm>
            <a:prstGeom prst="rect">
              <a:avLst/>
            </a:prstGeom>
            <a:noFill/>
            <a:ln>
              <a:noFill/>
            </a:ln>
          </p:spPr>
          <p:txBody>
            <a:bodyPr anchorCtr="0" anchor="t" bIns="96000" lIns="96000" spcFirstLastPara="1" rIns="96000" wrap="square" tIns="96000">
              <a:noAutofit/>
            </a:bodyPr>
            <a:lstStyle/>
            <a:p>
              <a:pPr indent="-127000" lvl="1" marL="1270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Data processing, analysis and interpretation</a:t>
              </a:r>
              <a:endParaRPr b="0" i="0" sz="1400" u="none" cap="none" strike="noStrike">
                <a:solidFill>
                  <a:srgbClr val="000000"/>
                </a:solidFill>
                <a:latin typeface="Arial"/>
                <a:ea typeface="Arial"/>
                <a:cs typeface="Arial"/>
                <a:sym typeface="Arial"/>
              </a:endParaRPr>
            </a:p>
            <a:p>
              <a:pPr indent="-127000" lvl="1" marL="127000" marR="0" rtl="0" algn="l">
                <a:lnSpc>
                  <a:spcPct val="90000"/>
                </a:lnSpc>
                <a:spcBef>
                  <a:spcPts val="2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Report writing</a:t>
              </a:r>
              <a:endParaRPr b="0" i="0" sz="1400" u="none" cap="none" strike="noStrike">
                <a:solidFill>
                  <a:srgbClr val="000000"/>
                </a:solidFill>
                <a:latin typeface="Arial"/>
                <a:ea typeface="Arial"/>
                <a:cs typeface="Arial"/>
                <a:sym typeface="Arial"/>
              </a:endParaRPr>
            </a:p>
            <a:p>
              <a:pPr indent="-127000" lvl="1" marL="127000" marR="0" rtl="0" algn="l">
                <a:lnSpc>
                  <a:spcPct val="90000"/>
                </a:lnSpc>
                <a:spcBef>
                  <a:spcPts val="0"/>
                </a:spcBef>
                <a:spcAft>
                  <a:spcPts val="0"/>
                </a:spcAft>
                <a:buSzPts val="1400"/>
                <a:buChar char="•"/>
              </a:pPr>
              <a:r>
                <a:rPr lang="en-US"/>
                <a:t>Sharing</a:t>
              </a:r>
              <a:r>
                <a:rPr lang="en-US">
                  <a:solidFill>
                    <a:schemeClr val="dk1"/>
                  </a:solidFill>
                </a:rPr>
                <a:t> early findings and recommendations</a:t>
              </a:r>
              <a:endParaRPr sz="1100">
                <a:solidFill>
                  <a:schemeClr val="dk1"/>
                </a:solidFill>
              </a:endParaRPr>
            </a:p>
            <a:p>
              <a:pPr indent="-127000" lvl="1" marL="127000" marR="0" rtl="0" algn="l">
                <a:lnSpc>
                  <a:spcPct val="90000"/>
                </a:lnSpc>
                <a:spcBef>
                  <a:spcPts val="200"/>
                </a:spcBef>
                <a:spcAft>
                  <a:spcPts val="0"/>
                </a:spcAft>
                <a:buSzPts val="1400"/>
                <a:buChar char="•"/>
              </a:pPr>
              <a:r>
                <a:rPr b="1" lang="en-US" sz="1400"/>
                <a:t>Editoria</a:t>
              </a:r>
              <a:r>
                <a:rPr b="1" lang="en-US"/>
                <a:t>l Board</a:t>
              </a:r>
              <a:r>
                <a:rPr b="1" lang="en-US" sz="1400">
                  <a:solidFill>
                    <a:schemeClr val="dk1"/>
                  </a:solidFill>
                </a:rPr>
                <a:t> meeting – 3</a:t>
              </a:r>
              <a:endParaRPr sz="1400"/>
            </a:p>
          </p:txBody>
        </p:sp>
        <p:sp>
          <p:nvSpPr>
            <p:cNvPr id="477" name="Google Shape;477;g250d3f607a0_0_86"/>
            <p:cNvSpPr/>
            <p:nvPr/>
          </p:nvSpPr>
          <p:spPr>
            <a:xfrm>
              <a:off x="7997507" y="1047729"/>
              <a:ext cx="617100" cy="454500"/>
            </a:xfrm>
            <a:prstGeom prst="rightArrow">
              <a:avLst>
                <a:gd fmla="val 60000" name="adj1"/>
                <a:gd fmla="val 50000" name="adj2"/>
              </a:avLst>
            </a:prstGeom>
            <a:solidFill>
              <a:srgbClr val="BCC6C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8" name="Google Shape;478;g250d3f607a0_0_86"/>
            <p:cNvSpPr txBox="1"/>
            <p:nvPr/>
          </p:nvSpPr>
          <p:spPr>
            <a:xfrm>
              <a:off x="7997507" y="1138608"/>
              <a:ext cx="480900" cy="272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9" name="Google Shape;479;g250d3f607a0_0_86"/>
            <p:cNvSpPr/>
            <p:nvPr/>
          </p:nvSpPr>
          <p:spPr>
            <a:xfrm>
              <a:off x="8870844" y="936732"/>
              <a:ext cx="1824900" cy="1014600"/>
            </a:xfrm>
            <a:prstGeom prst="roundRect">
              <a:avLst>
                <a:gd fmla="val 10000" name="adj"/>
              </a:avLst>
            </a:prstGeom>
            <a:solidFill>
              <a:srgbClr val="78909C"/>
            </a:solidFill>
            <a:ln cap="flat" cmpd="sng" w="25400">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0" name="Google Shape;480;g250d3f607a0_0_86"/>
            <p:cNvSpPr txBox="1"/>
            <p:nvPr/>
          </p:nvSpPr>
          <p:spPr>
            <a:xfrm>
              <a:off x="8870844" y="936732"/>
              <a:ext cx="1824900" cy="676500"/>
            </a:xfrm>
            <a:prstGeom prst="rect">
              <a:avLst/>
            </a:prstGeom>
            <a:noFill/>
            <a:ln>
              <a:noFill/>
            </a:ln>
          </p:spPr>
          <p:txBody>
            <a:bodyPr anchorCtr="0" anchor="t" bIns="51425" lIns="96000" spcFirstLastPara="1" rIns="96000" wrap="square" tIns="96000">
              <a:noAutofit/>
            </a:bodyPr>
            <a:lstStyle/>
            <a:p>
              <a:pPr indent="0" lvl="0" marL="0" marR="0" rtl="0" algn="l">
                <a:lnSpc>
                  <a:spcPct val="90000"/>
                </a:lnSpc>
                <a:spcBef>
                  <a:spcPts val="0"/>
                </a:spcBef>
                <a:spcAft>
                  <a:spcPts val="0"/>
                </a:spcAft>
                <a:buClr>
                  <a:srgbClr val="FFFFFF"/>
                </a:buClr>
                <a:buSzPts val="1400"/>
                <a:buFont typeface="Arial"/>
                <a:buNone/>
              </a:pPr>
              <a:r>
                <a:rPr b="1" i="0" lang="en-US" sz="1400" u="none" cap="none" strike="noStrike">
                  <a:solidFill>
                    <a:srgbClr val="FFFFFF"/>
                  </a:solidFill>
                  <a:latin typeface="Arial"/>
                  <a:ea typeface="Arial"/>
                  <a:cs typeface="Arial"/>
                  <a:sym typeface="Arial"/>
                </a:rPr>
                <a:t>Sept - Oct 23</a:t>
              </a:r>
              <a:endParaRPr sz="1100"/>
            </a:p>
          </p:txBody>
        </p:sp>
        <p:sp>
          <p:nvSpPr>
            <p:cNvPr id="481" name="Google Shape;481;g250d3f607a0_0_86"/>
            <p:cNvSpPr/>
            <p:nvPr/>
          </p:nvSpPr>
          <p:spPr>
            <a:xfrm>
              <a:off x="9244231" y="1613121"/>
              <a:ext cx="1824900" cy="4320000"/>
            </a:xfrm>
            <a:prstGeom prst="roundRect">
              <a:avLst>
                <a:gd fmla="val 10000" name="adj"/>
              </a:avLst>
            </a:prstGeom>
            <a:solidFill>
              <a:srgbClr val="FFFFFF">
                <a:alpha val="89800"/>
              </a:srgbClr>
            </a:solidFill>
            <a:ln cap="flat" cmpd="sng" w="25400">
              <a:solidFill>
                <a:srgbClr val="78909C"/>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82" name="Google Shape;482;g250d3f607a0_0_86"/>
            <p:cNvSpPr txBox="1"/>
            <p:nvPr/>
          </p:nvSpPr>
          <p:spPr>
            <a:xfrm>
              <a:off x="9297677" y="1666567"/>
              <a:ext cx="1717800" cy="4213200"/>
            </a:xfrm>
            <a:prstGeom prst="rect">
              <a:avLst/>
            </a:prstGeom>
            <a:noFill/>
            <a:ln>
              <a:noFill/>
            </a:ln>
          </p:spPr>
          <p:txBody>
            <a:bodyPr anchorCtr="0" anchor="t" bIns="96000" lIns="96000" spcFirstLastPara="1" rIns="96000" wrap="square" tIns="96000">
              <a:noAutofit/>
            </a:bodyPr>
            <a:lstStyle/>
            <a:p>
              <a:pPr indent="0" lvl="0" marL="0" marR="0" rtl="0" algn="l">
                <a:lnSpc>
                  <a:spcPct val="90000"/>
                </a:lnSpc>
                <a:spcBef>
                  <a:spcPts val="200"/>
                </a:spcBef>
                <a:spcAft>
                  <a:spcPts val="0"/>
                </a:spcAft>
                <a:buNone/>
              </a:pPr>
              <a:r>
                <a:rPr lang="en-US" sz="1400"/>
                <a:t>Final report</a:t>
              </a:r>
              <a:r>
                <a:rPr b="0" i="0" lang="en-US" sz="1400" u="none" cap="none" strike="noStrike">
                  <a:solidFill>
                    <a:srgbClr val="000000"/>
                  </a:solidFill>
                  <a:latin typeface="Arial"/>
                  <a:ea typeface="Arial"/>
                  <a:cs typeface="Arial"/>
                  <a:sym typeface="Arial"/>
                </a:rPr>
                <a:t> launched on </a:t>
              </a:r>
              <a:r>
                <a:rPr b="1" i="0" lang="en-US" sz="1400" u="none" cap="none" strike="noStrike">
                  <a:solidFill>
                    <a:srgbClr val="000000"/>
                  </a:solidFill>
                </a:rPr>
                <a:t>Sept 5</a:t>
              </a:r>
              <a:endParaRPr b="1" sz="1100"/>
            </a:p>
          </p:txBody>
        </p:sp>
      </p:grpSp>
      <p:sp>
        <p:nvSpPr>
          <p:cNvPr id="483" name="Google Shape;483;g250d3f607a0_0_86"/>
          <p:cNvSpPr/>
          <p:nvPr/>
        </p:nvSpPr>
        <p:spPr>
          <a:xfrm>
            <a:off x="2914100" y="2689525"/>
            <a:ext cx="1199700" cy="821700"/>
          </a:xfrm>
          <a:prstGeom prst="rect">
            <a:avLst/>
          </a:prstGeom>
          <a:noFill/>
          <a:ln cap="flat" cmpd="sng" w="3810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1c5c8b5700b_0_1"/>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SzPts val="4500"/>
              <a:buNone/>
            </a:pPr>
            <a:r>
              <a:rPr lang="en-US">
                <a:latin typeface="Pinyon Script"/>
                <a:ea typeface="Pinyon Script"/>
                <a:cs typeface="Pinyon Script"/>
                <a:sym typeface="Pinyon Script"/>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50d3f607a0_0_6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Overall updates</a:t>
            </a:r>
            <a:endParaRPr sz="2800"/>
          </a:p>
        </p:txBody>
      </p:sp>
      <p:sp>
        <p:nvSpPr>
          <p:cNvPr id="313" name="Google Shape;313;g250d3f607a0_0_6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b="1" lang="en-US" sz="2000"/>
              <a:t>Research questions - a reminder:</a:t>
            </a:r>
            <a:endParaRPr b="1" sz="2000"/>
          </a:p>
          <a:p>
            <a:pPr indent="0" lvl="0" marL="0" rtl="0" algn="l">
              <a:spcBef>
                <a:spcPts val="800"/>
              </a:spcBef>
              <a:spcAft>
                <a:spcPts val="0"/>
              </a:spcAft>
              <a:buNone/>
            </a:pPr>
            <a:r>
              <a:t/>
            </a:r>
            <a:endParaRPr sz="2400"/>
          </a:p>
          <a:p>
            <a:pPr indent="-342900" lvl="0" marL="457200" rtl="0" algn="l">
              <a:spcBef>
                <a:spcPts val="800"/>
              </a:spcBef>
              <a:spcAft>
                <a:spcPts val="0"/>
              </a:spcAft>
              <a:buSzPts val="1800"/>
              <a:buAutoNum type="arabicPeriod"/>
            </a:pPr>
            <a:r>
              <a:rPr lang="en-US" sz="1800"/>
              <a:t>What is the supply of professionally qualified teachers (including the subjects and different levels)?</a:t>
            </a:r>
            <a:endParaRPr sz="1800"/>
          </a:p>
          <a:p>
            <a:pPr indent="-342900" lvl="0" marL="457200" rtl="0" algn="l">
              <a:spcBef>
                <a:spcPts val="0"/>
              </a:spcBef>
              <a:spcAft>
                <a:spcPts val="0"/>
              </a:spcAft>
              <a:buSzPts val="1800"/>
              <a:buAutoNum type="arabicPeriod"/>
            </a:pPr>
            <a:r>
              <a:rPr lang="en-US" sz="1800"/>
              <a:t>What and where is the demand for qualified teachers?</a:t>
            </a:r>
            <a:endParaRPr sz="1800"/>
          </a:p>
          <a:p>
            <a:pPr indent="-342900" lvl="0" marL="457200" rtl="0" algn="l">
              <a:spcBef>
                <a:spcPts val="0"/>
              </a:spcBef>
              <a:spcAft>
                <a:spcPts val="0"/>
              </a:spcAft>
              <a:buSzPts val="1800"/>
              <a:buAutoNum type="arabicPeriod"/>
            </a:pPr>
            <a:r>
              <a:rPr lang="en-US" sz="1800"/>
              <a:t>How do the supply and demand vary based on various factors such as the size of the state, region (rural/urban), subjects (all school subjects including arts, physical education, special education, computer science, work education), levels (early years, primary and secondary), school management and gender?</a:t>
            </a:r>
            <a:endParaRPr sz="1800"/>
          </a:p>
          <a:p>
            <a:pPr indent="-342900" lvl="0" marL="457200" rtl="0" algn="l">
              <a:spcBef>
                <a:spcPts val="0"/>
              </a:spcBef>
              <a:spcAft>
                <a:spcPts val="0"/>
              </a:spcAft>
              <a:buSzPts val="1800"/>
              <a:buAutoNum type="arabicPeriod"/>
            </a:pPr>
            <a:r>
              <a:rPr lang="en-US" sz="1800"/>
              <a:t>How are RTE norms concerning teacher recruitment being fulfilled?</a:t>
            </a:r>
            <a:endParaRPr sz="1800"/>
          </a:p>
          <a:p>
            <a:pPr indent="-342900" lvl="0" marL="457200" rtl="0" algn="l">
              <a:spcBef>
                <a:spcPts val="0"/>
              </a:spcBef>
              <a:spcAft>
                <a:spcPts val="0"/>
              </a:spcAft>
              <a:buSzPts val="1800"/>
              <a:buAutoNum type="arabicPeriod"/>
            </a:pPr>
            <a:r>
              <a:rPr lang="en-US" sz="1800"/>
              <a:t>What is the quality of teacher supply?</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50d3f607a0_0_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Overall updates</a:t>
            </a:r>
            <a:endParaRPr sz="2800"/>
          </a:p>
        </p:txBody>
      </p:sp>
      <p:sp>
        <p:nvSpPr>
          <p:cNvPr id="319" name="Google Shape;319;g250d3f607a0_0_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355600" lvl="0" marL="457200" rtl="0" algn="l">
              <a:spcBef>
                <a:spcPts val="800"/>
              </a:spcBef>
              <a:spcAft>
                <a:spcPts val="0"/>
              </a:spcAft>
              <a:buSzPts val="2000"/>
              <a:buChar char="●"/>
            </a:pPr>
            <a:r>
              <a:rPr b="1" lang="en-US" sz="2000"/>
              <a:t>Primary data:</a:t>
            </a:r>
            <a:endParaRPr b="1" sz="2000"/>
          </a:p>
          <a:p>
            <a:pPr indent="-355600" lvl="1" marL="914400" rtl="0" algn="l">
              <a:spcBef>
                <a:spcPts val="0"/>
              </a:spcBef>
              <a:spcAft>
                <a:spcPts val="0"/>
              </a:spcAft>
              <a:buSzPts val="2000"/>
              <a:buChar char="○"/>
            </a:pPr>
            <a:r>
              <a:rPr lang="en-US" sz="2000"/>
              <a:t>Data collected from schools and teacher education institutions in Karnataka, Maharashtra, Telangana, Chhattisgarh, Bihar, Punjab</a:t>
            </a:r>
            <a:endParaRPr sz="2000"/>
          </a:p>
          <a:p>
            <a:pPr indent="-355600" lvl="1" marL="914400" rtl="0" algn="l">
              <a:spcBef>
                <a:spcPts val="0"/>
              </a:spcBef>
              <a:spcAft>
                <a:spcPts val="0"/>
              </a:spcAft>
              <a:buSzPts val="2000"/>
              <a:buChar char="○"/>
            </a:pPr>
            <a:r>
              <a:rPr lang="en-US" sz="2000"/>
              <a:t>Data collection ongoing in Assam and Mizoram</a:t>
            </a:r>
            <a:endParaRPr sz="2000"/>
          </a:p>
          <a:p>
            <a:pPr indent="-355600" lvl="1" marL="914400" rtl="0" algn="l">
              <a:spcBef>
                <a:spcPts val="0"/>
              </a:spcBef>
              <a:spcAft>
                <a:spcPts val="0"/>
              </a:spcAft>
              <a:buSzPts val="2000"/>
              <a:buChar char="○"/>
            </a:pPr>
            <a:r>
              <a:rPr lang="en-US" sz="2000"/>
              <a:t>Data cleaning and analysis ongoing for Karnataka, Maharashtra, Telangana, Chhattisgarh, Bihar</a:t>
            </a:r>
            <a:endParaRPr sz="2000"/>
          </a:p>
          <a:p>
            <a:pPr indent="-355600" lvl="0" marL="457200" rtl="0" algn="l">
              <a:spcBef>
                <a:spcPts val="0"/>
              </a:spcBef>
              <a:spcAft>
                <a:spcPts val="0"/>
              </a:spcAft>
              <a:buSzPts val="2000"/>
              <a:buChar char="●"/>
            </a:pPr>
            <a:r>
              <a:rPr b="1" lang="en-US" sz="2000"/>
              <a:t>Secondary data:</a:t>
            </a:r>
            <a:endParaRPr b="1" sz="2000"/>
          </a:p>
          <a:p>
            <a:pPr indent="-355600" lvl="1" marL="914400" rtl="0" algn="l">
              <a:spcBef>
                <a:spcPts val="0"/>
              </a:spcBef>
              <a:spcAft>
                <a:spcPts val="0"/>
              </a:spcAft>
              <a:buSzPts val="2000"/>
              <a:buChar char="○"/>
            </a:pPr>
            <a:r>
              <a:rPr lang="en-US" sz="2000"/>
              <a:t>Analysis ongoing for data from UDISE+, PLFS, PAB, and Teacher Eligibility Test data</a:t>
            </a:r>
            <a:endParaRPr sz="2000"/>
          </a:p>
          <a:p>
            <a:pPr indent="-355600" lvl="0" marL="457200" rtl="0" algn="l">
              <a:spcBef>
                <a:spcPts val="0"/>
              </a:spcBef>
              <a:spcAft>
                <a:spcPts val="0"/>
              </a:spcAft>
              <a:buSzPts val="2000"/>
              <a:buChar char="●"/>
            </a:pPr>
            <a:r>
              <a:rPr b="1" lang="en-US" sz="2000"/>
              <a:t>Literature review ongoing</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50d3f607a0_0_28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Primary data collection: approach </a:t>
            </a:r>
            <a:endParaRPr sz="2800"/>
          </a:p>
        </p:txBody>
      </p:sp>
      <p:sp>
        <p:nvSpPr>
          <p:cNvPr id="325" name="Google Shape;325;g250d3f607a0_0_286"/>
          <p:cNvSpPr txBox="1"/>
          <p:nvPr>
            <p:ph idx="1" type="body"/>
          </p:nvPr>
        </p:nvSpPr>
        <p:spPr>
          <a:xfrm>
            <a:off x="628650" y="1161250"/>
            <a:ext cx="7886700" cy="34713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Char char="●"/>
            </a:pPr>
            <a:r>
              <a:rPr lang="en-US" sz="2000"/>
              <a:t>Two districts in each state for in-depth data collection, and a third district for education officer interviews</a:t>
            </a:r>
            <a:endParaRPr sz="2000"/>
          </a:p>
          <a:p>
            <a:pPr indent="0" lvl="0" marL="457200" rtl="0" algn="l">
              <a:spcBef>
                <a:spcPts val="800"/>
              </a:spcBef>
              <a:spcAft>
                <a:spcPts val="0"/>
              </a:spcAft>
              <a:buNone/>
            </a:pPr>
            <a:r>
              <a:rPr lang="en-US" sz="2000"/>
              <a:t>One Urban District (state capital) and one ‘aspirational district’</a:t>
            </a:r>
            <a:endParaRPr sz="2000"/>
          </a:p>
          <a:p>
            <a:pPr indent="-355600" lvl="0" marL="457200" rtl="0" algn="l">
              <a:spcBef>
                <a:spcPts val="800"/>
              </a:spcBef>
              <a:spcAft>
                <a:spcPts val="0"/>
              </a:spcAft>
              <a:buSzPts val="2000"/>
              <a:buChar char="●"/>
            </a:pPr>
            <a:r>
              <a:rPr lang="en-US" sz="2000"/>
              <a:t>Data collection units and instruments:</a:t>
            </a:r>
            <a:endParaRPr sz="2000"/>
          </a:p>
          <a:p>
            <a:pPr indent="-355600" lvl="1" marL="914400" rtl="0" algn="l">
              <a:spcBef>
                <a:spcPts val="0"/>
              </a:spcBef>
              <a:spcAft>
                <a:spcPts val="0"/>
              </a:spcAft>
              <a:buSzPts val="2000"/>
              <a:buChar char="○"/>
            </a:pPr>
            <a:r>
              <a:rPr lang="en-US" sz="2000"/>
              <a:t>Schools: headteacher (tool2) and teacher survey (tool3), teacher-subject mapping (tool4)</a:t>
            </a:r>
            <a:endParaRPr sz="2000"/>
          </a:p>
          <a:p>
            <a:pPr indent="-355600" lvl="1" marL="914400" rtl="0" algn="l">
              <a:spcBef>
                <a:spcPts val="0"/>
              </a:spcBef>
              <a:spcAft>
                <a:spcPts val="0"/>
              </a:spcAft>
              <a:buSzPts val="2000"/>
              <a:buChar char="○"/>
            </a:pPr>
            <a:r>
              <a:rPr lang="en-US" sz="2000"/>
              <a:t>Teacher education institutions: interview with principal (tool5), teacher educator and student teacher surveys (tool6)</a:t>
            </a:r>
            <a:endParaRPr sz="2000"/>
          </a:p>
          <a:p>
            <a:pPr indent="-355600" lvl="1" marL="914400" rtl="0" algn="l">
              <a:spcBef>
                <a:spcPts val="0"/>
              </a:spcBef>
              <a:spcAft>
                <a:spcPts val="0"/>
              </a:spcAft>
              <a:buSzPts val="2000"/>
              <a:buChar char="○"/>
            </a:pPr>
            <a:r>
              <a:rPr lang="en-US" sz="2000"/>
              <a:t>Interviews with district education officers (tool1)</a:t>
            </a:r>
            <a:endParaRPr sz="2000"/>
          </a:p>
          <a:p>
            <a:pPr indent="-355600" lvl="1" marL="914400" rtl="0" algn="l">
              <a:spcBef>
                <a:spcPts val="0"/>
              </a:spcBef>
              <a:spcAft>
                <a:spcPts val="0"/>
              </a:spcAft>
              <a:buSzPts val="2000"/>
              <a:buChar char="○"/>
            </a:pPr>
            <a:r>
              <a:rPr lang="en-US" sz="2000"/>
              <a:t>Key informant interviews</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50d3f607a0_0_1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Primary data: preliminary findings</a:t>
            </a:r>
            <a:endParaRPr sz="2800"/>
          </a:p>
        </p:txBody>
      </p:sp>
      <p:sp>
        <p:nvSpPr>
          <p:cNvPr id="331" name="Google Shape;331;g250d3f607a0_0_10"/>
          <p:cNvSpPr txBox="1"/>
          <p:nvPr>
            <p:ph idx="1" type="body"/>
          </p:nvPr>
        </p:nvSpPr>
        <p:spPr>
          <a:xfrm>
            <a:off x="628650" y="1161250"/>
            <a:ext cx="7886700" cy="3471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US" sz="1800"/>
              <a:t>Preliminary findings from headteacher and teacher survey data</a:t>
            </a:r>
            <a:endParaRPr sz="1800"/>
          </a:p>
          <a:p>
            <a:pPr indent="-342900" lvl="0" marL="457200" rtl="0" algn="l">
              <a:spcBef>
                <a:spcPts val="800"/>
              </a:spcBef>
              <a:spcAft>
                <a:spcPts val="0"/>
              </a:spcAft>
              <a:buSzPts val="1800"/>
              <a:buChar char="●"/>
            </a:pPr>
            <a:r>
              <a:rPr lang="en-US" sz="1800"/>
              <a:t>School environment and infrastructure including Internet/CCTV</a:t>
            </a:r>
            <a:endParaRPr sz="1800"/>
          </a:p>
          <a:p>
            <a:pPr indent="0" lvl="0" marL="0" rtl="0" algn="l">
              <a:spcBef>
                <a:spcPts val="800"/>
              </a:spcBef>
              <a:spcAft>
                <a:spcPts val="0"/>
              </a:spcAft>
              <a:buNone/>
            </a:pPr>
            <a:r>
              <a:t/>
            </a:r>
            <a:endParaRPr sz="1800"/>
          </a:p>
          <a:p>
            <a:pPr indent="-342900" lvl="0" marL="457200" rtl="0" algn="l">
              <a:spcBef>
                <a:spcPts val="800"/>
              </a:spcBef>
              <a:spcAft>
                <a:spcPts val="0"/>
              </a:spcAft>
              <a:buSzPts val="1800"/>
              <a:buChar char="●"/>
            </a:pPr>
            <a:r>
              <a:rPr lang="en-US" sz="1800"/>
              <a:t>Pupil-Teacher Ratio</a:t>
            </a:r>
            <a:endParaRPr/>
          </a:p>
          <a:p>
            <a:pPr indent="0" lvl="0" marL="0" rtl="0" algn="l">
              <a:spcBef>
                <a:spcPts val="800"/>
              </a:spcBef>
              <a:spcAft>
                <a:spcPts val="0"/>
              </a:spcAft>
              <a:buNone/>
            </a:pPr>
            <a:r>
              <a:t/>
            </a:r>
            <a:endParaRPr sz="1800"/>
          </a:p>
          <a:p>
            <a:pPr indent="-342900" lvl="0" marL="457200" rtl="0" algn="l">
              <a:spcBef>
                <a:spcPts val="800"/>
              </a:spcBef>
              <a:spcAft>
                <a:spcPts val="0"/>
              </a:spcAft>
              <a:buSzPts val="1800"/>
              <a:buChar char="●"/>
            </a:pPr>
            <a:r>
              <a:rPr lang="en-US" sz="1800"/>
              <a:t>Teacher vacancies in schools</a:t>
            </a:r>
            <a:endParaRPr sz="1800"/>
          </a:p>
          <a:p>
            <a:pPr indent="0" lvl="0" marL="0" rtl="0" algn="l">
              <a:spcBef>
                <a:spcPts val="800"/>
              </a:spcBef>
              <a:spcAft>
                <a:spcPts val="0"/>
              </a:spcAft>
              <a:buNone/>
            </a:pPr>
            <a:r>
              <a:t/>
            </a:r>
            <a:endParaRPr sz="1800"/>
          </a:p>
          <a:p>
            <a:pPr indent="-342900" lvl="0" marL="457200" rtl="0" algn="l">
              <a:spcBef>
                <a:spcPts val="800"/>
              </a:spcBef>
              <a:spcAft>
                <a:spcPts val="0"/>
              </a:spcAft>
              <a:buSzPts val="1800"/>
              <a:buChar char="●"/>
            </a:pPr>
            <a:r>
              <a:rPr lang="en-US" sz="1800"/>
              <a:t>Teacher recruitment</a:t>
            </a:r>
            <a:endParaRPr sz="1800"/>
          </a:p>
          <a:p>
            <a:pPr indent="-342900" lvl="1" marL="914400" rtl="0" algn="l">
              <a:spcBef>
                <a:spcPts val="0"/>
              </a:spcBef>
              <a:spcAft>
                <a:spcPts val="0"/>
              </a:spcAft>
              <a:buSzPts val="1800"/>
              <a:buChar char="○"/>
            </a:pPr>
            <a:r>
              <a:rPr lang="en-US" sz="1800"/>
              <a:t>How are recruitment needs calculated? </a:t>
            </a:r>
            <a:endParaRPr sz="1800"/>
          </a:p>
          <a:p>
            <a:pPr indent="-342900" lvl="1" marL="914400" rtl="0" algn="l">
              <a:spcBef>
                <a:spcPts val="0"/>
              </a:spcBef>
              <a:spcAft>
                <a:spcPts val="0"/>
              </a:spcAft>
              <a:buSzPts val="1800"/>
              <a:buChar char="○"/>
            </a:pPr>
            <a:r>
              <a:rPr lang="en-US" sz="1800"/>
              <a:t>How are teachers recruited?</a:t>
            </a:r>
            <a:endParaRPr sz="1800"/>
          </a:p>
          <a:p>
            <a:pPr indent="-342900" lvl="1" marL="914400" rtl="0" algn="l">
              <a:spcBef>
                <a:spcPts val="0"/>
              </a:spcBef>
              <a:spcAft>
                <a:spcPts val="0"/>
              </a:spcAft>
              <a:buSzPts val="1800"/>
              <a:buChar char="○"/>
            </a:pPr>
            <a:r>
              <a:rPr lang="en-US" sz="1800"/>
              <a:t>How are special teachers, such as arts, </a:t>
            </a:r>
            <a:r>
              <a:rPr lang="en-US" sz="1800"/>
              <a:t>physical education, music etc. recruited?</a:t>
            </a:r>
            <a:endParaRPr sz="1800"/>
          </a:p>
          <a:p>
            <a:pPr indent="0" lvl="0" marL="0" rtl="0" algn="l">
              <a:spcBef>
                <a:spcPts val="800"/>
              </a:spcBef>
              <a:spcAft>
                <a:spcPts val="0"/>
              </a:spcAft>
              <a:buNone/>
            </a:pPr>
            <a:r>
              <a:t/>
            </a:r>
            <a:endParaRPr sz="1800"/>
          </a:p>
          <a:p>
            <a:pPr indent="0" lvl="0" marL="0" rtl="0" algn="l">
              <a:spcBef>
                <a:spcPts val="800"/>
              </a:spcBef>
              <a:spcAft>
                <a:spcPts val="0"/>
              </a:spcAft>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50d3f607a0_0_6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Primary data: preliminary findings</a:t>
            </a:r>
            <a:endParaRPr sz="2800"/>
          </a:p>
        </p:txBody>
      </p:sp>
      <p:sp>
        <p:nvSpPr>
          <p:cNvPr id="337" name="Google Shape;337;g250d3f607a0_0_66"/>
          <p:cNvSpPr txBox="1"/>
          <p:nvPr>
            <p:ph idx="1" type="body"/>
          </p:nvPr>
        </p:nvSpPr>
        <p:spPr>
          <a:xfrm>
            <a:off x="628650" y="1161250"/>
            <a:ext cx="7886700" cy="3471300"/>
          </a:xfrm>
          <a:prstGeom prst="rect">
            <a:avLst/>
          </a:prstGeom>
        </p:spPr>
        <p:txBody>
          <a:bodyPr anchorCtr="0" anchor="t" bIns="34275" lIns="68575" spcFirstLastPara="1" rIns="68575" wrap="square" tIns="34275">
            <a:normAutofit lnSpcReduction="20000"/>
          </a:bodyPr>
          <a:lstStyle/>
          <a:p>
            <a:pPr indent="-342900" lvl="0" marL="457200" rtl="0" algn="l">
              <a:spcBef>
                <a:spcPts val="800"/>
              </a:spcBef>
              <a:spcAft>
                <a:spcPts val="0"/>
              </a:spcAft>
              <a:buSzPts val="1800"/>
              <a:buChar char="●"/>
            </a:pPr>
            <a:r>
              <a:rPr lang="en-US" sz="1800"/>
              <a:t>Teacher profile</a:t>
            </a:r>
            <a:endParaRPr sz="1800"/>
          </a:p>
          <a:p>
            <a:pPr indent="-342900" lvl="1" marL="914400" rtl="0" algn="l">
              <a:spcBef>
                <a:spcPts val="0"/>
              </a:spcBef>
              <a:spcAft>
                <a:spcPts val="0"/>
              </a:spcAft>
              <a:buSzPts val="1800"/>
              <a:buChar char="○"/>
            </a:pPr>
            <a:r>
              <a:rPr lang="en-US" sz="1800"/>
              <a:t>Profile</a:t>
            </a:r>
            <a:endParaRPr sz="1800"/>
          </a:p>
          <a:p>
            <a:pPr indent="-342900" lvl="1" marL="914400" rtl="0" algn="l">
              <a:spcBef>
                <a:spcPts val="0"/>
              </a:spcBef>
              <a:spcAft>
                <a:spcPts val="0"/>
              </a:spcAft>
              <a:buSzPts val="1800"/>
              <a:buChar char="○"/>
            </a:pPr>
            <a:r>
              <a:rPr lang="en-US" sz="1800"/>
              <a:t>Qualification </a:t>
            </a:r>
            <a:r>
              <a:rPr lang="en-US" sz="1800"/>
              <a:t>including</a:t>
            </a:r>
            <a:r>
              <a:rPr lang="en-US" sz="1800"/>
              <a:t> Teacher Eligibility Test</a:t>
            </a:r>
            <a:endParaRPr sz="1800"/>
          </a:p>
          <a:p>
            <a:pPr indent="-342900" lvl="1" marL="914400" rtl="0" algn="l">
              <a:spcBef>
                <a:spcPts val="0"/>
              </a:spcBef>
              <a:spcAft>
                <a:spcPts val="0"/>
              </a:spcAft>
              <a:buSzPts val="1800"/>
              <a:buChar char="○"/>
            </a:pPr>
            <a:r>
              <a:rPr lang="en-US" sz="1800"/>
              <a:t>ICT and special education training</a:t>
            </a:r>
            <a:endParaRPr sz="1800"/>
          </a:p>
          <a:p>
            <a:pPr indent="-342900" lvl="1" marL="914400" rtl="0" algn="l">
              <a:spcBef>
                <a:spcPts val="0"/>
              </a:spcBef>
              <a:spcAft>
                <a:spcPts val="0"/>
              </a:spcAft>
              <a:buSzPts val="1800"/>
              <a:buChar char="○"/>
            </a:pPr>
            <a:r>
              <a:rPr lang="en-US" sz="1800"/>
              <a:t>Experience</a:t>
            </a:r>
            <a:endParaRPr sz="1800"/>
          </a:p>
          <a:p>
            <a:pPr indent="0" lvl="0" marL="0" rtl="0" algn="l">
              <a:spcBef>
                <a:spcPts val="800"/>
              </a:spcBef>
              <a:spcAft>
                <a:spcPts val="0"/>
              </a:spcAft>
              <a:buNone/>
            </a:pPr>
            <a:r>
              <a:t/>
            </a:r>
            <a:endParaRPr sz="1800"/>
          </a:p>
          <a:p>
            <a:pPr indent="-342900" lvl="0" marL="457200" rtl="0" algn="l">
              <a:spcBef>
                <a:spcPts val="800"/>
              </a:spcBef>
              <a:spcAft>
                <a:spcPts val="0"/>
              </a:spcAft>
              <a:buSzPts val="1800"/>
              <a:buChar char="●"/>
            </a:pPr>
            <a:r>
              <a:rPr lang="en-US" sz="1800"/>
              <a:t>Working conditions of teachers</a:t>
            </a:r>
            <a:endParaRPr sz="1800"/>
          </a:p>
          <a:p>
            <a:pPr indent="-342900" lvl="1" marL="914400" rtl="0" algn="l">
              <a:spcBef>
                <a:spcPts val="0"/>
              </a:spcBef>
              <a:spcAft>
                <a:spcPts val="0"/>
              </a:spcAft>
              <a:buSzPts val="1800"/>
              <a:buChar char="○"/>
            </a:pPr>
            <a:r>
              <a:rPr lang="en-US" sz="1800"/>
              <a:t>Employment status (permanent/contract)</a:t>
            </a:r>
            <a:endParaRPr sz="1800"/>
          </a:p>
          <a:p>
            <a:pPr indent="-342900" lvl="1" marL="914400" rtl="0" algn="l">
              <a:spcBef>
                <a:spcPts val="0"/>
              </a:spcBef>
              <a:spcAft>
                <a:spcPts val="0"/>
              </a:spcAft>
              <a:buSzPts val="1800"/>
              <a:buChar char="○"/>
            </a:pPr>
            <a:r>
              <a:rPr lang="en-US" sz="1800"/>
              <a:t>Hours</a:t>
            </a:r>
            <a:endParaRPr sz="1800"/>
          </a:p>
          <a:p>
            <a:pPr indent="-342900" lvl="1" marL="914400" rtl="0" algn="l">
              <a:spcBef>
                <a:spcPts val="0"/>
              </a:spcBef>
              <a:spcAft>
                <a:spcPts val="0"/>
              </a:spcAft>
              <a:buSzPts val="1800"/>
              <a:buChar char="○"/>
            </a:pPr>
            <a:r>
              <a:rPr lang="en-US" sz="1800"/>
              <a:t>Number of subjects/grades taught at one time</a:t>
            </a:r>
            <a:endParaRPr sz="1800"/>
          </a:p>
          <a:p>
            <a:pPr indent="-342900" lvl="1" marL="914400" rtl="0" algn="l">
              <a:spcBef>
                <a:spcPts val="0"/>
              </a:spcBef>
              <a:spcAft>
                <a:spcPts val="0"/>
              </a:spcAft>
              <a:buSzPts val="1800"/>
              <a:buChar char="○"/>
            </a:pPr>
            <a:r>
              <a:rPr lang="en-US" sz="1800"/>
              <a:t>Salary</a:t>
            </a:r>
            <a:endParaRPr sz="1800"/>
          </a:p>
          <a:p>
            <a:pPr indent="-342900" lvl="1" marL="914400" rtl="0" algn="l">
              <a:spcBef>
                <a:spcPts val="0"/>
              </a:spcBef>
              <a:spcAft>
                <a:spcPts val="0"/>
              </a:spcAft>
              <a:buSzPts val="1800"/>
              <a:buChar char="○"/>
            </a:pPr>
            <a:r>
              <a:rPr lang="en-US" sz="1800"/>
              <a:t>Benefits</a:t>
            </a:r>
            <a:endParaRPr sz="1800"/>
          </a:p>
          <a:p>
            <a:pPr indent="-342900" lvl="1" marL="914400" rtl="0" algn="l">
              <a:spcBef>
                <a:spcPts val="0"/>
              </a:spcBef>
              <a:spcAft>
                <a:spcPts val="0"/>
              </a:spcAft>
              <a:buSzPts val="1800"/>
              <a:buChar char="○"/>
            </a:pPr>
            <a:r>
              <a:rPr lang="en-US" sz="1800"/>
              <a:t>Autonomy and stress</a:t>
            </a:r>
            <a:endParaRPr sz="1800"/>
          </a:p>
          <a:p>
            <a:pPr indent="-342900" lvl="1" marL="914400" rtl="0" algn="l">
              <a:spcBef>
                <a:spcPts val="0"/>
              </a:spcBef>
              <a:spcAft>
                <a:spcPts val="0"/>
              </a:spcAft>
              <a:buSzPts val="1800"/>
              <a:buChar char="○"/>
            </a:pPr>
            <a:r>
              <a:rPr lang="en-US" sz="1800"/>
              <a:t>Workload beyond teaching duties</a:t>
            </a:r>
            <a:endParaRPr sz="1800"/>
          </a:p>
          <a:p>
            <a:pPr indent="-342900" lvl="1" marL="914400" rtl="0" algn="l">
              <a:spcBef>
                <a:spcPts val="0"/>
              </a:spcBef>
              <a:spcAft>
                <a:spcPts val="0"/>
              </a:spcAft>
              <a:buSzPts val="1800"/>
              <a:buChar char="○"/>
            </a:pPr>
            <a:r>
              <a:rPr lang="en-US" sz="1800"/>
              <a:t>Challenges faced by teachers/headteachers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250d3f607a0_0_7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Primary data: preliminary findings</a:t>
            </a:r>
            <a:endParaRPr sz="2800"/>
          </a:p>
        </p:txBody>
      </p:sp>
      <p:sp>
        <p:nvSpPr>
          <p:cNvPr id="343" name="Google Shape;343;g250d3f607a0_0_76"/>
          <p:cNvSpPr txBox="1"/>
          <p:nvPr>
            <p:ph idx="1" type="body"/>
          </p:nvPr>
        </p:nvSpPr>
        <p:spPr>
          <a:xfrm>
            <a:off x="628650" y="1161250"/>
            <a:ext cx="7886700" cy="3471300"/>
          </a:xfrm>
          <a:prstGeom prst="rect">
            <a:avLst/>
          </a:prstGeom>
        </p:spPr>
        <p:txBody>
          <a:bodyPr anchorCtr="0" anchor="t" bIns="34275" lIns="68575" spcFirstLastPara="1" rIns="68575" wrap="square" tIns="34275">
            <a:normAutofit lnSpcReduction="10000"/>
          </a:bodyPr>
          <a:lstStyle/>
          <a:p>
            <a:pPr indent="-342900" lvl="0" marL="457200" rtl="0" algn="l">
              <a:spcBef>
                <a:spcPts val="800"/>
              </a:spcBef>
              <a:spcAft>
                <a:spcPts val="0"/>
              </a:spcAft>
              <a:buSzPts val="1800"/>
              <a:buChar char="●"/>
            </a:pPr>
            <a:r>
              <a:rPr lang="en-US" sz="1800"/>
              <a:t>Teacher motivation, punctuality, job satisfaction, and overall perception of teachers</a:t>
            </a:r>
            <a:endParaRPr sz="1800"/>
          </a:p>
          <a:p>
            <a:pPr indent="0" lvl="0" marL="0" rtl="0" algn="l">
              <a:spcBef>
                <a:spcPts val="800"/>
              </a:spcBef>
              <a:spcAft>
                <a:spcPts val="0"/>
              </a:spcAft>
              <a:buNone/>
            </a:pPr>
            <a:r>
              <a:t/>
            </a:r>
            <a:endParaRPr sz="1800"/>
          </a:p>
          <a:p>
            <a:pPr indent="-342900" lvl="0" marL="457200" rtl="0" algn="l">
              <a:spcBef>
                <a:spcPts val="800"/>
              </a:spcBef>
              <a:spcAft>
                <a:spcPts val="0"/>
              </a:spcAft>
              <a:buSzPts val="1800"/>
              <a:buChar char="●"/>
            </a:pPr>
            <a:r>
              <a:rPr lang="en-US" sz="1800"/>
              <a:t>Teacher awards and credentials</a:t>
            </a:r>
            <a:endParaRPr sz="1800"/>
          </a:p>
          <a:p>
            <a:pPr indent="0" lvl="0" marL="0" rtl="0" algn="l">
              <a:spcBef>
                <a:spcPts val="800"/>
              </a:spcBef>
              <a:spcAft>
                <a:spcPts val="0"/>
              </a:spcAft>
              <a:buNone/>
            </a:pPr>
            <a:r>
              <a:t/>
            </a:r>
            <a:endParaRPr sz="1800"/>
          </a:p>
          <a:p>
            <a:pPr indent="-342900" lvl="0" marL="457200" rtl="0" algn="l">
              <a:spcBef>
                <a:spcPts val="800"/>
              </a:spcBef>
              <a:spcAft>
                <a:spcPts val="0"/>
              </a:spcAft>
              <a:buSzPts val="1800"/>
              <a:buChar char="●"/>
            </a:pPr>
            <a:r>
              <a:rPr lang="en-US" sz="1800"/>
              <a:t>Challenges faced by headteachers and teachers</a:t>
            </a:r>
            <a:endParaRPr sz="1800"/>
          </a:p>
          <a:p>
            <a:pPr indent="0" lvl="0" marL="0" rtl="0" algn="l">
              <a:spcBef>
                <a:spcPts val="800"/>
              </a:spcBef>
              <a:spcAft>
                <a:spcPts val="0"/>
              </a:spcAft>
              <a:buNone/>
            </a:pPr>
            <a:r>
              <a:t/>
            </a:r>
            <a:endParaRPr sz="1800"/>
          </a:p>
          <a:p>
            <a:pPr indent="-342900" lvl="0" marL="457200" rtl="0" algn="l">
              <a:spcBef>
                <a:spcPts val="800"/>
              </a:spcBef>
              <a:spcAft>
                <a:spcPts val="0"/>
              </a:spcAft>
              <a:buSzPts val="1800"/>
              <a:buChar char="●"/>
            </a:pPr>
            <a:r>
              <a:rPr lang="en-US" sz="1800"/>
              <a:t>Status of non-teaching staff including admin and finance</a:t>
            </a:r>
            <a:endParaRPr sz="1800"/>
          </a:p>
          <a:p>
            <a:pPr indent="0" lvl="0" marL="0" rtl="0" algn="l">
              <a:spcBef>
                <a:spcPts val="800"/>
              </a:spcBef>
              <a:spcAft>
                <a:spcPts val="0"/>
              </a:spcAft>
              <a:buClr>
                <a:schemeClr val="dk1"/>
              </a:buClr>
              <a:buSzPts val="1100"/>
              <a:buFont typeface="Arial"/>
              <a:buNone/>
            </a:pPr>
            <a:r>
              <a:t/>
            </a:r>
            <a:endParaRPr sz="1800"/>
          </a:p>
          <a:p>
            <a:pPr indent="-342900" lvl="0" marL="457200" rtl="0" algn="l">
              <a:spcBef>
                <a:spcPts val="800"/>
              </a:spcBef>
              <a:spcAft>
                <a:spcPts val="0"/>
              </a:spcAft>
              <a:buSzPts val="1800"/>
              <a:buChar char="●"/>
            </a:pPr>
            <a:r>
              <a:rPr lang="en-US" sz="1800"/>
              <a:t>Role of external agencies in providing co-curricular support</a:t>
            </a:r>
            <a:endParaRPr sz="1800"/>
          </a:p>
          <a:p>
            <a:pPr indent="0" lvl="0" marL="0" rtl="0" algn="l">
              <a:spcBef>
                <a:spcPts val="80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250d3f607a0_0_8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sz="2800"/>
              <a:t>Primary data: preliminary findings</a:t>
            </a:r>
            <a:endParaRPr sz="2800"/>
          </a:p>
        </p:txBody>
      </p:sp>
      <p:sp>
        <p:nvSpPr>
          <p:cNvPr id="349" name="Google Shape;349;g250d3f607a0_0_81"/>
          <p:cNvSpPr txBox="1"/>
          <p:nvPr>
            <p:ph idx="1" type="body"/>
          </p:nvPr>
        </p:nvSpPr>
        <p:spPr>
          <a:xfrm>
            <a:off x="628650" y="1161250"/>
            <a:ext cx="7886700" cy="34713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US" sz="1800"/>
              <a:t>Impact of COVID-19</a:t>
            </a:r>
            <a:endParaRPr sz="1800"/>
          </a:p>
          <a:p>
            <a:pPr indent="-342900" lvl="1" marL="914400" rtl="0" algn="l">
              <a:spcBef>
                <a:spcPts val="0"/>
              </a:spcBef>
              <a:spcAft>
                <a:spcPts val="0"/>
              </a:spcAft>
              <a:buSzPts val="1800"/>
              <a:buChar char="○"/>
            </a:pPr>
            <a:r>
              <a:rPr lang="en-US" sz="1800"/>
              <a:t>Headteachers</a:t>
            </a:r>
            <a:endParaRPr sz="1800"/>
          </a:p>
          <a:p>
            <a:pPr indent="-342900" lvl="1" marL="914400" rtl="0" algn="l">
              <a:spcBef>
                <a:spcPts val="0"/>
              </a:spcBef>
              <a:spcAft>
                <a:spcPts val="0"/>
              </a:spcAft>
              <a:buSzPts val="1800"/>
              <a:buChar char="○"/>
            </a:pPr>
            <a:r>
              <a:rPr lang="en-US" sz="1800"/>
              <a:t>Teachers</a:t>
            </a:r>
            <a:endParaRPr sz="1800"/>
          </a:p>
          <a:p>
            <a:pPr indent="0" lvl="0" marL="0" rtl="0" algn="l">
              <a:spcBef>
                <a:spcPts val="800"/>
              </a:spcBef>
              <a:spcAft>
                <a:spcPts val="0"/>
              </a:spcAft>
              <a:buNone/>
            </a:pPr>
            <a:r>
              <a:t/>
            </a:r>
            <a:endParaRPr sz="1800"/>
          </a:p>
          <a:p>
            <a:pPr indent="-342900" lvl="0" marL="457200" rtl="0" algn="l">
              <a:spcBef>
                <a:spcPts val="800"/>
              </a:spcBef>
              <a:spcAft>
                <a:spcPts val="0"/>
              </a:spcAft>
              <a:buSzPts val="1800"/>
              <a:buChar char="●"/>
            </a:pPr>
            <a:r>
              <a:rPr lang="en-US" sz="1800"/>
              <a:t>I</a:t>
            </a:r>
            <a:r>
              <a:rPr lang="en-US" sz="1800"/>
              <a:t>nternships for B.Ed students</a:t>
            </a:r>
            <a:endParaRPr sz="1800"/>
          </a:p>
          <a:p>
            <a:pPr indent="0" lvl="0" marL="0" rtl="0" algn="l">
              <a:spcBef>
                <a:spcPts val="800"/>
              </a:spcBef>
              <a:spcAft>
                <a:spcPts val="0"/>
              </a:spcAft>
              <a:buNone/>
            </a:pPr>
            <a:r>
              <a:t/>
            </a:r>
            <a:endParaRPr sz="1800"/>
          </a:p>
          <a:p>
            <a:pPr indent="-342900" lvl="0" marL="457200" rtl="0" algn="l">
              <a:spcBef>
                <a:spcPts val="800"/>
              </a:spcBef>
              <a:spcAft>
                <a:spcPts val="0"/>
              </a:spcAft>
              <a:buSzPts val="1800"/>
              <a:buChar char="●"/>
            </a:pPr>
            <a:r>
              <a:rPr lang="en-US" sz="1800"/>
              <a:t>Communities of practice/communication platforms used by schools</a:t>
            </a:r>
            <a:endParaRPr sz="1800"/>
          </a:p>
          <a:p>
            <a:pPr indent="0" lvl="0" marL="0" rtl="0" algn="l">
              <a:spcBef>
                <a:spcPts val="800"/>
              </a:spcBef>
              <a:spcAft>
                <a:spcPts val="0"/>
              </a:spcAft>
              <a:buNone/>
            </a:pPr>
            <a:r>
              <a:t/>
            </a:r>
            <a:endParaRPr sz="1800"/>
          </a:p>
          <a:p>
            <a:pPr indent="-342900" lvl="0" marL="457200" rtl="0" algn="l">
              <a:spcBef>
                <a:spcPts val="800"/>
              </a:spcBef>
              <a:spcAft>
                <a:spcPts val="0"/>
              </a:spcAft>
              <a:buSzPts val="1800"/>
              <a:buChar char="●"/>
            </a:pPr>
            <a:r>
              <a:rPr lang="en-US" sz="1800"/>
              <a:t>School Management Committees</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TE Presentation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TE Presentation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TISS ITE 4086</dc:creator>
</cp:coreProperties>
</file>