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handoutMasterIdLst>
    <p:handoutMasterId r:id="rId24"/>
  </p:handoutMasterIdLst>
  <p:sldIdLst>
    <p:sldId id="256" r:id="rId2"/>
    <p:sldId id="262" r:id="rId3"/>
    <p:sldId id="270" r:id="rId4"/>
    <p:sldId id="276" r:id="rId5"/>
    <p:sldId id="271" r:id="rId6"/>
    <p:sldId id="277" r:id="rId7"/>
    <p:sldId id="279" r:id="rId8"/>
    <p:sldId id="280" r:id="rId9"/>
    <p:sldId id="278" r:id="rId10"/>
    <p:sldId id="282" r:id="rId11"/>
    <p:sldId id="281" r:id="rId12"/>
    <p:sldId id="257" r:id="rId13"/>
    <p:sldId id="283" r:id="rId14"/>
    <p:sldId id="272" r:id="rId15"/>
    <p:sldId id="274" r:id="rId16"/>
    <p:sldId id="285" r:id="rId17"/>
    <p:sldId id="288" r:id="rId18"/>
    <p:sldId id="286" r:id="rId19"/>
    <p:sldId id="269" r:id="rId20"/>
    <p:sldId id="261" r:id="rId21"/>
    <p:sldId id="290" r:id="rId22"/>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6" autoAdjust="0"/>
    <p:restoredTop sz="94599" autoAdjust="0"/>
  </p:normalViewPr>
  <p:slideViewPr>
    <p:cSldViewPr>
      <p:cViewPr varScale="1">
        <p:scale>
          <a:sx n="114" d="100"/>
          <a:sy n="114" d="100"/>
        </p:scale>
        <p:origin x="186" y="114"/>
      </p:cViewPr>
      <p:guideLst>
        <p:guide pos="3839"/>
        <p:guide orient="horz" pos="2160"/>
      </p:guideLst>
    </p:cSldViewPr>
  </p:slideViewPr>
  <p:notesTextViewPr>
    <p:cViewPr>
      <p:scale>
        <a:sx n="1" d="1"/>
        <a:sy n="1" d="1"/>
      </p:scale>
      <p:origin x="0" y="0"/>
    </p:cViewPr>
  </p:notesTextViewPr>
  <p:notesViewPr>
    <p:cSldViewPr showGuides="1">
      <p:cViewPr varScale="1">
        <p:scale>
          <a:sx n="52" d="100"/>
          <a:sy n="52" d="100"/>
        </p:scale>
        <p:origin x="2664" y="3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chana Mehendale" userId="8c8e09d62d705aba" providerId="LiveId" clId="{55F02BE0-4224-4536-A796-6DD1F71B1FF2}"/>
    <pc:docChg chg="undo custSel addSld delSld modSld sldOrd">
      <pc:chgData name="Archana Mehendale" userId="8c8e09d62d705aba" providerId="LiveId" clId="{55F02BE0-4224-4536-A796-6DD1F71B1FF2}" dt="2020-10-22T23:47:07.497" v="3223" actId="114"/>
      <pc:docMkLst>
        <pc:docMk/>
      </pc:docMkLst>
      <pc:sldChg chg="modSp mod">
        <pc:chgData name="Archana Mehendale" userId="8c8e09d62d705aba" providerId="LiveId" clId="{55F02BE0-4224-4536-A796-6DD1F71B1FF2}" dt="2020-10-22T23:47:07.497" v="3223" actId="114"/>
        <pc:sldMkLst>
          <pc:docMk/>
          <pc:sldMk cId="1920111014" sldId="256"/>
        </pc:sldMkLst>
        <pc:spChg chg="mod">
          <ac:chgData name="Archana Mehendale" userId="8c8e09d62d705aba" providerId="LiveId" clId="{55F02BE0-4224-4536-A796-6DD1F71B1FF2}" dt="2020-10-22T20:51:35.162" v="10" actId="1076"/>
          <ac:spMkLst>
            <pc:docMk/>
            <pc:sldMk cId="1920111014" sldId="256"/>
            <ac:spMk id="2" creationId="{00000000-0000-0000-0000-000000000000}"/>
          </ac:spMkLst>
        </pc:spChg>
        <pc:spChg chg="mod">
          <ac:chgData name="Archana Mehendale" userId="8c8e09d62d705aba" providerId="LiveId" clId="{55F02BE0-4224-4536-A796-6DD1F71B1FF2}" dt="2020-10-22T23:47:07.497" v="3223" actId="114"/>
          <ac:spMkLst>
            <pc:docMk/>
            <pc:sldMk cId="1920111014" sldId="256"/>
            <ac:spMk id="3" creationId="{00000000-0000-0000-0000-000000000000}"/>
          </ac:spMkLst>
        </pc:spChg>
      </pc:sldChg>
      <pc:sldChg chg="modSp mod ord">
        <pc:chgData name="Archana Mehendale" userId="8c8e09d62d705aba" providerId="LiveId" clId="{55F02BE0-4224-4536-A796-6DD1F71B1FF2}" dt="2020-10-22T23:43:13.868" v="3209" actId="20577"/>
        <pc:sldMkLst>
          <pc:docMk/>
          <pc:sldMk cId="2128536031" sldId="257"/>
        </pc:sldMkLst>
        <pc:spChg chg="mod">
          <ac:chgData name="Archana Mehendale" userId="8c8e09d62d705aba" providerId="LiveId" clId="{55F02BE0-4224-4536-A796-6DD1F71B1FF2}" dt="2020-10-22T21:42:14.745" v="1410" actId="20577"/>
          <ac:spMkLst>
            <pc:docMk/>
            <pc:sldMk cId="2128536031" sldId="257"/>
            <ac:spMk id="13" creationId="{00000000-0000-0000-0000-000000000000}"/>
          </ac:spMkLst>
        </pc:spChg>
        <pc:spChg chg="mod">
          <ac:chgData name="Archana Mehendale" userId="8c8e09d62d705aba" providerId="LiveId" clId="{55F02BE0-4224-4536-A796-6DD1F71B1FF2}" dt="2020-10-22T23:43:13.868" v="3209" actId="20577"/>
          <ac:spMkLst>
            <pc:docMk/>
            <pc:sldMk cId="2128536031" sldId="257"/>
            <ac:spMk id="14" creationId="{00000000-0000-0000-0000-000000000000}"/>
          </ac:spMkLst>
        </pc:spChg>
      </pc:sldChg>
      <pc:sldChg chg="del">
        <pc:chgData name="Archana Mehendale" userId="8c8e09d62d705aba" providerId="LiveId" clId="{55F02BE0-4224-4536-A796-6DD1F71B1FF2}" dt="2020-10-22T23:01:54.456" v="2069" actId="47"/>
        <pc:sldMkLst>
          <pc:docMk/>
          <pc:sldMk cId="3847750985" sldId="258"/>
        </pc:sldMkLst>
      </pc:sldChg>
      <pc:sldChg chg="del">
        <pc:chgData name="Archana Mehendale" userId="8c8e09d62d705aba" providerId="LiveId" clId="{55F02BE0-4224-4536-A796-6DD1F71B1FF2}" dt="2020-10-22T23:02:56.171" v="2106" actId="47"/>
        <pc:sldMkLst>
          <pc:docMk/>
          <pc:sldMk cId="4135151317" sldId="260"/>
        </pc:sldMkLst>
      </pc:sldChg>
      <pc:sldChg chg="addSp modSp mod">
        <pc:chgData name="Archana Mehendale" userId="8c8e09d62d705aba" providerId="LiveId" clId="{55F02BE0-4224-4536-A796-6DD1F71B1FF2}" dt="2020-10-22T20:53:47.218" v="18" actId="12"/>
        <pc:sldMkLst>
          <pc:docMk/>
          <pc:sldMk cId="2215894925" sldId="261"/>
        </pc:sldMkLst>
        <pc:spChg chg="mod">
          <ac:chgData name="Archana Mehendale" userId="8c8e09d62d705aba" providerId="LiveId" clId="{55F02BE0-4224-4536-A796-6DD1F71B1FF2}" dt="2020-10-22T20:52:37.677" v="13"/>
          <ac:spMkLst>
            <pc:docMk/>
            <pc:sldMk cId="2215894925" sldId="261"/>
            <ac:spMk id="2" creationId="{00000000-0000-0000-0000-000000000000}"/>
          </ac:spMkLst>
        </pc:spChg>
        <pc:spChg chg="add mod">
          <ac:chgData name="Archana Mehendale" userId="8c8e09d62d705aba" providerId="LiveId" clId="{55F02BE0-4224-4536-A796-6DD1F71B1FF2}" dt="2020-10-22T20:53:47.218" v="18" actId="12"/>
          <ac:spMkLst>
            <pc:docMk/>
            <pc:sldMk cId="2215894925" sldId="261"/>
            <ac:spMk id="4" creationId="{896960E8-3AB7-4145-B6F5-45E04B75729C}"/>
          </ac:spMkLst>
        </pc:spChg>
      </pc:sldChg>
      <pc:sldChg chg="addSp delSp modSp mod ord">
        <pc:chgData name="Archana Mehendale" userId="8c8e09d62d705aba" providerId="LiveId" clId="{55F02BE0-4224-4536-A796-6DD1F71B1FF2}" dt="2020-10-22T23:37:11.347" v="3191" actId="114"/>
        <pc:sldMkLst>
          <pc:docMk/>
          <pc:sldMk cId="465021443" sldId="262"/>
        </pc:sldMkLst>
        <pc:spChg chg="add mod">
          <ac:chgData name="Archana Mehendale" userId="8c8e09d62d705aba" providerId="LiveId" clId="{55F02BE0-4224-4536-A796-6DD1F71B1FF2}" dt="2020-10-22T23:37:11.347" v="3191" actId="114"/>
          <ac:spMkLst>
            <pc:docMk/>
            <pc:sldMk cId="465021443" sldId="262"/>
            <ac:spMk id="3" creationId="{FC3C542C-BCAB-4257-A24E-9483003DEC0F}"/>
          </ac:spMkLst>
        </pc:spChg>
        <pc:picChg chg="add del mod">
          <ac:chgData name="Archana Mehendale" userId="8c8e09d62d705aba" providerId="LiveId" clId="{55F02BE0-4224-4536-A796-6DD1F71B1FF2}" dt="2020-10-22T20:50:25.782" v="4" actId="478"/>
          <ac:picMkLst>
            <pc:docMk/>
            <pc:sldMk cId="465021443" sldId="262"/>
            <ac:picMk id="4" creationId="{73DF8770-2C96-4192-A109-E45B67E0E9BF}"/>
          </ac:picMkLst>
        </pc:picChg>
        <pc:picChg chg="add del mod">
          <ac:chgData name="Archana Mehendale" userId="8c8e09d62d705aba" providerId="LiveId" clId="{55F02BE0-4224-4536-A796-6DD1F71B1FF2}" dt="2020-10-22T23:06:28.455" v="2133" actId="478"/>
          <ac:picMkLst>
            <pc:docMk/>
            <pc:sldMk cId="465021443" sldId="262"/>
            <ac:picMk id="5" creationId="{DAF3854D-24BA-4759-9153-FEBC044A9F1A}"/>
          </ac:picMkLst>
        </pc:picChg>
        <pc:picChg chg="add mod">
          <ac:chgData name="Archana Mehendale" userId="8c8e09d62d705aba" providerId="LiveId" clId="{55F02BE0-4224-4536-A796-6DD1F71B1FF2}" dt="2020-10-22T23:06:36.508" v="2136" actId="1076"/>
          <ac:picMkLst>
            <pc:docMk/>
            <pc:sldMk cId="465021443" sldId="262"/>
            <ac:picMk id="6" creationId="{63463548-CEA0-4F02-93EC-7E1DA1BF3D4A}"/>
          </ac:picMkLst>
        </pc:picChg>
      </pc:sldChg>
      <pc:sldChg chg="del">
        <pc:chgData name="Archana Mehendale" userId="8c8e09d62d705aba" providerId="LiveId" clId="{55F02BE0-4224-4536-A796-6DD1F71B1FF2}" dt="2020-10-22T23:03:08.126" v="2107" actId="47"/>
        <pc:sldMkLst>
          <pc:docMk/>
          <pc:sldMk cId="1797304117" sldId="263"/>
        </pc:sldMkLst>
      </pc:sldChg>
      <pc:sldChg chg="del ord">
        <pc:chgData name="Archana Mehendale" userId="8c8e09d62d705aba" providerId="LiveId" clId="{55F02BE0-4224-4536-A796-6DD1F71B1FF2}" dt="2020-10-22T23:02:53.454" v="2105" actId="47"/>
        <pc:sldMkLst>
          <pc:docMk/>
          <pc:sldMk cId="1160959328" sldId="266"/>
        </pc:sldMkLst>
      </pc:sldChg>
      <pc:sldChg chg="del">
        <pc:chgData name="Archana Mehendale" userId="8c8e09d62d705aba" providerId="LiveId" clId="{55F02BE0-4224-4536-A796-6DD1F71B1FF2}" dt="2020-10-22T23:01:41.592" v="2067" actId="47"/>
        <pc:sldMkLst>
          <pc:docMk/>
          <pc:sldMk cId="3965807363" sldId="267"/>
        </pc:sldMkLst>
      </pc:sldChg>
      <pc:sldChg chg="del">
        <pc:chgData name="Archana Mehendale" userId="8c8e09d62d705aba" providerId="LiveId" clId="{55F02BE0-4224-4536-A796-6DD1F71B1FF2}" dt="2020-10-22T23:01:43.167" v="2068" actId="47"/>
        <pc:sldMkLst>
          <pc:docMk/>
          <pc:sldMk cId="223730991" sldId="268"/>
        </pc:sldMkLst>
      </pc:sldChg>
      <pc:sldChg chg="addSp delSp modSp mod">
        <pc:chgData name="Archana Mehendale" userId="8c8e09d62d705aba" providerId="LiveId" clId="{55F02BE0-4224-4536-A796-6DD1F71B1FF2}" dt="2020-10-22T23:32:47.196" v="3163" actId="20577"/>
        <pc:sldMkLst>
          <pc:docMk/>
          <pc:sldMk cId="1989555738" sldId="269"/>
        </pc:sldMkLst>
        <pc:spChg chg="mod">
          <ac:chgData name="Archana Mehendale" userId="8c8e09d62d705aba" providerId="LiveId" clId="{55F02BE0-4224-4536-A796-6DD1F71B1FF2}" dt="2020-10-22T23:03:53.609" v="2132" actId="20577"/>
          <ac:spMkLst>
            <pc:docMk/>
            <pc:sldMk cId="1989555738" sldId="269"/>
            <ac:spMk id="2" creationId="{00000000-0000-0000-0000-000000000000}"/>
          </ac:spMkLst>
        </pc:spChg>
        <pc:spChg chg="add mod">
          <ac:chgData name="Archana Mehendale" userId="8c8e09d62d705aba" providerId="LiveId" clId="{55F02BE0-4224-4536-A796-6DD1F71B1FF2}" dt="2020-10-22T23:32:45.177" v="3155" actId="27636"/>
          <ac:spMkLst>
            <pc:docMk/>
            <pc:sldMk cId="1989555738" sldId="269"/>
            <ac:spMk id="5" creationId="{32905FC9-CB4E-4E61-8ADF-7854DDA10CAD}"/>
          </ac:spMkLst>
        </pc:spChg>
        <pc:spChg chg="mod">
          <ac:chgData name="Archana Mehendale" userId="8c8e09d62d705aba" providerId="LiveId" clId="{55F02BE0-4224-4536-A796-6DD1F71B1FF2}" dt="2020-10-22T23:32:47.196" v="3163" actId="20577"/>
          <ac:spMkLst>
            <pc:docMk/>
            <pc:sldMk cId="1989555738" sldId="269"/>
            <ac:spMk id="6" creationId="{00000000-0000-0000-0000-000000000000}"/>
          </ac:spMkLst>
        </pc:spChg>
        <pc:graphicFrameChg chg="del">
          <ac:chgData name="Archana Mehendale" userId="8c8e09d62d705aba" providerId="LiveId" clId="{55F02BE0-4224-4536-A796-6DD1F71B1FF2}" dt="2020-10-22T23:25:10.708" v="2517" actId="478"/>
          <ac:graphicFrameMkLst>
            <pc:docMk/>
            <pc:sldMk cId="1989555738" sldId="269"/>
            <ac:graphicFrameMk id="4" creationId="{00000000-0000-0000-0000-000000000000}"/>
          </ac:graphicFrameMkLst>
        </pc:graphicFrameChg>
        <pc:cxnChg chg="add mod">
          <ac:chgData name="Archana Mehendale" userId="8c8e09d62d705aba" providerId="LiveId" clId="{55F02BE0-4224-4536-A796-6DD1F71B1FF2}" dt="2020-10-22T23:26:18.945" v="2565" actId="13822"/>
          <ac:cxnSpMkLst>
            <pc:docMk/>
            <pc:sldMk cId="1989555738" sldId="269"/>
            <ac:cxnSpMk id="8" creationId="{22D077C8-907B-49DF-AC40-975A7858B0CD}"/>
          </ac:cxnSpMkLst>
        </pc:cxnChg>
        <pc:cxnChg chg="add mod">
          <ac:chgData name="Archana Mehendale" userId="8c8e09d62d705aba" providerId="LiveId" clId="{55F02BE0-4224-4536-A796-6DD1F71B1FF2}" dt="2020-10-22T23:26:29.440" v="2567" actId="1076"/>
          <ac:cxnSpMkLst>
            <pc:docMk/>
            <pc:sldMk cId="1989555738" sldId="269"/>
            <ac:cxnSpMk id="9" creationId="{6DB2C32B-DD44-4313-89D2-2FA4A7825288}"/>
          </ac:cxnSpMkLst>
        </pc:cxnChg>
      </pc:sldChg>
      <pc:sldChg chg="modSp add mod ord">
        <pc:chgData name="Archana Mehendale" userId="8c8e09d62d705aba" providerId="LiveId" clId="{55F02BE0-4224-4536-A796-6DD1F71B1FF2}" dt="2020-10-22T23:38:22.180" v="3192" actId="6549"/>
        <pc:sldMkLst>
          <pc:docMk/>
          <pc:sldMk cId="3474628130" sldId="270"/>
        </pc:sldMkLst>
        <pc:spChg chg="mod">
          <ac:chgData name="Archana Mehendale" userId="8c8e09d62d705aba" providerId="LiveId" clId="{55F02BE0-4224-4536-A796-6DD1F71B1FF2}" dt="2020-10-22T20:55:21.479" v="20"/>
          <ac:spMkLst>
            <pc:docMk/>
            <pc:sldMk cId="3474628130" sldId="270"/>
            <ac:spMk id="2" creationId="{00000000-0000-0000-0000-000000000000}"/>
          </ac:spMkLst>
        </pc:spChg>
        <pc:spChg chg="mod">
          <ac:chgData name="Archana Mehendale" userId="8c8e09d62d705aba" providerId="LiveId" clId="{55F02BE0-4224-4536-A796-6DD1F71B1FF2}" dt="2020-10-22T23:38:22.180" v="3192" actId="6549"/>
          <ac:spMkLst>
            <pc:docMk/>
            <pc:sldMk cId="3474628130" sldId="270"/>
            <ac:spMk id="4" creationId="{896960E8-3AB7-4145-B6F5-45E04B75729C}"/>
          </ac:spMkLst>
        </pc:spChg>
      </pc:sldChg>
      <pc:sldChg chg="modSp add mod">
        <pc:chgData name="Archana Mehendale" userId="8c8e09d62d705aba" providerId="LiveId" clId="{55F02BE0-4224-4536-A796-6DD1F71B1FF2}" dt="2020-10-22T21:14:41.184" v="916" actId="20577"/>
        <pc:sldMkLst>
          <pc:docMk/>
          <pc:sldMk cId="2814056807" sldId="271"/>
        </pc:sldMkLst>
        <pc:spChg chg="mod">
          <ac:chgData name="Archana Mehendale" userId="8c8e09d62d705aba" providerId="LiveId" clId="{55F02BE0-4224-4536-A796-6DD1F71B1FF2}" dt="2020-10-22T21:14:41.184" v="916" actId="20577"/>
          <ac:spMkLst>
            <pc:docMk/>
            <pc:sldMk cId="2814056807" sldId="271"/>
            <ac:spMk id="2" creationId="{10470A57-F531-4A45-B10E-44035337A86F}"/>
          </ac:spMkLst>
        </pc:spChg>
      </pc:sldChg>
      <pc:sldChg chg="add ord">
        <pc:chgData name="Archana Mehendale" userId="8c8e09d62d705aba" providerId="LiveId" clId="{55F02BE0-4224-4536-A796-6DD1F71B1FF2}" dt="2020-10-22T22:48:28.563" v="1786"/>
        <pc:sldMkLst>
          <pc:docMk/>
          <pc:sldMk cId="331115633" sldId="272"/>
        </pc:sldMkLst>
      </pc:sldChg>
      <pc:sldChg chg="add del">
        <pc:chgData name="Archana Mehendale" userId="8c8e09d62d705aba" providerId="LiveId" clId="{55F02BE0-4224-4536-A796-6DD1F71B1FF2}" dt="2020-10-22T21:18:32.067" v="921" actId="47"/>
        <pc:sldMkLst>
          <pc:docMk/>
          <pc:sldMk cId="629134776" sldId="273"/>
        </pc:sldMkLst>
      </pc:sldChg>
      <pc:sldChg chg="modSp add mod">
        <pc:chgData name="Archana Mehendale" userId="8c8e09d62d705aba" providerId="LiveId" clId="{55F02BE0-4224-4536-A796-6DD1F71B1FF2}" dt="2020-10-22T22:49:15.188" v="1817" actId="14100"/>
        <pc:sldMkLst>
          <pc:docMk/>
          <pc:sldMk cId="4241040124" sldId="274"/>
        </pc:sldMkLst>
        <pc:spChg chg="mod">
          <ac:chgData name="Archana Mehendale" userId="8c8e09d62d705aba" providerId="LiveId" clId="{55F02BE0-4224-4536-A796-6DD1F71B1FF2}" dt="2020-10-22T22:49:15.188" v="1817" actId="14100"/>
          <ac:spMkLst>
            <pc:docMk/>
            <pc:sldMk cId="4241040124" sldId="274"/>
            <ac:spMk id="2" creationId="{00000000-0000-0000-0000-000000000000}"/>
          </ac:spMkLst>
        </pc:spChg>
      </pc:sldChg>
      <pc:sldChg chg="modSp add del mod">
        <pc:chgData name="Archana Mehendale" userId="8c8e09d62d705aba" providerId="LiveId" clId="{55F02BE0-4224-4536-A796-6DD1F71B1FF2}" dt="2020-10-22T23:36:14.050" v="3190" actId="47"/>
        <pc:sldMkLst>
          <pc:docMk/>
          <pc:sldMk cId="1749044337" sldId="275"/>
        </pc:sldMkLst>
        <pc:spChg chg="mod">
          <ac:chgData name="Archana Mehendale" userId="8c8e09d62d705aba" providerId="LiveId" clId="{55F02BE0-4224-4536-A796-6DD1F71B1FF2}" dt="2020-10-22T23:35:58.079" v="3189" actId="108"/>
          <ac:spMkLst>
            <pc:docMk/>
            <pc:sldMk cId="1749044337" sldId="275"/>
            <ac:spMk id="14" creationId="{00000000-0000-0000-0000-000000000000}"/>
          </ac:spMkLst>
        </pc:spChg>
      </pc:sldChg>
      <pc:sldChg chg="modSp add mod">
        <pc:chgData name="Archana Mehendale" userId="8c8e09d62d705aba" providerId="LiveId" clId="{55F02BE0-4224-4536-A796-6DD1F71B1FF2}" dt="2020-10-22T23:39:20.452" v="3205" actId="20577"/>
        <pc:sldMkLst>
          <pc:docMk/>
          <pc:sldMk cId="2731847018" sldId="276"/>
        </pc:sldMkLst>
        <pc:spChg chg="mod">
          <ac:chgData name="Archana Mehendale" userId="8c8e09d62d705aba" providerId="LiveId" clId="{55F02BE0-4224-4536-A796-6DD1F71B1FF2}" dt="2020-10-22T21:04:38.588" v="150" actId="20577"/>
          <ac:spMkLst>
            <pc:docMk/>
            <pc:sldMk cId="2731847018" sldId="276"/>
            <ac:spMk id="2" creationId="{00000000-0000-0000-0000-000000000000}"/>
          </ac:spMkLst>
        </pc:spChg>
        <pc:spChg chg="mod">
          <ac:chgData name="Archana Mehendale" userId="8c8e09d62d705aba" providerId="LiveId" clId="{55F02BE0-4224-4536-A796-6DD1F71B1FF2}" dt="2020-10-22T23:39:20.452" v="3205" actId="20577"/>
          <ac:spMkLst>
            <pc:docMk/>
            <pc:sldMk cId="2731847018" sldId="276"/>
            <ac:spMk id="4" creationId="{896960E8-3AB7-4145-B6F5-45E04B75729C}"/>
          </ac:spMkLst>
        </pc:spChg>
      </pc:sldChg>
      <pc:sldChg chg="new del">
        <pc:chgData name="Archana Mehendale" userId="8c8e09d62d705aba" providerId="LiveId" clId="{55F02BE0-4224-4536-A796-6DD1F71B1FF2}" dt="2020-10-22T21:17:47.529" v="918" actId="680"/>
        <pc:sldMkLst>
          <pc:docMk/>
          <pc:sldMk cId="1628689451" sldId="277"/>
        </pc:sldMkLst>
      </pc:sldChg>
      <pc:sldChg chg="add del">
        <pc:chgData name="Archana Mehendale" userId="8c8e09d62d705aba" providerId="LiveId" clId="{55F02BE0-4224-4536-A796-6DD1F71B1FF2}" dt="2020-10-22T21:18:37.733" v="922" actId="47"/>
        <pc:sldMkLst>
          <pc:docMk/>
          <pc:sldMk cId="1883354138" sldId="277"/>
        </pc:sldMkLst>
      </pc:sldChg>
      <pc:sldChg chg="addSp delSp modSp new mod modAnim">
        <pc:chgData name="Archana Mehendale" userId="8c8e09d62d705aba" providerId="LiveId" clId="{55F02BE0-4224-4536-A796-6DD1F71B1FF2}" dt="2020-10-22T23:11:37.155" v="2139" actId="13822"/>
        <pc:sldMkLst>
          <pc:docMk/>
          <pc:sldMk cId="2335671107" sldId="277"/>
        </pc:sldMkLst>
        <pc:spChg chg="del mod">
          <ac:chgData name="Archana Mehendale" userId="8c8e09d62d705aba" providerId="LiveId" clId="{55F02BE0-4224-4536-A796-6DD1F71B1FF2}" dt="2020-10-22T21:27:23.346" v="1149" actId="478"/>
          <ac:spMkLst>
            <pc:docMk/>
            <pc:sldMk cId="2335671107" sldId="277"/>
            <ac:spMk id="2" creationId="{9BBAF915-1FFE-4F83-887F-7F9000B6BD09}"/>
          </ac:spMkLst>
        </pc:spChg>
        <pc:spChg chg="mod">
          <ac:chgData name="Archana Mehendale" userId="8c8e09d62d705aba" providerId="LiveId" clId="{55F02BE0-4224-4536-A796-6DD1F71B1FF2}" dt="2020-10-22T21:25:19.037" v="1098" actId="14100"/>
          <ac:spMkLst>
            <pc:docMk/>
            <pc:sldMk cId="2335671107" sldId="277"/>
            <ac:spMk id="3" creationId="{BAC30742-9FF1-423F-8606-F9913D1E1004}"/>
          </ac:spMkLst>
        </pc:spChg>
        <pc:spChg chg="del">
          <ac:chgData name="Archana Mehendale" userId="8c8e09d62d705aba" providerId="LiveId" clId="{55F02BE0-4224-4536-A796-6DD1F71B1FF2}" dt="2020-10-22T21:26:23.505" v="1099"/>
          <ac:spMkLst>
            <pc:docMk/>
            <pc:sldMk cId="2335671107" sldId="277"/>
            <ac:spMk id="4" creationId="{C2FF2EF9-CE08-41F9-88F9-839A425AAD4F}"/>
          </ac:spMkLst>
        </pc:spChg>
        <pc:spChg chg="add del">
          <ac:chgData name="Archana Mehendale" userId="8c8e09d62d705aba" providerId="LiveId" clId="{55F02BE0-4224-4536-A796-6DD1F71B1FF2}" dt="2020-10-22T21:23:30.729" v="929" actId="22"/>
          <ac:spMkLst>
            <pc:docMk/>
            <pc:sldMk cId="2335671107" sldId="277"/>
            <ac:spMk id="6" creationId="{579734B7-6353-4008-8CE4-F9BE5396F0BE}"/>
          </ac:spMkLst>
        </pc:spChg>
        <pc:spChg chg="add mod">
          <ac:chgData name="Archana Mehendale" userId="8c8e09d62d705aba" providerId="LiveId" clId="{55F02BE0-4224-4536-A796-6DD1F71B1FF2}" dt="2020-10-22T21:31:17.975" v="1195" actId="14100"/>
          <ac:spMkLst>
            <pc:docMk/>
            <pc:sldMk cId="2335671107" sldId="277"/>
            <ac:spMk id="11" creationId="{55D5ECCF-D0D1-45F6-9F8D-E776A49A3CD3}"/>
          </ac:spMkLst>
        </pc:spChg>
        <pc:spChg chg="mod">
          <ac:chgData name="Archana Mehendale" userId="8c8e09d62d705aba" providerId="LiveId" clId="{55F02BE0-4224-4536-A796-6DD1F71B1FF2}" dt="2020-10-22T21:30:05.456" v="1186" actId="207"/>
          <ac:spMkLst>
            <pc:docMk/>
            <pc:sldMk cId="2335671107" sldId="277"/>
            <ac:spMk id="13" creationId="{66526670-9779-4C9E-84E8-29AD395AD794}"/>
          </ac:spMkLst>
        </pc:spChg>
        <pc:spChg chg="mod">
          <ac:chgData name="Archana Mehendale" userId="8c8e09d62d705aba" providerId="LiveId" clId="{55F02BE0-4224-4536-A796-6DD1F71B1FF2}" dt="2020-10-22T21:30:05.456" v="1186" actId="207"/>
          <ac:spMkLst>
            <pc:docMk/>
            <pc:sldMk cId="2335671107" sldId="277"/>
            <ac:spMk id="14" creationId="{E5DEA02C-C1DA-4B3C-84B4-5C7C8A5334D2}"/>
          </ac:spMkLst>
        </pc:spChg>
        <pc:spChg chg="mod">
          <ac:chgData name="Archana Mehendale" userId="8c8e09d62d705aba" providerId="LiveId" clId="{55F02BE0-4224-4536-A796-6DD1F71B1FF2}" dt="2020-10-22T21:30:40.560" v="1190" actId="207"/>
          <ac:spMkLst>
            <pc:docMk/>
            <pc:sldMk cId="2335671107" sldId="277"/>
            <ac:spMk id="16" creationId="{A8C67BD0-7185-49E9-BF6C-4E3E3CE66A09}"/>
          </ac:spMkLst>
        </pc:spChg>
        <pc:spChg chg="mod">
          <ac:chgData name="Archana Mehendale" userId="8c8e09d62d705aba" providerId="LiveId" clId="{55F02BE0-4224-4536-A796-6DD1F71B1FF2}" dt="2020-10-22T21:30:40.560" v="1190" actId="207"/>
          <ac:spMkLst>
            <pc:docMk/>
            <pc:sldMk cId="2335671107" sldId="277"/>
            <ac:spMk id="17" creationId="{5BD12D45-5655-4693-B248-012DCF1C0760}"/>
          </ac:spMkLst>
        </pc:spChg>
        <pc:spChg chg="add del mod">
          <ac:chgData name="Archana Mehendale" userId="8c8e09d62d705aba" providerId="LiveId" clId="{55F02BE0-4224-4536-A796-6DD1F71B1FF2}" dt="2020-10-22T21:38:16.249" v="1335"/>
          <ac:spMkLst>
            <pc:docMk/>
            <pc:sldMk cId="2335671107" sldId="277"/>
            <ac:spMk id="18" creationId="{A7CC0EF4-473A-4243-90F4-DB18D2B91DC3}"/>
          </ac:spMkLst>
        </pc:spChg>
        <pc:spChg chg="add mod">
          <ac:chgData name="Archana Mehendale" userId="8c8e09d62d705aba" providerId="LiveId" clId="{55F02BE0-4224-4536-A796-6DD1F71B1FF2}" dt="2020-10-22T21:38:42.088" v="1339" actId="255"/>
          <ac:spMkLst>
            <pc:docMk/>
            <pc:sldMk cId="2335671107" sldId="277"/>
            <ac:spMk id="19" creationId="{1381ADAA-3AB3-49AE-9D38-273EC5C51F84}"/>
          </ac:spMkLst>
        </pc:spChg>
        <pc:spChg chg="add del mod">
          <ac:chgData name="Archana Mehendale" userId="8c8e09d62d705aba" providerId="LiveId" clId="{55F02BE0-4224-4536-A796-6DD1F71B1FF2}" dt="2020-10-22T21:39:08.696" v="1343"/>
          <ac:spMkLst>
            <pc:docMk/>
            <pc:sldMk cId="2335671107" sldId="277"/>
            <ac:spMk id="20" creationId="{436F57AE-6003-4CD3-8DCD-A93BB7DA0D26}"/>
          </ac:spMkLst>
        </pc:spChg>
        <pc:grpChg chg="add mod">
          <ac:chgData name="Archana Mehendale" userId="8c8e09d62d705aba" providerId="LiveId" clId="{55F02BE0-4224-4536-A796-6DD1F71B1FF2}" dt="2020-10-22T21:30:45.927" v="1191" actId="1076"/>
          <ac:grpSpMkLst>
            <pc:docMk/>
            <pc:sldMk cId="2335671107" sldId="277"/>
            <ac:grpSpMk id="12" creationId="{3564D8A1-D21D-44BA-8424-D9FB79F6C645}"/>
          </ac:grpSpMkLst>
        </pc:grpChg>
        <pc:grpChg chg="add mod">
          <ac:chgData name="Archana Mehendale" userId="8c8e09d62d705aba" providerId="LiveId" clId="{55F02BE0-4224-4536-A796-6DD1F71B1FF2}" dt="2020-10-22T21:31:28.801" v="1197" actId="1076"/>
          <ac:grpSpMkLst>
            <pc:docMk/>
            <pc:sldMk cId="2335671107" sldId="277"/>
            <ac:grpSpMk id="15" creationId="{B69F0246-F8AE-4255-B02F-65363AEC16B0}"/>
          </ac:grpSpMkLst>
        </pc:grpChg>
        <pc:picChg chg="add del mod">
          <ac:chgData name="Archana Mehendale" userId="8c8e09d62d705aba" providerId="LiveId" clId="{55F02BE0-4224-4536-A796-6DD1F71B1FF2}" dt="2020-10-22T21:26:54.734" v="1106" actId="478"/>
          <ac:picMkLst>
            <pc:docMk/>
            <pc:sldMk cId="2335671107" sldId="277"/>
            <ac:picMk id="9" creationId="{A221134B-B1FA-49D1-B736-288D76779ED2}"/>
          </ac:picMkLst>
        </pc:picChg>
        <pc:cxnChg chg="add mod">
          <ac:chgData name="Archana Mehendale" userId="8c8e09d62d705aba" providerId="LiveId" clId="{55F02BE0-4224-4536-A796-6DD1F71B1FF2}" dt="2020-10-22T23:11:37.155" v="2139" actId="13822"/>
          <ac:cxnSpMkLst>
            <pc:docMk/>
            <pc:sldMk cId="2335671107" sldId="277"/>
            <ac:cxnSpMk id="8" creationId="{383A5D1D-6DCA-4174-9221-629DC7725E74}"/>
          </ac:cxnSpMkLst>
        </pc:cxnChg>
      </pc:sldChg>
      <pc:sldChg chg="add del">
        <pc:chgData name="Archana Mehendale" userId="8c8e09d62d705aba" providerId="LiveId" clId="{55F02BE0-4224-4536-A796-6DD1F71B1FF2}" dt="2020-10-22T21:18:53.709" v="923" actId="47"/>
        <pc:sldMkLst>
          <pc:docMk/>
          <pc:sldMk cId="1969716430" sldId="278"/>
        </pc:sldMkLst>
      </pc:sldChg>
      <pc:sldChg chg="addSp delSp modSp new mod delAnim modAnim">
        <pc:chgData name="Archana Mehendale" userId="8c8e09d62d705aba" providerId="LiveId" clId="{55F02BE0-4224-4536-A796-6DD1F71B1FF2}" dt="2020-10-22T21:43:10.571" v="1413" actId="478"/>
        <pc:sldMkLst>
          <pc:docMk/>
          <pc:sldMk cId="3259260841" sldId="278"/>
        </pc:sldMkLst>
        <pc:spChg chg="del mod">
          <ac:chgData name="Archana Mehendale" userId="8c8e09d62d705aba" providerId="LiveId" clId="{55F02BE0-4224-4536-A796-6DD1F71B1FF2}" dt="2020-10-22T21:43:10.571" v="1413" actId="478"/>
          <ac:spMkLst>
            <pc:docMk/>
            <pc:sldMk cId="3259260841" sldId="278"/>
            <ac:spMk id="2" creationId="{8E7C4651-5CB4-475A-86C9-F741E87D4C12}"/>
          </ac:spMkLst>
        </pc:spChg>
        <pc:spChg chg="mod">
          <ac:chgData name="Archana Mehendale" userId="8c8e09d62d705aba" providerId="LiveId" clId="{55F02BE0-4224-4536-A796-6DD1F71B1FF2}" dt="2020-10-22T21:37:00.962" v="1326" actId="113"/>
          <ac:spMkLst>
            <pc:docMk/>
            <pc:sldMk cId="3259260841" sldId="278"/>
            <ac:spMk id="3" creationId="{B0F2F68B-2296-4E71-8735-963D884B2C14}"/>
          </ac:spMkLst>
        </pc:spChg>
        <pc:spChg chg="mod">
          <ac:chgData name="Archana Mehendale" userId="8c8e09d62d705aba" providerId="LiveId" clId="{55F02BE0-4224-4536-A796-6DD1F71B1FF2}" dt="2020-10-22T21:40:39.882" v="1391" actId="14100"/>
          <ac:spMkLst>
            <pc:docMk/>
            <pc:sldMk cId="3259260841" sldId="278"/>
            <ac:spMk id="4" creationId="{EF4DFF1F-4BFE-4EDC-A9E3-76F9AB3EF1B1}"/>
          </ac:spMkLst>
        </pc:spChg>
        <pc:spChg chg="add del mod">
          <ac:chgData name="Archana Mehendale" userId="8c8e09d62d705aba" providerId="LiveId" clId="{55F02BE0-4224-4536-A796-6DD1F71B1FF2}" dt="2020-10-22T21:38:51.468" v="1341" actId="478"/>
          <ac:spMkLst>
            <pc:docMk/>
            <pc:sldMk cId="3259260841" sldId="278"/>
            <ac:spMk id="8" creationId="{5C937A6B-98CB-44F4-A756-342B06D67537}"/>
          </ac:spMkLst>
        </pc:spChg>
        <pc:spChg chg="add mod">
          <ac:chgData name="Archana Mehendale" userId="8c8e09d62d705aba" providerId="LiveId" clId="{55F02BE0-4224-4536-A796-6DD1F71B1FF2}" dt="2020-10-22T21:39:26.178" v="1345" actId="14100"/>
          <ac:spMkLst>
            <pc:docMk/>
            <pc:sldMk cId="3259260841" sldId="278"/>
            <ac:spMk id="9" creationId="{E2D10412-A1FE-4AB9-9558-EF59DC0B9EAA}"/>
          </ac:spMkLst>
        </pc:spChg>
        <pc:spChg chg="mod">
          <ac:chgData name="Archana Mehendale" userId="8c8e09d62d705aba" providerId="LiveId" clId="{55F02BE0-4224-4536-A796-6DD1F71B1FF2}" dt="2020-10-22T21:40:57.723" v="1392"/>
          <ac:spMkLst>
            <pc:docMk/>
            <pc:sldMk cId="3259260841" sldId="278"/>
            <ac:spMk id="11" creationId="{0BCFA62A-4692-4C2E-9EB4-F7D0BB88EC44}"/>
          </ac:spMkLst>
        </pc:spChg>
        <pc:spChg chg="mod">
          <ac:chgData name="Archana Mehendale" userId="8c8e09d62d705aba" providerId="LiveId" clId="{55F02BE0-4224-4536-A796-6DD1F71B1FF2}" dt="2020-10-22T21:40:57.723" v="1392"/>
          <ac:spMkLst>
            <pc:docMk/>
            <pc:sldMk cId="3259260841" sldId="278"/>
            <ac:spMk id="12" creationId="{D7A3450A-4478-4AD2-B74E-D30DBE71E38D}"/>
          </ac:spMkLst>
        </pc:spChg>
        <pc:spChg chg="mod">
          <ac:chgData name="Archana Mehendale" userId="8c8e09d62d705aba" providerId="LiveId" clId="{55F02BE0-4224-4536-A796-6DD1F71B1FF2}" dt="2020-10-22T21:41:11.585" v="1394"/>
          <ac:spMkLst>
            <pc:docMk/>
            <pc:sldMk cId="3259260841" sldId="278"/>
            <ac:spMk id="14" creationId="{D1F843D1-1A4E-4751-8269-2F218FF4C0DF}"/>
          </ac:spMkLst>
        </pc:spChg>
        <pc:spChg chg="mod">
          <ac:chgData name="Archana Mehendale" userId="8c8e09d62d705aba" providerId="LiveId" clId="{55F02BE0-4224-4536-A796-6DD1F71B1FF2}" dt="2020-10-22T21:41:11.585" v="1394"/>
          <ac:spMkLst>
            <pc:docMk/>
            <pc:sldMk cId="3259260841" sldId="278"/>
            <ac:spMk id="15" creationId="{3508143B-922B-4419-AFC9-4B31B6A3ED81}"/>
          </ac:spMkLst>
        </pc:spChg>
        <pc:grpChg chg="add mod">
          <ac:chgData name="Archana Mehendale" userId="8c8e09d62d705aba" providerId="LiveId" clId="{55F02BE0-4224-4536-A796-6DD1F71B1FF2}" dt="2020-10-22T21:41:01.268" v="1393" actId="1076"/>
          <ac:grpSpMkLst>
            <pc:docMk/>
            <pc:sldMk cId="3259260841" sldId="278"/>
            <ac:grpSpMk id="10" creationId="{7498E12E-F2F3-4521-9EE9-51AFAE31F7BD}"/>
          </ac:grpSpMkLst>
        </pc:grpChg>
        <pc:grpChg chg="add mod">
          <ac:chgData name="Archana Mehendale" userId="8c8e09d62d705aba" providerId="LiveId" clId="{55F02BE0-4224-4536-A796-6DD1F71B1FF2}" dt="2020-10-22T21:41:21.876" v="1396" actId="1076"/>
          <ac:grpSpMkLst>
            <pc:docMk/>
            <pc:sldMk cId="3259260841" sldId="278"/>
            <ac:grpSpMk id="13" creationId="{8CFE96F5-55FB-42A9-A1D7-1FA1C80A9311}"/>
          </ac:grpSpMkLst>
        </pc:grpChg>
        <pc:cxnChg chg="add mod">
          <ac:chgData name="Archana Mehendale" userId="8c8e09d62d705aba" providerId="LiveId" clId="{55F02BE0-4224-4536-A796-6DD1F71B1FF2}" dt="2020-10-22T21:37:22.084" v="1329" actId="13822"/>
          <ac:cxnSpMkLst>
            <pc:docMk/>
            <pc:sldMk cId="3259260841" sldId="278"/>
            <ac:cxnSpMk id="6" creationId="{D2BB5F9F-4D0F-4445-96BA-6DCD821D619C}"/>
          </ac:cxnSpMkLst>
        </pc:cxnChg>
      </pc:sldChg>
      <pc:sldChg chg="addSp delSp modSp new mod">
        <pc:chgData name="Archana Mehendale" userId="8c8e09d62d705aba" providerId="LiveId" clId="{55F02BE0-4224-4536-A796-6DD1F71B1FF2}" dt="2020-10-22T21:35:53.451" v="1284" actId="478"/>
        <pc:sldMkLst>
          <pc:docMk/>
          <pc:sldMk cId="505147849" sldId="279"/>
        </pc:sldMkLst>
        <pc:spChg chg="del">
          <ac:chgData name="Archana Mehendale" userId="8c8e09d62d705aba" providerId="LiveId" clId="{55F02BE0-4224-4536-A796-6DD1F71B1FF2}" dt="2020-10-22T21:35:53.451" v="1284" actId="478"/>
          <ac:spMkLst>
            <pc:docMk/>
            <pc:sldMk cId="505147849" sldId="279"/>
            <ac:spMk id="2" creationId="{A3CCEDC4-50F3-4ED1-BFBC-D1A090CA196C}"/>
          </ac:spMkLst>
        </pc:spChg>
        <pc:spChg chg="mod">
          <ac:chgData name="Archana Mehendale" userId="8c8e09d62d705aba" providerId="LiveId" clId="{55F02BE0-4224-4536-A796-6DD1F71B1FF2}" dt="2020-10-22T21:35:46.842" v="1283" actId="20577"/>
          <ac:spMkLst>
            <pc:docMk/>
            <pc:sldMk cId="505147849" sldId="279"/>
            <ac:spMk id="3" creationId="{2A6A188C-169B-4EF3-8D40-893A2CA43BE5}"/>
          </ac:spMkLst>
        </pc:spChg>
        <pc:spChg chg="mod">
          <ac:chgData name="Archana Mehendale" userId="8c8e09d62d705aba" providerId="LiveId" clId="{55F02BE0-4224-4536-A796-6DD1F71B1FF2}" dt="2020-10-22T21:34:47.528" v="1274" actId="20577"/>
          <ac:spMkLst>
            <pc:docMk/>
            <pc:sldMk cId="505147849" sldId="279"/>
            <ac:spMk id="4" creationId="{1927F0A7-0784-4A1E-955E-60391F8FAE60}"/>
          </ac:spMkLst>
        </pc:spChg>
        <pc:spChg chg="add mod">
          <ac:chgData name="Archana Mehendale" userId="8c8e09d62d705aba" providerId="LiveId" clId="{55F02BE0-4224-4536-A796-6DD1F71B1FF2}" dt="2020-10-22T21:35:01.584" v="1278" actId="1076"/>
          <ac:spMkLst>
            <pc:docMk/>
            <pc:sldMk cId="505147849" sldId="279"/>
            <ac:spMk id="5" creationId="{237D7806-8106-4773-AAAB-2EF7E289736F}"/>
          </ac:spMkLst>
        </pc:spChg>
      </pc:sldChg>
      <pc:sldChg chg="modSp add mod">
        <pc:chgData name="Archana Mehendale" userId="8c8e09d62d705aba" providerId="LiveId" clId="{55F02BE0-4224-4536-A796-6DD1F71B1FF2}" dt="2020-10-22T21:43:42.406" v="1430" actId="20577"/>
        <pc:sldMkLst>
          <pc:docMk/>
          <pc:sldMk cId="282416456" sldId="280"/>
        </pc:sldMkLst>
        <pc:spChg chg="mod">
          <ac:chgData name="Archana Mehendale" userId="8c8e09d62d705aba" providerId="LiveId" clId="{55F02BE0-4224-4536-A796-6DD1F71B1FF2}" dt="2020-10-22T21:43:42.406" v="1430" actId="20577"/>
          <ac:spMkLst>
            <pc:docMk/>
            <pc:sldMk cId="282416456" sldId="280"/>
            <ac:spMk id="2" creationId="{00000000-0000-0000-0000-000000000000}"/>
          </ac:spMkLst>
        </pc:spChg>
      </pc:sldChg>
      <pc:sldChg chg="addSp modSp new mod ord modAnim">
        <pc:chgData name="Archana Mehendale" userId="8c8e09d62d705aba" providerId="LiveId" clId="{55F02BE0-4224-4536-A796-6DD1F71B1FF2}" dt="2020-10-22T23:42:29.778" v="3207" actId="115"/>
        <pc:sldMkLst>
          <pc:docMk/>
          <pc:sldMk cId="1431725782" sldId="281"/>
        </pc:sldMkLst>
        <pc:spChg chg="mod">
          <ac:chgData name="Archana Mehendale" userId="8c8e09d62d705aba" providerId="LiveId" clId="{55F02BE0-4224-4536-A796-6DD1F71B1FF2}" dt="2020-10-22T21:43:59.855" v="1439" actId="20577"/>
          <ac:spMkLst>
            <pc:docMk/>
            <pc:sldMk cId="1431725782" sldId="281"/>
            <ac:spMk id="2" creationId="{DA4E7D11-44D7-4AC7-9CD6-5C17BF44A133}"/>
          </ac:spMkLst>
        </pc:spChg>
        <pc:spChg chg="mod">
          <ac:chgData name="Archana Mehendale" userId="8c8e09d62d705aba" providerId="LiveId" clId="{55F02BE0-4224-4536-A796-6DD1F71B1FF2}" dt="2020-10-22T23:42:29.778" v="3207" actId="115"/>
          <ac:spMkLst>
            <pc:docMk/>
            <pc:sldMk cId="1431725782" sldId="281"/>
            <ac:spMk id="3" creationId="{D191E43C-01D4-41A6-9DAA-38B5467613CA}"/>
          </ac:spMkLst>
        </pc:spChg>
        <pc:spChg chg="add mod">
          <ac:chgData name="Archana Mehendale" userId="8c8e09d62d705aba" providerId="LiveId" clId="{55F02BE0-4224-4536-A796-6DD1F71B1FF2}" dt="2020-10-22T21:44:37.096" v="1442"/>
          <ac:spMkLst>
            <pc:docMk/>
            <pc:sldMk cId="1431725782" sldId="281"/>
            <ac:spMk id="4" creationId="{B727A2B5-0952-4A79-95B7-0BB3D7D55416}"/>
          </ac:spMkLst>
        </pc:spChg>
      </pc:sldChg>
      <pc:sldChg chg="addSp delSp modSp new mod ord">
        <pc:chgData name="Archana Mehendale" userId="8c8e09d62d705aba" providerId="LiveId" clId="{55F02BE0-4224-4536-A796-6DD1F71B1FF2}" dt="2020-10-22T21:50:47.113" v="1756"/>
        <pc:sldMkLst>
          <pc:docMk/>
          <pc:sldMk cId="4275312886" sldId="282"/>
        </pc:sldMkLst>
        <pc:spChg chg="mod">
          <ac:chgData name="Archana Mehendale" userId="8c8e09d62d705aba" providerId="LiveId" clId="{55F02BE0-4224-4536-A796-6DD1F71B1FF2}" dt="2020-10-22T21:45:45.824" v="1468" actId="20577"/>
          <ac:spMkLst>
            <pc:docMk/>
            <pc:sldMk cId="4275312886" sldId="282"/>
            <ac:spMk id="2" creationId="{48C14D9E-D676-4CA6-8D59-0E8225856FB7}"/>
          </ac:spMkLst>
        </pc:spChg>
        <pc:spChg chg="del">
          <ac:chgData name="Archana Mehendale" userId="8c8e09d62d705aba" providerId="LiveId" clId="{55F02BE0-4224-4536-A796-6DD1F71B1FF2}" dt="2020-10-22T21:46:26.594" v="1471" actId="1032"/>
          <ac:spMkLst>
            <pc:docMk/>
            <pc:sldMk cId="4275312886" sldId="282"/>
            <ac:spMk id="3" creationId="{C487D01D-C485-4FA7-80F6-59AF3F6FB370}"/>
          </ac:spMkLst>
        </pc:spChg>
        <pc:graphicFrameChg chg="add mod modGraphic">
          <ac:chgData name="Archana Mehendale" userId="8c8e09d62d705aba" providerId="LiveId" clId="{55F02BE0-4224-4536-A796-6DD1F71B1FF2}" dt="2020-10-22T21:50:47.113" v="1756"/>
          <ac:graphicFrameMkLst>
            <pc:docMk/>
            <pc:sldMk cId="4275312886" sldId="282"/>
            <ac:graphicFrameMk id="4" creationId="{67710DB1-C110-42B5-A266-27252A5529F7}"/>
          </ac:graphicFrameMkLst>
        </pc:graphicFrameChg>
      </pc:sldChg>
      <pc:sldChg chg="modSp add mod">
        <pc:chgData name="Archana Mehendale" userId="8c8e09d62d705aba" providerId="LiveId" clId="{55F02BE0-4224-4536-A796-6DD1F71B1FF2}" dt="2020-10-22T21:51:47.849" v="1784" actId="20577"/>
        <pc:sldMkLst>
          <pc:docMk/>
          <pc:sldMk cId="3796081126" sldId="283"/>
        </pc:sldMkLst>
        <pc:spChg chg="mod">
          <ac:chgData name="Archana Mehendale" userId="8c8e09d62d705aba" providerId="LiveId" clId="{55F02BE0-4224-4536-A796-6DD1F71B1FF2}" dt="2020-10-22T21:51:47.849" v="1784" actId="20577"/>
          <ac:spMkLst>
            <pc:docMk/>
            <pc:sldMk cId="3796081126" sldId="283"/>
            <ac:spMk id="2" creationId="{00000000-0000-0000-0000-000000000000}"/>
          </ac:spMkLst>
        </pc:spChg>
      </pc:sldChg>
      <pc:sldChg chg="addSp delSp modSp add del mod">
        <pc:chgData name="Archana Mehendale" userId="8c8e09d62d705aba" providerId="LiveId" clId="{55F02BE0-4224-4536-A796-6DD1F71B1FF2}" dt="2020-10-22T23:01:40.330" v="2066" actId="47"/>
        <pc:sldMkLst>
          <pc:docMk/>
          <pc:sldMk cId="2306282747" sldId="284"/>
        </pc:sldMkLst>
        <pc:spChg chg="mod">
          <ac:chgData name="Archana Mehendale" userId="8c8e09d62d705aba" providerId="LiveId" clId="{55F02BE0-4224-4536-A796-6DD1F71B1FF2}" dt="2020-10-22T22:52:15.093" v="1851" actId="21"/>
          <ac:spMkLst>
            <pc:docMk/>
            <pc:sldMk cId="2306282747" sldId="284"/>
            <ac:spMk id="2" creationId="{00000000-0000-0000-0000-000000000000}"/>
          </ac:spMkLst>
        </pc:spChg>
        <pc:spChg chg="del mod">
          <ac:chgData name="Archana Mehendale" userId="8c8e09d62d705aba" providerId="LiveId" clId="{55F02BE0-4224-4536-A796-6DD1F71B1FF2}" dt="2020-10-22T22:51:30.564" v="1845" actId="478"/>
          <ac:spMkLst>
            <pc:docMk/>
            <pc:sldMk cId="2306282747" sldId="284"/>
            <ac:spMk id="4" creationId="{00000000-0000-0000-0000-000000000000}"/>
          </ac:spMkLst>
        </pc:spChg>
        <pc:spChg chg="add del mod">
          <ac:chgData name="Archana Mehendale" userId="8c8e09d62d705aba" providerId="LiveId" clId="{55F02BE0-4224-4536-A796-6DD1F71B1FF2}" dt="2020-10-22T22:51:32.970" v="1846" actId="478"/>
          <ac:spMkLst>
            <pc:docMk/>
            <pc:sldMk cId="2306282747" sldId="284"/>
            <ac:spMk id="5" creationId="{BC21600B-9338-4D5D-895D-4346A44F1572}"/>
          </ac:spMkLst>
        </pc:spChg>
        <pc:picChg chg="del">
          <ac:chgData name="Archana Mehendale" userId="8c8e09d62d705aba" providerId="LiveId" clId="{55F02BE0-4224-4536-A796-6DD1F71B1FF2}" dt="2020-10-22T22:52:01.002" v="1849" actId="21"/>
          <ac:picMkLst>
            <pc:docMk/>
            <pc:sldMk cId="2306282747" sldId="284"/>
            <ac:picMk id="8" creationId="{C12F8973-3F27-41C2-A519-B964572A295B}"/>
          </ac:picMkLst>
        </pc:picChg>
      </pc:sldChg>
      <pc:sldChg chg="addSp delSp modSp add mod">
        <pc:chgData name="Archana Mehendale" userId="8c8e09d62d705aba" providerId="LiveId" clId="{55F02BE0-4224-4536-A796-6DD1F71B1FF2}" dt="2020-10-22T23:00:46.426" v="2065" actId="13782"/>
        <pc:sldMkLst>
          <pc:docMk/>
          <pc:sldMk cId="1824565704" sldId="285"/>
        </pc:sldMkLst>
        <pc:spChg chg="mod">
          <ac:chgData name="Archana Mehendale" userId="8c8e09d62d705aba" providerId="LiveId" clId="{55F02BE0-4224-4536-A796-6DD1F71B1FF2}" dt="2020-10-22T22:54:52.446" v="1893" actId="20577"/>
          <ac:spMkLst>
            <pc:docMk/>
            <pc:sldMk cId="1824565704" sldId="285"/>
            <ac:spMk id="2" creationId="{00000000-0000-0000-0000-000000000000}"/>
          </ac:spMkLst>
        </pc:spChg>
        <pc:spChg chg="del">
          <ac:chgData name="Archana Mehendale" userId="8c8e09d62d705aba" providerId="LiveId" clId="{55F02BE0-4224-4536-A796-6DD1F71B1FF2}" dt="2020-10-22T22:51:57.381" v="1848" actId="478"/>
          <ac:spMkLst>
            <pc:docMk/>
            <pc:sldMk cId="1824565704" sldId="285"/>
            <ac:spMk id="4" creationId="{896960E8-3AB7-4145-B6F5-45E04B75729C}"/>
          </ac:spMkLst>
        </pc:spChg>
        <pc:graphicFrameChg chg="add mod modGraphic">
          <ac:chgData name="Archana Mehendale" userId="8c8e09d62d705aba" providerId="LiveId" clId="{55F02BE0-4224-4536-A796-6DD1F71B1FF2}" dt="2020-10-22T23:00:46.426" v="2065" actId="13782"/>
          <ac:graphicFrameMkLst>
            <pc:docMk/>
            <pc:sldMk cId="1824565704" sldId="285"/>
            <ac:graphicFrameMk id="6" creationId="{2AA85A4A-9C38-48AA-9E26-8631AEC8DC13}"/>
          </ac:graphicFrameMkLst>
        </pc:graphicFrameChg>
        <pc:picChg chg="add del mod">
          <ac:chgData name="Archana Mehendale" userId="8c8e09d62d705aba" providerId="LiveId" clId="{55F02BE0-4224-4536-A796-6DD1F71B1FF2}" dt="2020-10-22T22:52:52.870" v="1855" actId="478"/>
          <ac:picMkLst>
            <pc:docMk/>
            <pc:sldMk cId="1824565704" sldId="285"/>
            <ac:picMk id="3" creationId="{0DCC05FF-9244-4BC1-80F4-B580CAF909D1}"/>
          </ac:picMkLst>
        </pc:picChg>
      </pc:sldChg>
      <pc:sldChg chg="modSp add mod">
        <pc:chgData name="Archana Mehendale" userId="8c8e09d62d705aba" providerId="LiveId" clId="{55F02BE0-4224-4536-A796-6DD1F71B1FF2}" dt="2020-10-22T23:02:46.751" v="2104" actId="14100"/>
        <pc:sldMkLst>
          <pc:docMk/>
          <pc:sldMk cId="3216914628" sldId="286"/>
        </pc:sldMkLst>
        <pc:spChg chg="mod">
          <ac:chgData name="Archana Mehendale" userId="8c8e09d62d705aba" providerId="LiveId" clId="{55F02BE0-4224-4536-A796-6DD1F71B1FF2}" dt="2020-10-22T23:02:46.751" v="2104" actId="14100"/>
          <ac:spMkLst>
            <pc:docMk/>
            <pc:sldMk cId="3216914628" sldId="286"/>
            <ac:spMk id="2" creationId="{00000000-0000-0000-0000-000000000000}"/>
          </ac:spMkLst>
        </pc:spChg>
      </pc:sldChg>
      <pc:sldChg chg="delSp modSp new del mod">
        <pc:chgData name="Archana Mehendale" userId="8c8e09d62d705aba" providerId="LiveId" clId="{55F02BE0-4224-4536-A796-6DD1F71B1FF2}" dt="2020-10-22T23:35:32.576" v="3167" actId="47"/>
        <pc:sldMkLst>
          <pc:docMk/>
          <pc:sldMk cId="471381961" sldId="287"/>
        </pc:sldMkLst>
        <pc:spChg chg="mod">
          <ac:chgData name="Archana Mehendale" userId="8c8e09d62d705aba" providerId="LiveId" clId="{55F02BE0-4224-4536-A796-6DD1F71B1FF2}" dt="2020-10-22T23:12:58.156" v="2159" actId="20577"/>
          <ac:spMkLst>
            <pc:docMk/>
            <pc:sldMk cId="471381961" sldId="287"/>
            <ac:spMk id="2" creationId="{7E95FCE5-F010-4BAA-92D1-13F1F53D1AB1}"/>
          </ac:spMkLst>
        </pc:spChg>
        <pc:spChg chg="mod">
          <ac:chgData name="Archana Mehendale" userId="8c8e09d62d705aba" providerId="LiveId" clId="{55F02BE0-4224-4536-A796-6DD1F71B1FF2}" dt="2020-10-22T23:34:03.192" v="3166" actId="5793"/>
          <ac:spMkLst>
            <pc:docMk/>
            <pc:sldMk cId="471381961" sldId="287"/>
            <ac:spMk id="3" creationId="{27B21DDA-97F3-44A4-A00F-F271254634C5}"/>
          </ac:spMkLst>
        </pc:spChg>
        <pc:spChg chg="del">
          <ac:chgData name="Archana Mehendale" userId="8c8e09d62d705aba" providerId="LiveId" clId="{55F02BE0-4224-4536-A796-6DD1F71B1FF2}" dt="2020-10-22T23:33:42.426" v="3164" actId="478"/>
          <ac:spMkLst>
            <pc:docMk/>
            <pc:sldMk cId="471381961" sldId="287"/>
            <ac:spMk id="4" creationId="{2C96FBF1-DB65-4EDB-8E4F-4E153C6C2CF5}"/>
          </ac:spMkLst>
        </pc:spChg>
      </pc:sldChg>
      <pc:sldChg chg="addSp modSp new mod">
        <pc:chgData name="Archana Mehendale" userId="8c8e09d62d705aba" providerId="LiveId" clId="{55F02BE0-4224-4536-A796-6DD1F71B1FF2}" dt="2020-10-22T23:24:01.450" v="2516" actId="20577"/>
        <pc:sldMkLst>
          <pc:docMk/>
          <pc:sldMk cId="4198480834" sldId="288"/>
        </pc:sldMkLst>
        <pc:spChg chg="mod">
          <ac:chgData name="Archana Mehendale" userId="8c8e09d62d705aba" providerId="LiveId" clId="{55F02BE0-4224-4536-A796-6DD1F71B1FF2}" dt="2020-10-22T23:14:54.148" v="2199" actId="20577"/>
          <ac:spMkLst>
            <pc:docMk/>
            <pc:sldMk cId="4198480834" sldId="288"/>
            <ac:spMk id="2" creationId="{082F8EE0-F0DB-43C4-B31D-754C7843A3AA}"/>
          </ac:spMkLst>
        </pc:spChg>
        <pc:graphicFrameChg chg="add mod modGraphic">
          <ac:chgData name="Archana Mehendale" userId="8c8e09d62d705aba" providerId="LiveId" clId="{55F02BE0-4224-4536-A796-6DD1F71B1FF2}" dt="2020-10-22T23:24:01.450" v="2516" actId="20577"/>
          <ac:graphicFrameMkLst>
            <pc:docMk/>
            <pc:sldMk cId="4198480834" sldId="288"/>
            <ac:graphicFrameMk id="3" creationId="{DD640EB5-6B0A-4733-BC56-7F32D7F3B9DA}"/>
          </ac:graphicFrameMkLst>
        </pc:graphicFrameChg>
      </pc:sldChg>
      <pc:sldChg chg="new del">
        <pc:chgData name="Archana Mehendale" userId="8c8e09d62d705aba" providerId="LiveId" clId="{55F02BE0-4224-4536-A796-6DD1F71B1FF2}" dt="2020-10-22T23:46:23.890" v="3212" actId="47"/>
        <pc:sldMkLst>
          <pc:docMk/>
          <pc:sldMk cId="1075398604" sldId="289"/>
        </pc:sldMkLst>
      </pc:sldChg>
      <pc:sldChg chg="modSp add mod">
        <pc:chgData name="Archana Mehendale" userId="8c8e09d62d705aba" providerId="LiveId" clId="{55F02BE0-4224-4536-A796-6DD1F71B1FF2}" dt="2020-10-22T23:46:33.899" v="3222" actId="122"/>
        <pc:sldMkLst>
          <pc:docMk/>
          <pc:sldMk cId="513758504" sldId="290"/>
        </pc:sldMkLst>
        <pc:spChg chg="mod">
          <ac:chgData name="Archana Mehendale" userId="8c8e09d62d705aba" providerId="LiveId" clId="{55F02BE0-4224-4536-A796-6DD1F71B1FF2}" dt="2020-10-22T23:46:33.899" v="3222" actId="122"/>
          <ac:spMkLst>
            <pc:docMk/>
            <pc:sldMk cId="513758504" sldId="290"/>
            <ac:spMk id="2" creationId="{00000000-0000-0000-0000-000000000000}"/>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ata3.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18.svg"/><Relationship Id="rId5" Type="http://schemas.openxmlformats.org/officeDocument/2006/relationships/image" Target="../media/image17.png"/><Relationship Id="rId10" Type="http://schemas.openxmlformats.org/officeDocument/2006/relationships/image" Target="../media/image22.svg"/><Relationship Id="rId4" Type="http://schemas.openxmlformats.org/officeDocument/2006/relationships/image" Target="../media/image16.svg"/><Relationship Id="rId9" Type="http://schemas.openxmlformats.org/officeDocument/2006/relationships/image" Target="../media/image21.pn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3.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18.svg"/><Relationship Id="rId5" Type="http://schemas.openxmlformats.org/officeDocument/2006/relationships/image" Target="../media/image17.png"/><Relationship Id="rId10" Type="http://schemas.openxmlformats.org/officeDocument/2006/relationships/image" Target="../media/image22.svg"/><Relationship Id="rId4" Type="http://schemas.openxmlformats.org/officeDocument/2006/relationships/image" Target="../media/image16.svg"/><Relationship Id="rId9" Type="http://schemas.openxmlformats.org/officeDocument/2006/relationships/image" Target="../media/image21.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B7AF43-0429-40C1-868F-F4CCE89437A0}" type="doc">
      <dgm:prSet loTypeId="urn:microsoft.com/office/officeart/2005/8/layout/vList4" loCatId="list" qsTypeId="urn:microsoft.com/office/officeart/2005/8/quickstyle/simple2" qsCatId="simple" csTypeId="urn:microsoft.com/office/officeart/2005/8/colors/accent1_2" csCatId="accent1" phldr="1"/>
      <dgm:spPr/>
      <dgm:t>
        <a:bodyPr/>
        <a:lstStyle/>
        <a:p>
          <a:endParaRPr lang="en-US"/>
        </a:p>
      </dgm:t>
    </dgm:pt>
    <dgm:pt modelId="{7DD61731-B89C-4F06-9653-1D9B8E13C11C}">
      <dgm:prSet phldrT="[Text]"/>
      <dgm:spPr/>
      <dgm:t>
        <a:bodyPr/>
        <a:lstStyle/>
        <a:p>
          <a:r>
            <a:rPr lang="en-US" dirty="0">
              <a:solidFill>
                <a:schemeClr val="bg1"/>
              </a:solidFill>
            </a:rPr>
            <a:t>Under-allocation of Funds</a:t>
          </a:r>
        </a:p>
      </dgm:t>
    </dgm:pt>
    <dgm:pt modelId="{FB86673D-DA42-4529-8D33-D6E21AD80BA9}" type="parTrans" cxnId="{6D6DCE25-0BBB-4A1C-B195-0C1506635918}">
      <dgm:prSet/>
      <dgm:spPr/>
      <dgm:t>
        <a:bodyPr/>
        <a:lstStyle/>
        <a:p>
          <a:endParaRPr lang="en-US"/>
        </a:p>
      </dgm:t>
    </dgm:pt>
    <dgm:pt modelId="{B91E9055-827F-4081-841B-4CE147FF22B3}" type="sibTrans" cxnId="{6D6DCE25-0BBB-4A1C-B195-0C1506635918}">
      <dgm:prSet/>
      <dgm:spPr/>
      <dgm:t>
        <a:bodyPr/>
        <a:lstStyle/>
        <a:p>
          <a:endParaRPr lang="en-US"/>
        </a:p>
      </dgm:t>
    </dgm:pt>
    <dgm:pt modelId="{3282DBF3-1893-4BF7-878F-43E553E17FDD}">
      <dgm:prSet phldrT="[Text]"/>
      <dgm:spPr/>
      <dgm:t>
        <a:bodyPr/>
        <a:lstStyle/>
        <a:p>
          <a:r>
            <a:rPr lang="en-US" dirty="0">
              <a:solidFill>
                <a:schemeClr val="bg1"/>
              </a:solidFill>
            </a:rPr>
            <a:t>Less than 4% of GDP (Actual)</a:t>
          </a:r>
        </a:p>
      </dgm:t>
    </dgm:pt>
    <dgm:pt modelId="{93D61745-F628-4BD6-A9E1-63A5949BAD57}" type="parTrans" cxnId="{CC7A100E-36D3-4D19-B3F3-3C9D4F5154BF}">
      <dgm:prSet/>
      <dgm:spPr/>
      <dgm:t>
        <a:bodyPr/>
        <a:lstStyle/>
        <a:p>
          <a:endParaRPr lang="en-US"/>
        </a:p>
      </dgm:t>
    </dgm:pt>
    <dgm:pt modelId="{765AD1CA-896F-4FF2-AD3F-979CC79AD256}" type="sibTrans" cxnId="{CC7A100E-36D3-4D19-B3F3-3C9D4F5154BF}">
      <dgm:prSet/>
      <dgm:spPr/>
      <dgm:t>
        <a:bodyPr/>
        <a:lstStyle/>
        <a:p>
          <a:endParaRPr lang="en-US"/>
        </a:p>
      </dgm:t>
    </dgm:pt>
    <dgm:pt modelId="{5C8FBAEB-B8A9-46B9-90D3-E60C7503F737}">
      <dgm:prSet phldrT="[Text]"/>
      <dgm:spPr/>
      <dgm:t>
        <a:bodyPr/>
        <a:lstStyle/>
        <a:p>
          <a:r>
            <a:rPr lang="en-US" dirty="0">
              <a:solidFill>
                <a:schemeClr val="bg1"/>
              </a:solidFill>
            </a:rPr>
            <a:t>Mobilization of Domestic Resources</a:t>
          </a:r>
        </a:p>
      </dgm:t>
    </dgm:pt>
    <dgm:pt modelId="{321F98D2-3BA6-416A-8835-55D5FF57D30D}" type="parTrans" cxnId="{6FF711CF-DCA2-4F82-9598-209B462D200D}">
      <dgm:prSet/>
      <dgm:spPr/>
      <dgm:t>
        <a:bodyPr/>
        <a:lstStyle/>
        <a:p>
          <a:endParaRPr lang="en-US"/>
        </a:p>
      </dgm:t>
    </dgm:pt>
    <dgm:pt modelId="{EA4BDABC-7FED-4D52-B373-89731833EB71}" type="sibTrans" cxnId="{6FF711CF-DCA2-4F82-9598-209B462D200D}">
      <dgm:prSet/>
      <dgm:spPr/>
      <dgm:t>
        <a:bodyPr/>
        <a:lstStyle/>
        <a:p>
          <a:endParaRPr lang="en-US"/>
        </a:p>
      </dgm:t>
    </dgm:pt>
    <dgm:pt modelId="{6013056F-090A-4856-BF41-BE17C9BFBCDE}">
      <dgm:prSet phldrT="[Text]"/>
      <dgm:spPr/>
      <dgm:t>
        <a:bodyPr/>
        <a:lstStyle/>
        <a:p>
          <a:r>
            <a:rPr lang="en-US" dirty="0">
              <a:solidFill>
                <a:schemeClr val="bg1"/>
              </a:solidFill>
            </a:rPr>
            <a:t>Expanding Private Spending on Education</a:t>
          </a:r>
        </a:p>
      </dgm:t>
    </dgm:pt>
    <dgm:pt modelId="{4DC3C89E-7BB2-4B74-914E-4AC727380588}" type="parTrans" cxnId="{61ECADD3-F4F0-4BFC-8CEF-BBB68FACE346}">
      <dgm:prSet/>
      <dgm:spPr/>
      <dgm:t>
        <a:bodyPr/>
        <a:lstStyle/>
        <a:p>
          <a:endParaRPr lang="en-US"/>
        </a:p>
      </dgm:t>
    </dgm:pt>
    <dgm:pt modelId="{73C0510E-CA3C-4931-A40F-D7C8782FCA9B}" type="sibTrans" cxnId="{61ECADD3-F4F0-4BFC-8CEF-BBB68FACE346}">
      <dgm:prSet/>
      <dgm:spPr/>
      <dgm:t>
        <a:bodyPr/>
        <a:lstStyle/>
        <a:p>
          <a:endParaRPr lang="en-US"/>
        </a:p>
      </dgm:t>
    </dgm:pt>
    <dgm:pt modelId="{11AC1B4A-B162-47F6-ADF3-50622A49DA4A}">
      <dgm:prSet phldrT="[Text]"/>
      <dgm:spPr/>
      <dgm:t>
        <a:bodyPr/>
        <a:lstStyle/>
        <a:p>
          <a:r>
            <a:rPr lang="en-US" dirty="0">
              <a:solidFill>
                <a:schemeClr val="bg1"/>
              </a:solidFill>
            </a:rPr>
            <a:t>Annual private spend is USD 56 billion out of USD 133 billion annual market of education (Kaizen, n.d.).</a:t>
          </a:r>
        </a:p>
      </dgm:t>
    </dgm:pt>
    <dgm:pt modelId="{B1461D60-0AC9-4929-9323-4887E19B64C4}" type="parTrans" cxnId="{191D3F4E-B0E6-463E-8D51-0AA077E2CD3F}">
      <dgm:prSet/>
      <dgm:spPr/>
      <dgm:t>
        <a:bodyPr/>
        <a:lstStyle/>
        <a:p>
          <a:endParaRPr lang="en-US"/>
        </a:p>
      </dgm:t>
    </dgm:pt>
    <dgm:pt modelId="{A56BA4BF-C6D7-464F-9B36-50CA5B5A41AC}" type="sibTrans" cxnId="{191D3F4E-B0E6-463E-8D51-0AA077E2CD3F}">
      <dgm:prSet/>
      <dgm:spPr/>
      <dgm:t>
        <a:bodyPr/>
        <a:lstStyle/>
        <a:p>
          <a:endParaRPr lang="en-US"/>
        </a:p>
      </dgm:t>
    </dgm:pt>
    <dgm:pt modelId="{DA050660-E7C7-4985-B4E0-EC4BD12E80B3}">
      <dgm:prSet phldrT="[Text]"/>
      <dgm:spPr/>
      <dgm:t>
        <a:bodyPr/>
        <a:lstStyle/>
        <a:p>
          <a:r>
            <a:rPr lang="en-US" dirty="0">
              <a:solidFill>
                <a:schemeClr val="bg1"/>
              </a:solidFill>
            </a:rPr>
            <a:t>6% of GDP  (Target)</a:t>
          </a:r>
        </a:p>
      </dgm:t>
    </dgm:pt>
    <dgm:pt modelId="{D2877F6C-1576-434A-9150-92A8A26CF867}" type="parTrans" cxnId="{2698AE8B-EE76-469F-8BBE-C613C0E7A67E}">
      <dgm:prSet/>
      <dgm:spPr/>
      <dgm:t>
        <a:bodyPr/>
        <a:lstStyle/>
        <a:p>
          <a:endParaRPr lang="en-US"/>
        </a:p>
      </dgm:t>
    </dgm:pt>
    <dgm:pt modelId="{0193EBC8-0D60-41A5-8265-347136F3FE90}" type="sibTrans" cxnId="{2698AE8B-EE76-469F-8BBE-C613C0E7A67E}">
      <dgm:prSet/>
      <dgm:spPr/>
      <dgm:t>
        <a:bodyPr/>
        <a:lstStyle/>
        <a:p>
          <a:endParaRPr lang="en-US"/>
        </a:p>
      </dgm:t>
    </dgm:pt>
    <dgm:pt modelId="{D57C1170-929B-43EB-854B-C017A5A6642A}">
      <dgm:prSet phldrT="[Text]"/>
      <dgm:spPr/>
      <dgm:t>
        <a:bodyPr/>
        <a:lstStyle/>
        <a:p>
          <a:r>
            <a:rPr lang="en-US" dirty="0">
              <a:solidFill>
                <a:schemeClr val="bg1"/>
              </a:solidFill>
            </a:rPr>
            <a:t>Education Cess</a:t>
          </a:r>
        </a:p>
      </dgm:t>
    </dgm:pt>
    <dgm:pt modelId="{A9F77770-82B3-4335-8C5A-2D757306F6C9}" type="parTrans" cxnId="{82059A85-CD11-4B83-BF57-2A904B12AD72}">
      <dgm:prSet/>
      <dgm:spPr/>
      <dgm:t>
        <a:bodyPr/>
        <a:lstStyle/>
        <a:p>
          <a:endParaRPr lang="en-US"/>
        </a:p>
      </dgm:t>
    </dgm:pt>
    <dgm:pt modelId="{1CA4B9D9-69E9-44E8-98D5-94A8C86BF4DD}" type="sibTrans" cxnId="{82059A85-CD11-4B83-BF57-2A904B12AD72}">
      <dgm:prSet/>
      <dgm:spPr/>
      <dgm:t>
        <a:bodyPr/>
        <a:lstStyle/>
        <a:p>
          <a:endParaRPr lang="en-US"/>
        </a:p>
      </dgm:t>
    </dgm:pt>
    <dgm:pt modelId="{5D7F9966-571F-4E16-9BD4-69E9E7282A4B}">
      <dgm:prSet phldrT="[Text]"/>
      <dgm:spPr/>
      <dgm:t>
        <a:bodyPr/>
        <a:lstStyle/>
        <a:p>
          <a:r>
            <a:rPr lang="en-US" dirty="0">
              <a:solidFill>
                <a:schemeClr val="bg1"/>
              </a:solidFill>
            </a:rPr>
            <a:t>Corporate Social Responsibility</a:t>
          </a:r>
        </a:p>
      </dgm:t>
    </dgm:pt>
    <dgm:pt modelId="{44230ACA-7937-4C56-8FE4-F051AA074751}" type="parTrans" cxnId="{7992F199-8EE4-4F69-8D00-FB84282E3E25}">
      <dgm:prSet/>
      <dgm:spPr/>
      <dgm:t>
        <a:bodyPr/>
        <a:lstStyle/>
        <a:p>
          <a:endParaRPr lang="en-US"/>
        </a:p>
      </dgm:t>
    </dgm:pt>
    <dgm:pt modelId="{3CE05B15-419A-473C-B6DA-43D56DD0B15A}" type="sibTrans" cxnId="{7992F199-8EE4-4F69-8D00-FB84282E3E25}">
      <dgm:prSet/>
      <dgm:spPr/>
      <dgm:t>
        <a:bodyPr/>
        <a:lstStyle/>
        <a:p>
          <a:endParaRPr lang="en-US"/>
        </a:p>
      </dgm:t>
    </dgm:pt>
    <dgm:pt modelId="{BF9067E0-27FE-476F-9870-2DE248C1DCE3}" type="pres">
      <dgm:prSet presAssocID="{4DB7AF43-0429-40C1-868F-F4CCE89437A0}" presName="linear" presStyleCnt="0">
        <dgm:presLayoutVars>
          <dgm:dir/>
          <dgm:resizeHandles val="exact"/>
        </dgm:presLayoutVars>
      </dgm:prSet>
      <dgm:spPr/>
    </dgm:pt>
    <dgm:pt modelId="{C895E5A9-E2B2-45F9-96F7-55832F965B52}" type="pres">
      <dgm:prSet presAssocID="{7DD61731-B89C-4F06-9653-1D9B8E13C11C}" presName="comp" presStyleCnt="0"/>
      <dgm:spPr/>
    </dgm:pt>
    <dgm:pt modelId="{D4B9B15C-315C-40AF-A020-B550D4E16A22}" type="pres">
      <dgm:prSet presAssocID="{7DD61731-B89C-4F06-9653-1D9B8E13C11C}" presName="box" presStyleLbl="node1" presStyleIdx="0" presStyleCnt="3"/>
      <dgm:spPr/>
    </dgm:pt>
    <dgm:pt modelId="{2318E006-29AE-4779-9444-1C9835B7912E}" type="pres">
      <dgm:prSet presAssocID="{7DD61731-B89C-4F06-9653-1D9B8E13C11C}" presName="img"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l="-10000" r="-10000"/>
          </a:stretch>
        </a:blipFill>
      </dgm:spPr>
      <dgm:extLst>
        <a:ext uri="{E40237B7-FDA0-4F09-8148-C483321AD2D9}">
          <dgm14:cNvPr xmlns:dgm14="http://schemas.microsoft.com/office/drawing/2010/diagram" id="0" name="" descr="Rupee"/>
        </a:ext>
      </dgm:extLst>
    </dgm:pt>
    <dgm:pt modelId="{BADAE6B5-040C-4D46-828E-41374E0655A2}" type="pres">
      <dgm:prSet presAssocID="{7DD61731-B89C-4F06-9653-1D9B8E13C11C}" presName="text" presStyleLbl="node1" presStyleIdx="0" presStyleCnt="3">
        <dgm:presLayoutVars>
          <dgm:bulletEnabled val="1"/>
        </dgm:presLayoutVars>
      </dgm:prSet>
      <dgm:spPr/>
    </dgm:pt>
    <dgm:pt modelId="{C7885FDA-349C-4B21-A0DB-72FD1538AA3F}" type="pres">
      <dgm:prSet presAssocID="{B91E9055-827F-4081-841B-4CE147FF22B3}" presName="spacer" presStyleCnt="0"/>
      <dgm:spPr/>
    </dgm:pt>
    <dgm:pt modelId="{C5478DF5-EA5E-41EF-AEEA-0A74D540B99E}" type="pres">
      <dgm:prSet presAssocID="{5C8FBAEB-B8A9-46B9-90D3-E60C7503F737}" presName="comp" presStyleCnt="0"/>
      <dgm:spPr/>
    </dgm:pt>
    <dgm:pt modelId="{BD11608F-7909-4528-AA89-613F3E9EE619}" type="pres">
      <dgm:prSet presAssocID="{5C8FBAEB-B8A9-46B9-90D3-E60C7503F737}" presName="box" presStyleLbl="node1" presStyleIdx="1" presStyleCnt="3"/>
      <dgm:spPr/>
    </dgm:pt>
    <dgm:pt modelId="{7DC5D323-BE35-4431-BE58-F47C622DB07E}" type="pres">
      <dgm:prSet presAssocID="{5C8FBAEB-B8A9-46B9-90D3-E60C7503F737}" presName="img" presStyleLbl="fgImgPlac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l="-4000" r="-4000"/>
          </a:stretch>
        </a:blipFill>
      </dgm:spPr>
      <dgm:extLst>
        <a:ext uri="{E40237B7-FDA0-4F09-8148-C483321AD2D9}">
          <dgm14:cNvPr xmlns:dgm14="http://schemas.microsoft.com/office/drawing/2010/diagram" id="0" name="" descr="Handshake"/>
        </a:ext>
      </dgm:extLst>
    </dgm:pt>
    <dgm:pt modelId="{93F8BFD2-564F-47DB-9374-8BFCF540CC7D}" type="pres">
      <dgm:prSet presAssocID="{5C8FBAEB-B8A9-46B9-90D3-E60C7503F737}" presName="text" presStyleLbl="node1" presStyleIdx="1" presStyleCnt="3">
        <dgm:presLayoutVars>
          <dgm:bulletEnabled val="1"/>
        </dgm:presLayoutVars>
      </dgm:prSet>
      <dgm:spPr/>
    </dgm:pt>
    <dgm:pt modelId="{EFD8667C-8522-42C3-AC90-8E826DC6E182}" type="pres">
      <dgm:prSet presAssocID="{EA4BDABC-7FED-4D52-B373-89731833EB71}" presName="spacer" presStyleCnt="0"/>
      <dgm:spPr/>
    </dgm:pt>
    <dgm:pt modelId="{A8D1BB9D-5B0B-4605-9E88-77B6E7358672}" type="pres">
      <dgm:prSet presAssocID="{6013056F-090A-4856-BF41-BE17C9BFBCDE}" presName="comp" presStyleCnt="0"/>
      <dgm:spPr/>
    </dgm:pt>
    <dgm:pt modelId="{859076AA-DC74-478B-9C4D-2B74E431BE3A}" type="pres">
      <dgm:prSet presAssocID="{6013056F-090A-4856-BF41-BE17C9BFBCDE}" presName="box" presStyleLbl="node1" presStyleIdx="2" presStyleCnt="3"/>
      <dgm:spPr/>
    </dgm:pt>
    <dgm:pt modelId="{69DF463B-A5A5-40ED-B869-EF5F64898D55}" type="pres">
      <dgm:prSet presAssocID="{6013056F-090A-4856-BF41-BE17C9BFBCDE}" presName="img" presStyleLbl="fgImgPlac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l="-4000" r="-4000"/>
          </a:stretch>
        </a:blipFill>
      </dgm:spPr>
      <dgm:extLst>
        <a:ext uri="{E40237B7-FDA0-4F09-8148-C483321AD2D9}">
          <dgm14:cNvPr xmlns:dgm14="http://schemas.microsoft.com/office/drawing/2010/diagram" id="0" name="" descr="Classroom"/>
        </a:ext>
      </dgm:extLst>
    </dgm:pt>
    <dgm:pt modelId="{5CF798FD-0658-47EE-A381-3C07CDF00B11}" type="pres">
      <dgm:prSet presAssocID="{6013056F-090A-4856-BF41-BE17C9BFBCDE}" presName="text" presStyleLbl="node1" presStyleIdx="2" presStyleCnt="3">
        <dgm:presLayoutVars>
          <dgm:bulletEnabled val="1"/>
        </dgm:presLayoutVars>
      </dgm:prSet>
      <dgm:spPr/>
    </dgm:pt>
  </dgm:ptLst>
  <dgm:cxnLst>
    <dgm:cxn modelId="{BD92A50B-F1E9-4EDC-AA55-EA2FC63C37DA}" type="presOf" srcId="{6013056F-090A-4856-BF41-BE17C9BFBCDE}" destId="{859076AA-DC74-478B-9C4D-2B74E431BE3A}" srcOrd="0" destOrd="0" presId="urn:microsoft.com/office/officeart/2005/8/layout/vList4"/>
    <dgm:cxn modelId="{CC7A100E-36D3-4D19-B3F3-3C9D4F5154BF}" srcId="{7DD61731-B89C-4F06-9653-1D9B8E13C11C}" destId="{3282DBF3-1893-4BF7-878F-43E553E17FDD}" srcOrd="0" destOrd="0" parTransId="{93D61745-F628-4BD6-A9E1-63A5949BAD57}" sibTransId="{765AD1CA-896F-4FF2-AD3F-979CC79AD256}"/>
    <dgm:cxn modelId="{EDDE9F21-169B-40CA-9F03-4592ABBE9FEF}" type="presOf" srcId="{DA050660-E7C7-4985-B4E0-EC4BD12E80B3}" destId="{D4B9B15C-315C-40AF-A020-B550D4E16A22}" srcOrd="0" destOrd="2" presId="urn:microsoft.com/office/officeart/2005/8/layout/vList4"/>
    <dgm:cxn modelId="{6D6DCE25-0BBB-4A1C-B195-0C1506635918}" srcId="{4DB7AF43-0429-40C1-868F-F4CCE89437A0}" destId="{7DD61731-B89C-4F06-9653-1D9B8E13C11C}" srcOrd="0" destOrd="0" parTransId="{FB86673D-DA42-4529-8D33-D6E21AD80BA9}" sibTransId="{B91E9055-827F-4081-841B-4CE147FF22B3}"/>
    <dgm:cxn modelId="{B2DF7C2E-8ED2-4366-A475-0A09BF8BA5E5}" type="presOf" srcId="{7DD61731-B89C-4F06-9653-1D9B8E13C11C}" destId="{D4B9B15C-315C-40AF-A020-B550D4E16A22}" srcOrd="0" destOrd="0" presId="urn:microsoft.com/office/officeart/2005/8/layout/vList4"/>
    <dgm:cxn modelId="{5B8A5434-E04C-4D36-A485-0D9A26F16BCB}" type="presOf" srcId="{6013056F-090A-4856-BF41-BE17C9BFBCDE}" destId="{5CF798FD-0658-47EE-A381-3C07CDF00B11}" srcOrd="1" destOrd="0" presId="urn:microsoft.com/office/officeart/2005/8/layout/vList4"/>
    <dgm:cxn modelId="{191D3F4E-B0E6-463E-8D51-0AA077E2CD3F}" srcId="{6013056F-090A-4856-BF41-BE17C9BFBCDE}" destId="{11AC1B4A-B162-47F6-ADF3-50622A49DA4A}" srcOrd="0" destOrd="0" parTransId="{B1461D60-0AC9-4929-9323-4887E19B64C4}" sibTransId="{A56BA4BF-C6D7-464F-9B36-50CA5B5A41AC}"/>
    <dgm:cxn modelId="{57F28F55-A945-48E9-9552-77B9289CFF05}" type="presOf" srcId="{5C8FBAEB-B8A9-46B9-90D3-E60C7503F737}" destId="{BD11608F-7909-4528-AA89-613F3E9EE619}" srcOrd="0" destOrd="0" presId="urn:microsoft.com/office/officeart/2005/8/layout/vList4"/>
    <dgm:cxn modelId="{3CBE3578-4E87-4210-A160-B8A17B773D24}" type="presOf" srcId="{D57C1170-929B-43EB-854B-C017A5A6642A}" destId="{BD11608F-7909-4528-AA89-613F3E9EE619}" srcOrd="0" destOrd="1" presId="urn:microsoft.com/office/officeart/2005/8/layout/vList4"/>
    <dgm:cxn modelId="{82059A85-CD11-4B83-BF57-2A904B12AD72}" srcId="{5C8FBAEB-B8A9-46B9-90D3-E60C7503F737}" destId="{D57C1170-929B-43EB-854B-C017A5A6642A}" srcOrd="0" destOrd="0" parTransId="{A9F77770-82B3-4335-8C5A-2D757306F6C9}" sibTransId="{1CA4B9D9-69E9-44E8-98D5-94A8C86BF4DD}"/>
    <dgm:cxn modelId="{A79E4886-FE81-446D-8A34-272AB436CF9B}" type="presOf" srcId="{D57C1170-929B-43EB-854B-C017A5A6642A}" destId="{93F8BFD2-564F-47DB-9374-8BFCF540CC7D}" srcOrd="1" destOrd="1" presId="urn:microsoft.com/office/officeart/2005/8/layout/vList4"/>
    <dgm:cxn modelId="{300F2788-3EED-467A-AC39-CF127EE5CA7C}" type="presOf" srcId="{5C8FBAEB-B8A9-46B9-90D3-E60C7503F737}" destId="{93F8BFD2-564F-47DB-9374-8BFCF540CC7D}" srcOrd="1" destOrd="0" presId="urn:microsoft.com/office/officeart/2005/8/layout/vList4"/>
    <dgm:cxn modelId="{2698AE8B-EE76-469F-8BBE-C613C0E7A67E}" srcId="{7DD61731-B89C-4F06-9653-1D9B8E13C11C}" destId="{DA050660-E7C7-4985-B4E0-EC4BD12E80B3}" srcOrd="1" destOrd="0" parTransId="{D2877F6C-1576-434A-9150-92A8A26CF867}" sibTransId="{0193EBC8-0D60-41A5-8265-347136F3FE90}"/>
    <dgm:cxn modelId="{0AB40D8D-DA98-451E-884A-9E1441281AC4}" type="presOf" srcId="{11AC1B4A-B162-47F6-ADF3-50622A49DA4A}" destId="{5CF798FD-0658-47EE-A381-3C07CDF00B11}" srcOrd="1" destOrd="1" presId="urn:microsoft.com/office/officeart/2005/8/layout/vList4"/>
    <dgm:cxn modelId="{7992F199-8EE4-4F69-8D00-FB84282E3E25}" srcId="{5C8FBAEB-B8A9-46B9-90D3-E60C7503F737}" destId="{5D7F9966-571F-4E16-9BD4-69E9E7282A4B}" srcOrd="1" destOrd="0" parTransId="{44230ACA-7937-4C56-8FE4-F051AA074751}" sibTransId="{3CE05B15-419A-473C-B6DA-43D56DD0B15A}"/>
    <dgm:cxn modelId="{560D8D9E-8494-49F4-BB26-95480B5332EC}" type="presOf" srcId="{4DB7AF43-0429-40C1-868F-F4CCE89437A0}" destId="{BF9067E0-27FE-476F-9870-2DE248C1DCE3}" srcOrd="0" destOrd="0" presId="urn:microsoft.com/office/officeart/2005/8/layout/vList4"/>
    <dgm:cxn modelId="{3AB513A5-D7A0-456D-B504-968AFC1E8683}" type="presOf" srcId="{3282DBF3-1893-4BF7-878F-43E553E17FDD}" destId="{D4B9B15C-315C-40AF-A020-B550D4E16A22}" srcOrd="0" destOrd="1" presId="urn:microsoft.com/office/officeart/2005/8/layout/vList4"/>
    <dgm:cxn modelId="{6D240EAF-67A6-4C47-8CFF-D15781284F9D}" type="presOf" srcId="{11AC1B4A-B162-47F6-ADF3-50622A49DA4A}" destId="{859076AA-DC74-478B-9C4D-2B74E431BE3A}" srcOrd="0" destOrd="1" presId="urn:microsoft.com/office/officeart/2005/8/layout/vList4"/>
    <dgm:cxn modelId="{3D385FC5-FAC0-458A-8D90-8283A56FB5FE}" type="presOf" srcId="{5D7F9966-571F-4E16-9BD4-69E9E7282A4B}" destId="{93F8BFD2-564F-47DB-9374-8BFCF540CC7D}" srcOrd="1" destOrd="2" presId="urn:microsoft.com/office/officeart/2005/8/layout/vList4"/>
    <dgm:cxn modelId="{AA1C41C5-ECFB-4A1C-AC04-1CA3CD7FDE85}" type="presOf" srcId="{5D7F9966-571F-4E16-9BD4-69E9E7282A4B}" destId="{BD11608F-7909-4528-AA89-613F3E9EE619}" srcOrd="0" destOrd="2" presId="urn:microsoft.com/office/officeart/2005/8/layout/vList4"/>
    <dgm:cxn modelId="{D4DEACC8-D885-4CCD-8750-E3374D71BCFC}" type="presOf" srcId="{3282DBF3-1893-4BF7-878F-43E553E17FDD}" destId="{BADAE6B5-040C-4D46-828E-41374E0655A2}" srcOrd="1" destOrd="1" presId="urn:microsoft.com/office/officeart/2005/8/layout/vList4"/>
    <dgm:cxn modelId="{6FF711CF-DCA2-4F82-9598-209B462D200D}" srcId="{4DB7AF43-0429-40C1-868F-F4CCE89437A0}" destId="{5C8FBAEB-B8A9-46B9-90D3-E60C7503F737}" srcOrd="1" destOrd="0" parTransId="{321F98D2-3BA6-416A-8835-55D5FF57D30D}" sibTransId="{EA4BDABC-7FED-4D52-B373-89731833EB71}"/>
    <dgm:cxn modelId="{61ECADD3-F4F0-4BFC-8CEF-BBB68FACE346}" srcId="{4DB7AF43-0429-40C1-868F-F4CCE89437A0}" destId="{6013056F-090A-4856-BF41-BE17C9BFBCDE}" srcOrd="2" destOrd="0" parTransId="{4DC3C89E-7BB2-4B74-914E-4AC727380588}" sibTransId="{73C0510E-CA3C-4931-A40F-D7C8782FCA9B}"/>
    <dgm:cxn modelId="{C73DBEE3-56CD-40B2-A0AC-CCAE6303C5B7}" type="presOf" srcId="{DA050660-E7C7-4985-B4E0-EC4BD12E80B3}" destId="{BADAE6B5-040C-4D46-828E-41374E0655A2}" srcOrd="1" destOrd="2" presId="urn:microsoft.com/office/officeart/2005/8/layout/vList4"/>
    <dgm:cxn modelId="{D6B1A8F1-54DC-42CA-9376-0D8AA8054B0E}" type="presOf" srcId="{7DD61731-B89C-4F06-9653-1D9B8E13C11C}" destId="{BADAE6B5-040C-4D46-828E-41374E0655A2}" srcOrd="1" destOrd="0" presId="urn:microsoft.com/office/officeart/2005/8/layout/vList4"/>
    <dgm:cxn modelId="{373A6EAB-85B5-4B80-9B42-5460FEA2D98E}" type="presParOf" srcId="{BF9067E0-27FE-476F-9870-2DE248C1DCE3}" destId="{C895E5A9-E2B2-45F9-96F7-55832F965B52}" srcOrd="0" destOrd="0" presId="urn:microsoft.com/office/officeart/2005/8/layout/vList4"/>
    <dgm:cxn modelId="{87457C30-D41E-4A64-8269-0D3FB1E48DF0}" type="presParOf" srcId="{C895E5A9-E2B2-45F9-96F7-55832F965B52}" destId="{D4B9B15C-315C-40AF-A020-B550D4E16A22}" srcOrd="0" destOrd="0" presId="urn:microsoft.com/office/officeart/2005/8/layout/vList4"/>
    <dgm:cxn modelId="{FE43F0DF-BBF0-4DDD-B8D0-E633C22C2B6A}" type="presParOf" srcId="{C895E5A9-E2B2-45F9-96F7-55832F965B52}" destId="{2318E006-29AE-4779-9444-1C9835B7912E}" srcOrd="1" destOrd="0" presId="urn:microsoft.com/office/officeart/2005/8/layout/vList4"/>
    <dgm:cxn modelId="{8933C519-46AC-4475-A7B0-67680596819B}" type="presParOf" srcId="{C895E5A9-E2B2-45F9-96F7-55832F965B52}" destId="{BADAE6B5-040C-4D46-828E-41374E0655A2}" srcOrd="2" destOrd="0" presId="urn:microsoft.com/office/officeart/2005/8/layout/vList4"/>
    <dgm:cxn modelId="{2AFB507A-0716-488E-82F6-F40478D4F18C}" type="presParOf" srcId="{BF9067E0-27FE-476F-9870-2DE248C1DCE3}" destId="{C7885FDA-349C-4B21-A0DB-72FD1538AA3F}" srcOrd="1" destOrd="0" presId="urn:microsoft.com/office/officeart/2005/8/layout/vList4"/>
    <dgm:cxn modelId="{DC55E187-71AB-494F-846F-3634AC019DC8}" type="presParOf" srcId="{BF9067E0-27FE-476F-9870-2DE248C1DCE3}" destId="{C5478DF5-EA5E-41EF-AEEA-0A74D540B99E}" srcOrd="2" destOrd="0" presId="urn:microsoft.com/office/officeart/2005/8/layout/vList4"/>
    <dgm:cxn modelId="{2CD46E54-8394-4D11-BF15-52C61A82E094}" type="presParOf" srcId="{C5478DF5-EA5E-41EF-AEEA-0A74D540B99E}" destId="{BD11608F-7909-4528-AA89-613F3E9EE619}" srcOrd="0" destOrd="0" presId="urn:microsoft.com/office/officeart/2005/8/layout/vList4"/>
    <dgm:cxn modelId="{B2806ECC-32CB-4EF5-9BA2-CDBD272A0074}" type="presParOf" srcId="{C5478DF5-EA5E-41EF-AEEA-0A74D540B99E}" destId="{7DC5D323-BE35-4431-BE58-F47C622DB07E}" srcOrd="1" destOrd="0" presId="urn:microsoft.com/office/officeart/2005/8/layout/vList4"/>
    <dgm:cxn modelId="{941D6559-86DD-4DC8-B682-AE9C01E5F5AF}" type="presParOf" srcId="{C5478DF5-EA5E-41EF-AEEA-0A74D540B99E}" destId="{93F8BFD2-564F-47DB-9374-8BFCF540CC7D}" srcOrd="2" destOrd="0" presId="urn:microsoft.com/office/officeart/2005/8/layout/vList4"/>
    <dgm:cxn modelId="{8177BCEA-9AAA-4929-B766-F01AED40B4FF}" type="presParOf" srcId="{BF9067E0-27FE-476F-9870-2DE248C1DCE3}" destId="{EFD8667C-8522-42C3-AC90-8E826DC6E182}" srcOrd="3" destOrd="0" presId="urn:microsoft.com/office/officeart/2005/8/layout/vList4"/>
    <dgm:cxn modelId="{4F788187-8DFC-4EEA-8CBA-E9300B74473A}" type="presParOf" srcId="{BF9067E0-27FE-476F-9870-2DE248C1DCE3}" destId="{A8D1BB9D-5B0B-4605-9E88-77B6E7358672}" srcOrd="4" destOrd="0" presId="urn:microsoft.com/office/officeart/2005/8/layout/vList4"/>
    <dgm:cxn modelId="{C8C971D0-7C39-4397-9052-199946645BE2}" type="presParOf" srcId="{A8D1BB9D-5B0B-4605-9E88-77B6E7358672}" destId="{859076AA-DC74-478B-9C4D-2B74E431BE3A}" srcOrd="0" destOrd="0" presId="urn:microsoft.com/office/officeart/2005/8/layout/vList4"/>
    <dgm:cxn modelId="{A98A4300-0ACA-4DA7-B1AE-D13B57C51D76}" type="presParOf" srcId="{A8D1BB9D-5B0B-4605-9E88-77B6E7358672}" destId="{69DF463B-A5A5-40ED-B869-EF5F64898D55}" srcOrd="1" destOrd="0" presId="urn:microsoft.com/office/officeart/2005/8/layout/vList4"/>
    <dgm:cxn modelId="{6F2C10D6-34D1-45AC-9FE2-F2CA2BBA57E9}" type="presParOf" srcId="{A8D1BB9D-5B0B-4605-9E88-77B6E7358672}" destId="{5CF798FD-0658-47EE-A381-3C07CDF00B11}"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FF56352-77A9-4EDD-837C-CEC0839F9A02}" type="doc">
      <dgm:prSet loTypeId="urn:microsoft.com/office/officeart/2005/8/layout/vList4" loCatId="list" qsTypeId="urn:microsoft.com/office/officeart/2005/8/quickstyle/simple2" qsCatId="simple" csTypeId="urn:microsoft.com/office/officeart/2005/8/colors/accent1_2" csCatId="accent1" phldr="1"/>
      <dgm:spPr/>
      <dgm:t>
        <a:bodyPr/>
        <a:lstStyle/>
        <a:p>
          <a:endParaRPr lang="en-US"/>
        </a:p>
      </dgm:t>
    </dgm:pt>
    <dgm:pt modelId="{5C5D943D-7B33-4100-969C-3F96521303DD}">
      <dgm:prSet phldrT="[Text]" custT="1"/>
      <dgm:spPr/>
      <dgm:t>
        <a:bodyPr/>
        <a:lstStyle/>
        <a:p>
          <a:r>
            <a:rPr lang="en-US" sz="1800" dirty="0">
              <a:solidFill>
                <a:schemeClr val="bg1"/>
              </a:solidFill>
            </a:rPr>
            <a:t>Funding</a:t>
          </a:r>
          <a:r>
            <a:rPr lang="en-US" sz="1800" dirty="0"/>
            <a:t> </a:t>
          </a:r>
          <a:r>
            <a:rPr lang="en-US" sz="1800" dirty="0">
              <a:solidFill>
                <a:schemeClr val="bg1"/>
              </a:solidFill>
            </a:rPr>
            <a:t>Gap for Achieving SDGs</a:t>
          </a:r>
        </a:p>
      </dgm:t>
    </dgm:pt>
    <dgm:pt modelId="{A0C1C00E-A6DB-40A8-BC19-5EFD6BB3AD04}" type="parTrans" cxnId="{E0D76276-C5A9-47E7-8686-3AF1821720CB}">
      <dgm:prSet/>
      <dgm:spPr/>
      <dgm:t>
        <a:bodyPr/>
        <a:lstStyle/>
        <a:p>
          <a:endParaRPr lang="en-US"/>
        </a:p>
      </dgm:t>
    </dgm:pt>
    <dgm:pt modelId="{7398DAA2-6F8C-4F2B-8167-C4C1F09CC238}" type="sibTrans" cxnId="{E0D76276-C5A9-47E7-8686-3AF1821720CB}">
      <dgm:prSet/>
      <dgm:spPr/>
      <dgm:t>
        <a:bodyPr/>
        <a:lstStyle/>
        <a:p>
          <a:endParaRPr lang="en-US"/>
        </a:p>
      </dgm:t>
    </dgm:pt>
    <dgm:pt modelId="{571F1C28-1167-494B-9645-1AA3B02DC174}">
      <dgm:prSet phldrT="[Text]" custT="1"/>
      <dgm:spPr/>
      <dgm:t>
        <a:bodyPr/>
        <a:lstStyle/>
        <a:p>
          <a:r>
            <a:rPr lang="en-US" sz="1400" dirty="0">
              <a:solidFill>
                <a:schemeClr val="bg1"/>
              </a:solidFill>
              <a:latin typeface="+mn-lt"/>
            </a:rPr>
            <a:t>Size of the gap: </a:t>
          </a:r>
          <a:r>
            <a:rPr lang="fr-FR" sz="1400" dirty="0">
              <a:solidFill>
                <a:schemeClr val="bg1"/>
              </a:solidFill>
              <a:latin typeface="+mn-lt"/>
            </a:rPr>
            <a:t>USD 740 billion (2015-2030) (Bhamra, Shanker &amp; Niazi, 2015)</a:t>
          </a:r>
          <a:endParaRPr lang="en-US" sz="1400" dirty="0">
            <a:solidFill>
              <a:schemeClr val="bg1"/>
            </a:solidFill>
            <a:latin typeface="+mn-lt"/>
          </a:endParaRPr>
        </a:p>
      </dgm:t>
    </dgm:pt>
    <dgm:pt modelId="{A8F517DF-70AC-40E8-8718-4C26C0857E30}" type="parTrans" cxnId="{1FD16D08-DF49-4D54-A2A5-1D773B6DFE3E}">
      <dgm:prSet/>
      <dgm:spPr/>
      <dgm:t>
        <a:bodyPr/>
        <a:lstStyle/>
        <a:p>
          <a:endParaRPr lang="en-US"/>
        </a:p>
      </dgm:t>
    </dgm:pt>
    <dgm:pt modelId="{FE189D35-6084-4087-9212-49F05A73FF81}" type="sibTrans" cxnId="{1FD16D08-DF49-4D54-A2A5-1D773B6DFE3E}">
      <dgm:prSet/>
      <dgm:spPr/>
      <dgm:t>
        <a:bodyPr/>
        <a:lstStyle/>
        <a:p>
          <a:endParaRPr lang="en-US"/>
        </a:p>
      </dgm:t>
    </dgm:pt>
    <dgm:pt modelId="{CA96A581-483B-4639-9F49-E5C55D0D56B7}">
      <dgm:prSet phldrT="[Text]" custT="1"/>
      <dgm:spPr/>
      <dgm:t>
        <a:bodyPr/>
        <a:lstStyle/>
        <a:p>
          <a:r>
            <a:rPr lang="en-US" sz="1800" dirty="0">
              <a:solidFill>
                <a:schemeClr val="bg1"/>
              </a:solidFill>
            </a:rPr>
            <a:t>Attractive Market for Impact Investing </a:t>
          </a:r>
        </a:p>
      </dgm:t>
    </dgm:pt>
    <dgm:pt modelId="{D307E99C-5933-498F-A5A4-39B325E19683}" type="parTrans" cxnId="{6CF75C65-06E0-486F-87F1-387B09B311AA}">
      <dgm:prSet/>
      <dgm:spPr/>
      <dgm:t>
        <a:bodyPr/>
        <a:lstStyle/>
        <a:p>
          <a:endParaRPr lang="en-US"/>
        </a:p>
      </dgm:t>
    </dgm:pt>
    <dgm:pt modelId="{E895F9B2-A3AC-473B-9B78-522ACAA0136D}" type="sibTrans" cxnId="{6CF75C65-06E0-486F-87F1-387B09B311AA}">
      <dgm:prSet/>
      <dgm:spPr/>
      <dgm:t>
        <a:bodyPr/>
        <a:lstStyle/>
        <a:p>
          <a:endParaRPr lang="en-US"/>
        </a:p>
      </dgm:t>
    </dgm:pt>
    <dgm:pt modelId="{714209E0-F7D2-425C-B2F8-1F98802C52AA}">
      <dgm:prSet phldrT="[Text]" custT="1"/>
      <dgm:spPr/>
      <dgm:t>
        <a:bodyPr/>
        <a:lstStyle/>
        <a:p>
          <a:r>
            <a:rPr lang="fr-FR" sz="1400" dirty="0">
              <a:solidFill>
                <a:schemeClr val="bg1"/>
              </a:solidFill>
              <a:latin typeface="+mn-lt"/>
            </a:rPr>
            <a:t>Financial reports about stable financial markets, </a:t>
          </a:r>
          <a:r>
            <a:rPr lang="fr-FR" sz="1400" dirty="0" err="1">
              <a:solidFill>
                <a:schemeClr val="bg1"/>
              </a:solidFill>
              <a:latin typeface="+mn-lt"/>
            </a:rPr>
            <a:t>rule</a:t>
          </a:r>
          <a:r>
            <a:rPr lang="fr-FR" sz="1400" dirty="0">
              <a:solidFill>
                <a:schemeClr val="bg1"/>
              </a:solidFill>
              <a:latin typeface="+mn-lt"/>
            </a:rPr>
            <a:t> of </a:t>
          </a:r>
          <a:r>
            <a:rPr lang="fr-FR" sz="1400" dirty="0" err="1">
              <a:solidFill>
                <a:schemeClr val="bg1"/>
              </a:solidFill>
              <a:latin typeface="+mn-lt"/>
            </a:rPr>
            <a:t>law</a:t>
          </a:r>
          <a:r>
            <a:rPr lang="fr-FR" sz="1400" dirty="0">
              <a:solidFill>
                <a:schemeClr val="bg1"/>
              </a:solidFill>
              <a:latin typeface="+mn-lt"/>
            </a:rPr>
            <a:t>, </a:t>
          </a:r>
          <a:r>
            <a:rPr lang="fr-FR" sz="1400" dirty="0" err="1">
              <a:solidFill>
                <a:schemeClr val="bg1"/>
              </a:solidFill>
              <a:latin typeface="+mn-lt"/>
            </a:rPr>
            <a:t>recession</a:t>
          </a:r>
          <a:r>
            <a:rPr lang="fr-FR" sz="1400" dirty="0">
              <a:solidFill>
                <a:schemeClr val="bg1"/>
              </a:solidFill>
              <a:latin typeface="+mn-lt"/>
            </a:rPr>
            <a:t> proof </a:t>
          </a:r>
          <a:r>
            <a:rPr lang="fr-FR" sz="1400" dirty="0" err="1">
              <a:solidFill>
                <a:schemeClr val="bg1"/>
              </a:solidFill>
              <a:latin typeface="+mn-lt"/>
            </a:rPr>
            <a:t>sector</a:t>
          </a:r>
          <a:r>
            <a:rPr lang="fr-FR" sz="1400" dirty="0">
              <a:solidFill>
                <a:schemeClr val="bg1"/>
              </a:solidFill>
              <a:latin typeface="+mn-lt"/>
            </a:rPr>
            <a:t>, </a:t>
          </a:r>
          <a:r>
            <a:rPr lang="fr-FR" sz="1400" dirty="0" err="1">
              <a:solidFill>
                <a:schemeClr val="bg1"/>
              </a:solidFill>
              <a:latin typeface="+mn-lt"/>
            </a:rPr>
            <a:t>low</a:t>
          </a:r>
          <a:r>
            <a:rPr lang="fr-FR" sz="1400" dirty="0">
              <a:solidFill>
                <a:schemeClr val="bg1"/>
              </a:solidFill>
              <a:latin typeface="+mn-lt"/>
            </a:rPr>
            <a:t> </a:t>
          </a:r>
          <a:r>
            <a:rPr lang="fr-FR" sz="1400" dirty="0" err="1">
              <a:solidFill>
                <a:schemeClr val="bg1"/>
              </a:solidFill>
              <a:latin typeface="+mn-lt"/>
            </a:rPr>
            <a:t>working</a:t>
          </a:r>
          <a:r>
            <a:rPr lang="fr-FR" sz="1400" dirty="0">
              <a:solidFill>
                <a:schemeClr val="bg1"/>
              </a:solidFill>
              <a:latin typeface="+mn-lt"/>
            </a:rPr>
            <a:t> capital </a:t>
          </a:r>
          <a:r>
            <a:rPr lang="fr-FR" sz="1400" dirty="0" err="1">
              <a:solidFill>
                <a:schemeClr val="bg1"/>
              </a:solidFill>
              <a:latin typeface="+mn-lt"/>
            </a:rPr>
            <a:t>requirement</a:t>
          </a:r>
          <a:r>
            <a:rPr lang="fr-FR" sz="1400" dirty="0">
              <a:solidFill>
                <a:schemeClr val="bg1"/>
              </a:solidFill>
              <a:latin typeface="+mn-lt"/>
            </a:rPr>
            <a:t>, </a:t>
          </a:r>
          <a:r>
            <a:rPr lang="fr-FR" sz="1400" dirty="0" err="1">
              <a:solidFill>
                <a:schemeClr val="bg1"/>
              </a:solidFill>
              <a:latin typeface="+mn-lt"/>
            </a:rPr>
            <a:t>unmet</a:t>
          </a:r>
          <a:r>
            <a:rPr lang="fr-FR" sz="1400" dirty="0">
              <a:solidFill>
                <a:schemeClr val="bg1"/>
              </a:solidFill>
              <a:latin typeface="+mn-lt"/>
            </a:rPr>
            <a:t> social </a:t>
          </a:r>
          <a:r>
            <a:rPr lang="fr-FR" sz="1400" dirty="0" err="1">
              <a:solidFill>
                <a:schemeClr val="bg1"/>
              </a:solidFill>
              <a:latin typeface="+mn-lt"/>
            </a:rPr>
            <a:t>needs</a:t>
          </a:r>
          <a:r>
            <a:rPr lang="fr-FR" sz="1400" dirty="0">
              <a:solidFill>
                <a:schemeClr val="bg1"/>
              </a:solidFill>
              <a:latin typeface="+mn-lt"/>
            </a:rPr>
            <a:t> -  Pandit &amp; </a:t>
          </a:r>
          <a:r>
            <a:rPr lang="fr-FR" sz="1400" dirty="0" err="1">
              <a:solidFill>
                <a:schemeClr val="bg1"/>
              </a:solidFill>
              <a:latin typeface="+mn-lt"/>
            </a:rPr>
            <a:t>Tamhane</a:t>
          </a:r>
          <a:r>
            <a:rPr lang="fr-FR" sz="1400" dirty="0">
              <a:solidFill>
                <a:schemeClr val="bg1"/>
              </a:solidFill>
              <a:latin typeface="+mn-lt"/>
            </a:rPr>
            <a:t> (2017); Kaizen (</a:t>
          </a:r>
          <a:r>
            <a:rPr lang="fr-FR" sz="1400" dirty="0" err="1">
              <a:solidFill>
                <a:schemeClr val="bg1"/>
              </a:solidFill>
              <a:latin typeface="+mn-lt"/>
            </a:rPr>
            <a:t>n.d</a:t>
          </a:r>
          <a:r>
            <a:rPr lang="fr-FR" sz="1400" dirty="0">
              <a:solidFill>
                <a:schemeClr val="bg1"/>
              </a:solidFill>
              <a:latin typeface="+mn-lt"/>
            </a:rPr>
            <a:t>.) </a:t>
          </a:r>
          <a:endParaRPr lang="en-US" sz="1400" dirty="0">
            <a:solidFill>
              <a:schemeClr val="bg1"/>
            </a:solidFill>
            <a:latin typeface="+mn-lt"/>
          </a:endParaRPr>
        </a:p>
      </dgm:t>
    </dgm:pt>
    <dgm:pt modelId="{9CADCBDE-3B89-4025-B55E-87E54F76D827}" type="parTrans" cxnId="{FEAE4AE1-05E6-4326-B786-7B51875DF4DD}">
      <dgm:prSet/>
      <dgm:spPr/>
      <dgm:t>
        <a:bodyPr/>
        <a:lstStyle/>
        <a:p>
          <a:endParaRPr lang="en-US"/>
        </a:p>
      </dgm:t>
    </dgm:pt>
    <dgm:pt modelId="{F8F183E4-DB5F-40A7-A2C9-CE81955EAB62}" type="sibTrans" cxnId="{FEAE4AE1-05E6-4326-B786-7B51875DF4DD}">
      <dgm:prSet/>
      <dgm:spPr/>
      <dgm:t>
        <a:bodyPr/>
        <a:lstStyle/>
        <a:p>
          <a:endParaRPr lang="en-US"/>
        </a:p>
      </dgm:t>
    </dgm:pt>
    <dgm:pt modelId="{7D23DB08-AA88-4510-9D45-876D75B0CE1D}">
      <dgm:prSet phldrT="[Text]"/>
      <dgm:spPr/>
      <dgm:t>
        <a:bodyPr/>
        <a:lstStyle/>
        <a:p>
          <a:r>
            <a:rPr lang="en-US" dirty="0">
              <a:solidFill>
                <a:schemeClr val="bg1"/>
              </a:solidFill>
            </a:rPr>
            <a:t>Focus on Learning Crisis</a:t>
          </a:r>
        </a:p>
      </dgm:t>
    </dgm:pt>
    <dgm:pt modelId="{13ABE314-B3F4-4C7A-83F7-26FABB4B2747}" type="parTrans" cxnId="{AB513E7A-9B51-4C47-BA27-0021007CBB2D}">
      <dgm:prSet/>
      <dgm:spPr/>
      <dgm:t>
        <a:bodyPr/>
        <a:lstStyle/>
        <a:p>
          <a:endParaRPr lang="en-US"/>
        </a:p>
      </dgm:t>
    </dgm:pt>
    <dgm:pt modelId="{D98B7B07-D538-4442-9E43-B00525D5485C}" type="sibTrans" cxnId="{AB513E7A-9B51-4C47-BA27-0021007CBB2D}">
      <dgm:prSet/>
      <dgm:spPr/>
      <dgm:t>
        <a:bodyPr/>
        <a:lstStyle/>
        <a:p>
          <a:endParaRPr lang="en-US"/>
        </a:p>
      </dgm:t>
    </dgm:pt>
    <dgm:pt modelId="{A0902047-4C87-43C5-B487-6FEFD2822CD2}">
      <dgm:prSet phldrT="[Text]"/>
      <dgm:spPr/>
      <dgm:t>
        <a:bodyPr/>
        <a:lstStyle/>
        <a:p>
          <a:r>
            <a:rPr lang="en-US" dirty="0">
              <a:solidFill>
                <a:schemeClr val="bg1"/>
              </a:solidFill>
            </a:rPr>
            <a:t>Pay for results that are achieved</a:t>
          </a:r>
        </a:p>
      </dgm:t>
    </dgm:pt>
    <dgm:pt modelId="{F42F4A8F-C9FB-48F1-B527-32CE4AD8FB5E}" type="parTrans" cxnId="{5076C12F-2482-4D75-AB5D-035448259AA2}">
      <dgm:prSet/>
      <dgm:spPr/>
      <dgm:t>
        <a:bodyPr/>
        <a:lstStyle/>
        <a:p>
          <a:endParaRPr lang="en-US"/>
        </a:p>
      </dgm:t>
    </dgm:pt>
    <dgm:pt modelId="{7C0B4DDC-DF72-438E-9F2B-F228449C9CEE}" type="sibTrans" cxnId="{5076C12F-2482-4D75-AB5D-035448259AA2}">
      <dgm:prSet/>
      <dgm:spPr/>
      <dgm:t>
        <a:bodyPr/>
        <a:lstStyle/>
        <a:p>
          <a:endParaRPr lang="en-US"/>
        </a:p>
      </dgm:t>
    </dgm:pt>
    <dgm:pt modelId="{4562673A-6176-4ADC-B79C-347F5C8AAEAB}">
      <dgm:prSet phldrT="[Text]"/>
      <dgm:spPr/>
      <dgm:t>
        <a:bodyPr/>
        <a:lstStyle/>
        <a:p>
          <a:endParaRPr lang="en-US" dirty="0"/>
        </a:p>
      </dgm:t>
    </dgm:pt>
    <dgm:pt modelId="{4AE431E8-6B3D-4877-8FFD-E4DA3B5086BE}" type="parTrans" cxnId="{3EA84112-84A4-42B2-AF31-896F4054482B}">
      <dgm:prSet/>
      <dgm:spPr/>
      <dgm:t>
        <a:bodyPr/>
        <a:lstStyle/>
        <a:p>
          <a:endParaRPr lang="en-US"/>
        </a:p>
      </dgm:t>
    </dgm:pt>
    <dgm:pt modelId="{85A835D8-DEE8-4937-B557-90AD7B500136}" type="sibTrans" cxnId="{3EA84112-84A4-42B2-AF31-896F4054482B}">
      <dgm:prSet/>
      <dgm:spPr/>
      <dgm:t>
        <a:bodyPr/>
        <a:lstStyle/>
        <a:p>
          <a:endParaRPr lang="en-US"/>
        </a:p>
      </dgm:t>
    </dgm:pt>
    <dgm:pt modelId="{75A44A0E-D917-4D95-BF63-A2BF392B0909}">
      <dgm:prSet phldrT="[Text]"/>
      <dgm:spPr/>
      <dgm:t>
        <a:bodyPr/>
        <a:lstStyle/>
        <a:p>
          <a:r>
            <a:rPr lang="en-US" dirty="0">
              <a:solidFill>
                <a:schemeClr val="bg1"/>
              </a:solidFill>
            </a:rPr>
            <a:t>Incentivize innovation that can improve learning</a:t>
          </a:r>
        </a:p>
      </dgm:t>
    </dgm:pt>
    <dgm:pt modelId="{2E965D97-182B-4D9B-BDDC-BF50619B8F5D}" type="parTrans" cxnId="{6F6054B2-D497-4C1F-AD6A-2268A40694C7}">
      <dgm:prSet/>
      <dgm:spPr/>
      <dgm:t>
        <a:bodyPr/>
        <a:lstStyle/>
        <a:p>
          <a:endParaRPr lang="en-US"/>
        </a:p>
      </dgm:t>
    </dgm:pt>
    <dgm:pt modelId="{8321D1C5-F157-4A74-A8A5-4B8B16C6907D}" type="sibTrans" cxnId="{6F6054B2-D497-4C1F-AD6A-2268A40694C7}">
      <dgm:prSet/>
      <dgm:spPr/>
      <dgm:t>
        <a:bodyPr/>
        <a:lstStyle/>
        <a:p>
          <a:endParaRPr lang="en-US"/>
        </a:p>
      </dgm:t>
    </dgm:pt>
    <dgm:pt modelId="{4378688A-8D7A-480B-A432-51CFE0FA71A7}" type="pres">
      <dgm:prSet presAssocID="{7FF56352-77A9-4EDD-837C-CEC0839F9A02}" presName="linear" presStyleCnt="0">
        <dgm:presLayoutVars>
          <dgm:dir/>
          <dgm:resizeHandles val="exact"/>
        </dgm:presLayoutVars>
      </dgm:prSet>
      <dgm:spPr/>
    </dgm:pt>
    <dgm:pt modelId="{21992961-8970-4E05-B352-74B75BDA6440}" type="pres">
      <dgm:prSet presAssocID="{5C5D943D-7B33-4100-969C-3F96521303DD}" presName="comp" presStyleCnt="0"/>
      <dgm:spPr/>
    </dgm:pt>
    <dgm:pt modelId="{0C62E0A3-1F84-4F61-B75F-26629838D953}" type="pres">
      <dgm:prSet presAssocID="{5C5D943D-7B33-4100-969C-3F96521303DD}" presName="box" presStyleLbl="node1" presStyleIdx="0" presStyleCnt="3"/>
      <dgm:spPr/>
    </dgm:pt>
    <dgm:pt modelId="{3BF7D26E-9DC1-4409-A490-90DCD3372A2E}" type="pres">
      <dgm:prSet presAssocID="{5C5D943D-7B33-4100-969C-3F96521303DD}" presName="img"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l="-4000" r="-4000"/>
          </a:stretch>
        </a:blipFill>
      </dgm:spPr>
      <dgm:extLst>
        <a:ext uri="{E40237B7-FDA0-4F09-8148-C483321AD2D9}">
          <dgm14:cNvPr xmlns:dgm14="http://schemas.microsoft.com/office/drawing/2010/diagram" id="0" name="" descr="World"/>
        </a:ext>
      </dgm:extLst>
    </dgm:pt>
    <dgm:pt modelId="{57EF5F25-F32E-4A9A-8338-BB22C7679443}" type="pres">
      <dgm:prSet presAssocID="{5C5D943D-7B33-4100-969C-3F96521303DD}" presName="text" presStyleLbl="node1" presStyleIdx="0" presStyleCnt="3">
        <dgm:presLayoutVars>
          <dgm:bulletEnabled val="1"/>
        </dgm:presLayoutVars>
      </dgm:prSet>
      <dgm:spPr/>
    </dgm:pt>
    <dgm:pt modelId="{8784AECC-6B2B-4742-ACFC-D8816C6ACE56}" type="pres">
      <dgm:prSet presAssocID="{7398DAA2-6F8C-4F2B-8167-C4C1F09CC238}" presName="spacer" presStyleCnt="0"/>
      <dgm:spPr/>
    </dgm:pt>
    <dgm:pt modelId="{7433B331-BB69-4852-8DDD-4A644BBF70D6}" type="pres">
      <dgm:prSet presAssocID="{CA96A581-483B-4639-9F49-E5C55D0D56B7}" presName="comp" presStyleCnt="0"/>
      <dgm:spPr/>
    </dgm:pt>
    <dgm:pt modelId="{28B85AC9-031D-43F6-8B01-B190312170EF}" type="pres">
      <dgm:prSet presAssocID="{CA96A581-483B-4639-9F49-E5C55D0D56B7}" presName="box" presStyleLbl="node1" presStyleIdx="1" presStyleCnt="3"/>
      <dgm:spPr/>
    </dgm:pt>
    <dgm:pt modelId="{C549A8D1-7553-46B5-931A-E389B7E4B1CC}" type="pres">
      <dgm:prSet presAssocID="{CA96A581-483B-4639-9F49-E5C55D0D56B7}" presName="img" presStyleLbl="fgImgPlac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l="-4000" r="-4000"/>
          </a:stretch>
        </a:blipFill>
      </dgm:spPr>
      <dgm:extLst>
        <a:ext uri="{E40237B7-FDA0-4F09-8148-C483321AD2D9}">
          <dgm14:cNvPr xmlns:dgm14="http://schemas.microsoft.com/office/drawing/2010/diagram" id="0" name="" descr="Statistics"/>
        </a:ext>
      </dgm:extLst>
    </dgm:pt>
    <dgm:pt modelId="{0F9F9869-6AEC-4E60-862A-7F0CCFBD9571}" type="pres">
      <dgm:prSet presAssocID="{CA96A581-483B-4639-9F49-E5C55D0D56B7}" presName="text" presStyleLbl="node1" presStyleIdx="1" presStyleCnt="3">
        <dgm:presLayoutVars>
          <dgm:bulletEnabled val="1"/>
        </dgm:presLayoutVars>
      </dgm:prSet>
      <dgm:spPr/>
    </dgm:pt>
    <dgm:pt modelId="{E7E4E523-5299-42DF-8315-AFC10A16B887}" type="pres">
      <dgm:prSet presAssocID="{E895F9B2-A3AC-473B-9B78-522ACAA0136D}" presName="spacer" presStyleCnt="0"/>
      <dgm:spPr/>
    </dgm:pt>
    <dgm:pt modelId="{704F38C8-91A8-4550-A3FB-B45576AE1432}" type="pres">
      <dgm:prSet presAssocID="{7D23DB08-AA88-4510-9D45-876D75B0CE1D}" presName="comp" presStyleCnt="0"/>
      <dgm:spPr/>
    </dgm:pt>
    <dgm:pt modelId="{579511D6-AAE1-47D1-8A29-AE21380E4FCC}" type="pres">
      <dgm:prSet presAssocID="{7D23DB08-AA88-4510-9D45-876D75B0CE1D}" presName="box" presStyleLbl="node1" presStyleIdx="2" presStyleCnt="3"/>
      <dgm:spPr/>
    </dgm:pt>
    <dgm:pt modelId="{21B499F0-4646-443F-960E-1F5CB3E9500F}" type="pres">
      <dgm:prSet presAssocID="{7D23DB08-AA88-4510-9D45-876D75B0CE1D}" presName="img" presStyleLbl="fgImgPlac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l="-4000" r="-4000"/>
          </a:stretch>
        </a:blipFill>
      </dgm:spPr>
      <dgm:extLst>
        <a:ext uri="{E40237B7-FDA0-4F09-8148-C483321AD2D9}">
          <dgm14:cNvPr xmlns:dgm14="http://schemas.microsoft.com/office/drawing/2010/diagram" id="0" name="" descr="Mathematics"/>
        </a:ext>
      </dgm:extLst>
    </dgm:pt>
    <dgm:pt modelId="{B7DE5465-9412-4F52-B6CF-B2B443078239}" type="pres">
      <dgm:prSet presAssocID="{7D23DB08-AA88-4510-9D45-876D75B0CE1D}" presName="text" presStyleLbl="node1" presStyleIdx="2" presStyleCnt="3">
        <dgm:presLayoutVars>
          <dgm:bulletEnabled val="1"/>
        </dgm:presLayoutVars>
      </dgm:prSet>
      <dgm:spPr/>
    </dgm:pt>
  </dgm:ptLst>
  <dgm:cxnLst>
    <dgm:cxn modelId="{33708D03-0EF2-4B3A-8813-EEE65CEC974E}" type="presOf" srcId="{75A44A0E-D917-4D95-BF63-A2BF392B0909}" destId="{B7DE5465-9412-4F52-B6CF-B2B443078239}" srcOrd="1" destOrd="2" presId="urn:microsoft.com/office/officeart/2005/8/layout/vList4"/>
    <dgm:cxn modelId="{1FD16D08-DF49-4D54-A2A5-1D773B6DFE3E}" srcId="{5C5D943D-7B33-4100-969C-3F96521303DD}" destId="{571F1C28-1167-494B-9645-1AA3B02DC174}" srcOrd="0" destOrd="0" parTransId="{A8F517DF-70AC-40E8-8718-4C26C0857E30}" sibTransId="{FE189D35-6084-4087-9212-49F05A73FF81}"/>
    <dgm:cxn modelId="{3EA84112-84A4-42B2-AF31-896F4054482B}" srcId="{7D23DB08-AA88-4510-9D45-876D75B0CE1D}" destId="{4562673A-6176-4ADC-B79C-347F5C8AAEAB}" srcOrd="2" destOrd="0" parTransId="{4AE431E8-6B3D-4877-8FFD-E4DA3B5086BE}" sibTransId="{85A835D8-DEE8-4937-B557-90AD7B500136}"/>
    <dgm:cxn modelId="{77584629-5E72-4675-AEC0-35A60AB97C9B}" type="presOf" srcId="{4562673A-6176-4ADC-B79C-347F5C8AAEAB}" destId="{579511D6-AAE1-47D1-8A29-AE21380E4FCC}" srcOrd="0" destOrd="3" presId="urn:microsoft.com/office/officeart/2005/8/layout/vList4"/>
    <dgm:cxn modelId="{E51B8029-BFA6-4D40-A9C0-93E799E6B5E9}" type="presOf" srcId="{571F1C28-1167-494B-9645-1AA3B02DC174}" destId="{57EF5F25-F32E-4A9A-8338-BB22C7679443}" srcOrd="1" destOrd="1" presId="urn:microsoft.com/office/officeart/2005/8/layout/vList4"/>
    <dgm:cxn modelId="{5076C12F-2482-4D75-AB5D-035448259AA2}" srcId="{7D23DB08-AA88-4510-9D45-876D75B0CE1D}" destId="{A0902047-4C87-43C5-B487-6FEFD2822CD2}" srcOrd="0" destOrd="0" parTransId="{F42F4A8F-C9FB-48F1-B527-32CE4AD8FB5E}" sibTransId="{7C0B4DDC-DF72-438E-9F2B-F228449C9CEE}"/>
    <dgm:cxn modelId="{E3CDF03A-CE69-4177-A81C-27CF23A0AC58}" type="presOf" srcId="{4562673A-6176-4ADC-B79C-347F5C8AAEAB}" destId="{B7DE5465-9412-4F52-B6CF-B2B443078239}" srcOrd="1" destOrd="3" presId="urn:microsoft.com/office/officeart/2005/8/layout/vList4"/>
    <dgm:cxn modelId="{3938463C-AAD3-442A-B0BE-1771F1299ED0}" type="presOf" srcId="{7FF56352-77A9-4EDD-837C-CEC0839F9A02}" destId="{4378688A-8D7A-480B-A432-51CFE0FA71A7}" srcOrd="0" destOrd="0" presId="urn:microsoft.com/office/officeart/2005/8/layout/vList4"/>
    <dgm:cxn modelId="{F0C56A5C-2EE1-4495-B0E3-1A455717EF2E}" type="presOf" srcId="{5C5D943D-7B33-4100-969C-3F96521303DD}" destId="{57EF5F25-F32E-4A9A-8338-BB22C7679443}" srcOrd="1" destOrd="0" presId="urn:microsoft.com/office/officeart/2005/8/layout/vList4"/>
    <dgm:cxn modelId="{6CF75C65-06E0-486F-87F1-387B09B311AA}" srcId="{7FF56352-77A9-4EDD-837C-CEC0839F9A02}" destId="{CA96A581-483B-4639-9F49-E5C55D0D56B7}" srcOrd="1" destOrd="0" parTransId="{D307E99C-5933-498F-A5A4-39B325E19683}" sibTransId="{E895F9B2-A3AC-473B-9B78-522ACAA0136D}"/>
    <dgm:cxn modelId="{8E5AAD68-92C8-4951-B480-12ABE7F8E20B}" type="presOf" srcId="{A0902047-4C87-43C5-B487-6FEFD2822CD2}" destId="{579511D6-AAE1-47D1-8A29-AE21380E4FCC}" srcOrd="0" destOrd="1" presId="urn:microsoft.com/office/officeart/2005/8/layout/vList4"/>
    <dgm:cxn modelId="{42AF2B6C-C12E-4A45-817E-61A58FC36469}" type="presOf" srcId="{714209E0-F7D2-425C-B2F8-1F98802C52AA}" destId="{28B85AC9-031D-43F6-8B01-B190312170EF}" srcOrd="0" destOrd="1" presId="urn:microsoft.com/office/officeart/2005/8/layout/vList4"/>
    <dgm:cxn modelId="{3BB39554-A3A1-4A9B-BA25-C770957726F6}" type="presOf" srcId="{5C5D943D-7B33-4100-969C-3F96521303DD}" destId="{0C62E0A3-1F84-4F61-B75F-26629838D953}" srcOrd="0" destOrd="0" presId="urn:microsoft.com/office/officeart/2005/8/layout/vList4"/>
    <dgm:cxn modelId="{E0D76276-C5A9-47E7-8686-3AF1821720CB}" srcId="{7FF56352-77A9-4EDD-837C-CEC0839F9A02}" destId="{5C5D943D-7B33-4100-969C-3F96521303DD}" srcOrd="0" destOrd="0" parTransId="{A0C1C00E-A6DB-40A8-BC19-5EFD6BB3AD04}" sibTransId="{7398DAA2-6F8C-4F2B-8167-C4C1F09CC238}"/>
    <dgm:cxn modelId="{AB513E7A-9B51-4C47-BA27-0021007CBB2D}" srcId="{7FF56352-77A9-4EDD-837C-CEC0839F9A02}" destId="{7D23DB08-AA88-4510-9D45-876D75B0CE1D}" srcOrd="2" destOrd="0" parTransId="{13ABE314-B3F4-4C7A-83F7-26FABB4B2747}" sibTransId="{D98B7B07-D538-4442-9E43-B00525D5485C}"/>
    <dgm:cxn modelId="{AD3CFE80-83EB-4863-8ACD-9997800E3134}" type="presOf" srcId="{CA96A581-483B-4639-9F49-E5C55D0D56B7}" destId="{0F9F9869-6AEC-4E60-862A-7F0CCFBD9571}" srcOrd="1" destOrd="0" presId="urn:microsoft.com/office/officeart/2005/8/layout/vList4"/>
    <dgm:cxn modelId="{E7E34284-DAF1-4121-894C-D197543386E8}" type="presOf" srcId="{714209E0-F7D2-425C-B2F8-1F98802C52AA}" destId="{0F9F9869-6AEC-4E60-862A-7F0CCFBD9571}" srcOrd="1" destOrd="1" presId="urn:microsoft.com/office/officeart/2005/8/layout/vList4"/>
    <dgm:cxn modelId="{327DDC92-E7A1-4053-A41A-0047AA729BBA}" type="presOf" srcId="{7D23DB08-AA88-4510-9D45-876D75B0CE1D}" destId="{B7DE5465-9412-4F52-B6CF-B2B443078239}" srcOrd="1" destOrd="0" presId="urn:microsoft.com/office/officeart/2005/8/layout/vList4"/>
    <dgm:cxn modelId="{1083D0B0-2B1F-4790-9A1E-63C48977B12A}" type="presOf" srcId="{7D23DB08-AA88-4510-9D45-876D75B0CE1D}" destId="{579511D6-AAE1-47D1-8A29-AE21380E4FCC}" srcOrd="0" destOrd="0" presId="urn:microsoft.com/office/officeart/2005/8/layout/vList4"/>
    <dgm:cxn modelId="{6F6054B2-D497-4C1F-AD6A-2268A40694C7}" srcId="{7D23DB08-AA88-4510-9D45-876D75B0CE1D}" destId="{75A44A0E-D917-4D95-BF63-A2BF392B0909}" srcOrd="1" destOrd="0" parTransId="{2E965D97-182B-4D9B-BDDC-BF50619B8F5D}" sibTransId="{8321D1C5-F157-4A74-A8A5-4B8B16C6907D}"/>
    <dgm:cxn modelId="{B47117C5-3329-4117-A583-14282214516C}" type="presOf" srcId="{A0902047-4C87-43C5-B487-6FEFD2822CD2}" destId="{B7DE5465-9412-4F52-B6CF-B2B443078239}" srcOrd="1" destOrd="1" presId="urn:microsoft.com/office/officeart/2005/8/layout/vList4"/>
    <dgm:cxn modelId="{FA9DE1D7-763B-4B4A-8547-51EC08882574}" type="presOf" srcId="{CA96A581-483B-4639-9F49-E5C55D0D56B7}" destId="{28B85AC9-031D-43F6-8B01-B190312170EF}" srcOrd="0" destOrd="0" presId="urn:microsoft.com/office/officeart/2005/8/layout/vList4"/>
    <dgm:cxn modelId="{FEAE4AE1-05E6-4326-B786-7B51875DF4DD}" srcId="{CA96A581-483B-4639-9F49-E5C55D0D56B7}" destId="{714209E0-F7D2-425C-B2F8-1F98802C52AA}" srcOrd="0" destOrd="0" parTransId="{9CADCBDE-3B89-4025-B55E-87E54F76D827}" sibTransId="{F8F183E4-DB5F-40A7-A2C9-CE81955EAB62}"/>
    <dgm:cxn modelId="{932D90F4-1B40-494C-9443-1DE5AFEE8A9A}" type="presOf" srcId="{75A44A0E-D917-4D95-BF63-A2BF392B0909}" destId="{579511D6-AAE1-47D1-8A29-AE21380E4FCC}" srcOrd="0" destOrd="2" presId="urn:microsoft.com/office/officeart/2005/8/layout/vList4"/>
    <dgm:cxn modelId="{0ED943FD-180A-4D65-BB21-E08181E71C25}" type="presOf" srcId="{571F1C28-1167-494B-9645-1AA3B02DC174}" destId="{0C62E0A3-1F84-4F61-B75F-26629838D953}" srcOrd="0" destOrd="1" presId="urn:microsoft.com/office/officeart/2005/8/layout/vList4"/>
    <dgm:cxn modelId="{C5CE1C94-A23F-4053-9B31-A33E7F1554E5}" type="presParOf" srcId="{4378688A-8D7A-480B-A432-51CFE0FA71A7}" destId="{21992961-8970-4E05-B352-74B75BDA6440}" srcOrd="0" destOrd="0" presId="urn:microsoft.com/office/officeart/2005/8/layout/vList4"/>
    <dgm:cxn modelId="{A83B8F44-3394-4F8B-B4C4-66A8481095DB}" type="presParOf" srcId="{21992961-8970-4E05-B352-74B75BDA6440}" destId="{0C62E0A3-1F84-4F61-B75F-26629838D953}" srcOrd="0" destOrd="0" presId="urn:microsoft.com/office/officeart/2005/8/layout/vList4"/>
    <dgm:cxn modelId="{B8568A1D-8F8A-4A5B-B84A-EFF44A190749}" type="presParOf" srcId="{21992961-8970-4E05-B352-74B75BDA6440}" destId="{3BF7D26E-9DC1-4409-A490-90DCD3372A2E}" srcOrd="1" destOrd="0" presId="urn:microsoft.com/office/officeart/2005/8/layout/vList4"/>
    <dgm:cxn modelId="{5B18D704-6BDC-49A6-B117-3303A23BBA2D}" type="presParOf" srcId="{21992961-8970-4E05-B352-74B75BDA6440}" destId="{57EF5F25-F32E-4A9A-8338-BB22C7679443}" srcOrd="2" destOrd="0" presId="urn:microsoft.com/office/officeart/2005/8/layout/vList4"/>
    <dgm:cxn modelId="{B0C29223-C192-4EA0-9C7B-3E24F715DD4B}" type="presParOf" srcId="{4378688A-8D7A-480B-A432-51CFE0FA71A7}" destId="{8784AECC-6B2B-4742-ACFC-D8816C6ACE56}" srcOrd="1" destOrd="0" presId="urn:microsoft.com/office/officeart/2005/8/layout/vList4"/>
    <dgm:cxn modelId="{AD219CE8-F1CC-4876-9D0F-F0F5E1AC537C}" type="presParOf" srcId="{4378688A-8D7A-480B-A432-51CFE0FA71A7}" destId="{7433B331-BB69-4852-8DDD-4A644BBF70D6}" srcOrd="2" destOrd="0" presId="urn:microsoft.com/office/officeart/2005/8/layout/vList4"/>
    <dgm:cxn modelId="{A2C9D315-9D3B-4758-A128-25478C690A64}" type="presParOf" srcId="{7433B331-BB69-4852-8DDD-4A644BBF70D6}" destId="{28B85AC9-031D-43F6-8B01-B190312170EF}" srcOrd="0" destOrd="0" presId="urn:microsoft.com/office/officeart/2005/8/layout/vList4"/>
    <dgm:cxn modelId="{F48F97C8-A2AC-460B-9871-0DAE29C60323}" type="presParOf" srcId="{7433B331-BB69-4852-8DDD-4A644BBF70D6}" destId="{C549A8D1-7553-46B5-931A-E389B7E4B1CC}" srcOrd="1" destOrd="0" presId="urn:microsoft.com/office/officeart/2005/8/layout/vList4"/>
    <dgm:cxn modelId="{0BF7D670-1C69-4939-B99E-C1BA5649076F}" type="presParOf" srcId="{7433B331-BB69-4852-8DDD-4A644BBF70D6}" destId="{0F9F9869-6AEC-4E60-862A-7F0CCFBD9571}" srcOrd="2" destOrd="0" presId="urn:microsoft.com/office/officeart/2005/8/layout/vList4"/>
    <dgm:cxn modelId="{C40951B5-EB58-4CC6-8CDE-E5C4243A535B}" type="presParOf" srcId="{4378688A-8D7A-480B-A432-51CFE0FA71A7}" destId="{E7E4E523-5299-42DF-8315-AFC10A16B887}" srcOrd="3" destOrd="0" presId="urn:microsoft.com/office/officeart/2005/8/layout/vList4"/>
    <dgm:cxn modelId="{8388ECEF-E968-4A81-8F7D-A28A1A079C0F}" type="presParOf" srcId="{4378688A-8D7A-480B-A432-51CFE0FA71A7}" destId="{704F38C8-91A8-4550-A3FB-B45576AE1432}" srcOrd="4" destOrd="0" presId="urn:microsoft.com/office/officeart/2005/8/layout/vList4"/>
    <dgm:cxn modelId="{F455F8E4-98F9-47C0-ADA0-2E124819EE5A}" type="presParOf" srcId="{704F38C8-91A8-4550-A3FB-B45576AE1432}" destId="{579511D6-AAE1-47D1-8A29-AE21380E4FCC}" srcOrd="0" destOrd="0" presId="urn:microsoft.com/office/officeart/2005/8/layout/vList4"/>
    <dgm:cxn modelId="{AA67C03E-BE77-4DE8-B420-E07510743170}" type="presParOf" srcId="{704F38C8-91A8-4550-A3FB-B45576AE1432}" destId="{21B499F0-4646-443F-960E-1F5CB3E9500F}" srcOrd="1" destOrd="0" presId="urn:microsoft.com/office/officeart/2005/8/layout/vList4"/>
    <dgm:cxn modelId="{F07B75A9-4D39-4C7D-8291-4215F1572F47}" type="presParOf" srcId="{704F38C8-91A8-4550-A3FB-B45576AE1432}" destId="{B7DE5465-9412-4F52-B6CF-B2B443078239}"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B8F2139-00B0-46CC-8C8F-47FD2A6DD1FD}" type="doc">
      <dgm:prSet loTypeId="urn:microsoft.com/office/officeart/2005/8/layout/hList7" loCatId="list" qsTypeId="urn:microsoft.com/office/officeart/2005/8/quickstyle/simple1" qsCatId="simple" csTypeId="urn:microsoft.com/office/officeart/2005/8/colors/accent1_2" csCatId="accent1" phldr="1"/>
      <dgm:spPr/>
    </dgm:pt>
    <dgm:pt modelId="{EDCAF7A0-281A-438F-A361-B0434C430845}">
      <dgm:prSet phldrT="[Text]"/>
      <dgm:spPr/>
      <dgm:t>
        <a:bodyPr/>
        <a:lstStyle/>
        <a:p>
          <a:r>
            <a:rPr lang="en-US" dirty="0"/>
            <a:t>Public education budget is not enough to meet SDG4</a:t>
          </a:r>
        </a:p>
      </dgm:t>
    </dgm:pt>
    <dgm:pt modelId="{4D3AAC1E-A900-47DA-9086-AE821EF74710}" type="parTrans" cxnId="{4EEAD999-AACA-499A-979A-FDE83129F0A7}">
      <dgm:prSet/>
      <dgm:spPr/>
      <dgm:t>
        <a:bodyPr/>
        <a:lstStyle/>
        <a:p>
          <a:endParaRPr lang="en-US"/>
        </a:p>
      </dgm:t>
    </dgm:pt>
    <dgm:pt modelId="{069D2D79-853E-4ECE-B75A-35FB00A031EF}" type="sibTrans" cxnId="{4EEAD999-AACA-499A-979A-FDE83129F0A7}">
      <dgm:prSet/>
      <dgm:spPr/>
      <dgm:t>
        <a:bodyPr/>
        <a:lstStyle/>
        <a:p>
          <a:endParaRPr lang="en-US"/>
        </a:p>
      </dgm:t>
    </dgm:pt>
    <dgm:pt modelId="{03B87FF3-E0FD-45A2-937F-418E5AB0DE40}">
      <dgm:prSet phldrT="[Text]"/>
      <dgm:spPr/>
      <dgm:t>
        <a:bodyPr/>
        <a:lstStyle/>
        <a:p>
          <a:r>
            <a:rPr lang="en-US" dirty="0"/>
            <a:t>Government funds are restricted and input-based</a:t>
          </a:r>
        </a:p>
      </dgm:t>
    </dgm:pt>
    <dgm:pt modelId="{D747915C-2F8D-4B32-805A-98643320F36B}" type="parTrans" cxnId="{C041EE0B-FF42-49A9-91DB-ECD69627C25B}">
      <dgm:prSet/>
      <dgm:spPr/>
      <dgm:t>
        <a:bodyPr/>
        <a:lstStyle/>
        <a:p>
          <a:endParaRPr lang="en-US"/>
        </a:p>
      </dgm:t>
    </dgm:pt>
    <dgm:pt modelId="{BA09DC83-708A-48FF-B786-FE23A424ACB4}" type="sibTrans" cxnId="{C041EE0B-FF42-49A9-91DB-ECD69627C25B}">
      <dgm:prSet/>
      <dgm:spPr/>
      <dgm:t>
        <a:bodyPr/>
        <a:lstStyle/>
        <a:p>
          <a:endParaRPr lang="en-US"/>
        </a:p>
      </dgm:t>
    </dgm:pt>
    <dgm:pt modelId="{5CAF9782-CF1B-4E64-A0C7-B9DD9BB56DD3}">
      <dgm:prSet phldrT="[Text]"/>
      <dgm:spPr/>
      <dgm:t>
        <a:bodyPr/>
        <a:lstStyle/>
        <a:p>
          <a:r>
            <a:rPr lang="en-US" dirty="0"/>
            <a:t>CSOs are insecure about funding</a:t>
          </a:r>
        </a:p>
      </dgm:t>
    </dgm:pt>
    <dgm:pt modelId="{210A4A69-558D-43F7-9EB0-05A119EDF63B}" type="parTrans" cxnId="{490F3902-0D78-4A78-ACE0-66AB10DAF1EA}">
      <dgm:prSet/>
      <dgm:spPr/>
      <dgm:t>
        <a:bodyPr/>
        <a:lstStyle/>
        <a:p>
          <a:endParaRPr lang="en-US"/>
        </a:p>
      </dgm:t>
    </dgm:pt>
    <dgm:pt modelId="{85A7CDB3-5C48-4449-B70F-2D9EC36CF5F6}" type="sibTrans" cxnId="{490F3902-0D78-4A78-ACE0-66AB10DAF1EA}">
      <dgm:prSet/>
      <dgm:spPr/>
      <dgm:t>
        <a:bodyPr/>
        <a:lstStyle/>
        <a:p>
          <a:endParaRPr lang="en-US"/>
        </a:p>
      </dgm:t>
    </dgm:pt>
    <dgm:pt modelId="{1EBD13B2-E8FF-4AB6-8375-E03DB3EE164D}">
      <dgm:prSet phldrT="[Text]"/>
      <dgm:spPr/>
      <dgm:t>
        <a:bodyPr/>
        <a:lstStyle/>
        <a:p>
          <a:r>
            <a:rPr lang="en-US" dirty="0"/>
            <a:t>Need for flexibility to innovate and scale</a:t>
          </a:r>
        </a:p>
      </dgm:t>
    </dgm:pt>
    <dgm:pt modelId="{27AD9317-7FD7-4916-AB2F-C561BA822C0F}" type="parTrans" cxnId="{A7F38848-C520-4676-9D2B-FA6DA0F44F5A}">
      <dgm:prSet/>
      <dgm:spPr/>
      <dgm:t>
        <a:bodyPr/>
        <a:lstStyle/>
        <a:p>
          <a:endParaRPr lang="en-US"/>
        </a:p>
      </dgm:t>
    </dgm:pt>
    <dgm:pt modelId="{42B3E311-F8C7-4984-B1AB-14E6A510F8C7}" type="sibTrans" cxnId="{A7F38848-C520-4676-9D2B-FA6DA0F44F5A}">
      <dgm:prSet/>
      <dgm:spPr/>
      <dgm:t>
        <a:bodyPr/>
        <a:lstStyle/>
        <a:p>
          <a:endParaRPr lang="en-US"/>
        </a:p>
      </dgm:t>
    </dgm:pt>
    <dgm:pt modelId="{6FFB859A-D673-4F50-B51F-A843954820B9}">
      <dgm:prSet phldrT="[Text]"/>
      <dgm:spPr/>
      <dgm:t>
        <a:bodyPr/>
        <a:lstStyle/>
        <a:p>
          <a:r>
            <a:rPr lang="en-US" dirty="0"/>
            <a:t>Need for greater accountability</a:t>
          </a:r>
        </a:p>
      </dgm:t>
    </dgm:pt>
    <dgm:pt modelId="{7D0A0131-D9CC-4320-B1FE-264C9EC6BFEC}" type="parTrans" cxnId="{0D7AF816-6173-4C75-92E3-35E91376EA66}">
      <dgm:prSet/>
      <dgm:spPr/>
      <dgm:t>
        <a:bodyPr/>
        <a:lstStyle/>
        <a:p>
          <a:endParaRPr lang="en-US"/>
        </a:p>
      </dgm:t>
    </dgm:pt>
    <dgm:pt modelId="{237A5220-66B6-46A2-AC2E-DA73CCE42180}" type="sibTrans" cxnId="{0D7AF816-6173-4C75-92E3-35E91376EA66}">
      <dgm:prSet/>
      <dgm:spPr/>
      <dgm:t>
        <a:bodyPr/>
        <a:lstStyle/>
        <a:p>
          <a:endParaRPr lang="en-US"/>
        </a:p>
      </dgm:t>
    </dgm:pt>
    <dgm:pt modelId="{EA63ED6F-0F10-4FFC-9314-851293A47327}" type="pres">
      <dgm:prSet presAssocID="{FB8F2139-00B0-46CC-8C8F-47FD2A6DD1FD}" presName="Name0" presStyleCnt="0">
        <dgm:presLayoutVars>
          <dgm:dir/>
          <dgm:resizeHandles val="exact"/>
        </dgm:presLayoutVars>
      </dgm:prSet>
      <dgm:spPr/>
    </dgm:pt>
    <dgm:pt modelId="{6C9C6FEE-07C8-4284-B00E-6C9CCD9385D5}" type="pres">
      <dgm:prSet presAssocID="{FB8F2139-00B0-46CC-8C8F-47FD2A6DD1FD}" presName="fgShape" presStyleLbl="fgShp" presStyleIdx="0" presStyleCnt="1"/>
      <dgm:spPr/>
    </dgm:pt>
    <dgm:pt modelId="{33E59074-8633-4E48-9F20-829FE14A1BA8}" type="pres">
      <dgm:prSet presAssocID="{FB8F2139-00B0-46CC-8C8F-47FD2A6DD1FD}" presName="linComp" presStyleCnt="0"/>
      <dgm:spPr/>
    </dgm:pt>
    <dgm:pt modelId="{61A60F39-E2B2-47C3-BBF7-913F7735FB42}" type="pres">
      <dgm:prSet presAssocID="{EDCAF7A0-281A-438F-A361-B0434C430845}" presName="compNode" presStyleCnt="0"/>
      <dgm:spPr/>
    </dgm:pt>
    <dgm:pt modelId="{055804C0-4F7A-48C9-8EFA-D8A2DEAEBB9C}" type="pres">
      <dgm:prSet presAssocID="{EDCAF7A0-281A-438F-A361-B0434C430845}" presName="bkgdShape" presStyleLbl="node1" presStyleIdx="0" presStyleCnt="5"/>
      <dgm:spPr/>
    </dgm:pt>
    <dgm:pt modelId="{559513AB-8E0D-4119-BA29-5A4EED9781D3}" type="pres">
      <dgm:prSet presAssocID="{EDCAF7A0-281A-438F-A361-B0434C430845}" presName="nodeTx" presStyleLbl="node1" presStyleIdx="0" presStyleCnt="5">
        <dgm:presLayoutVars>
          <dgm:bulletEnabled val="1"/>
        </dgm:presLayoutVars>
      </dgm:prSet>
      <dgm:spPr/>
    </dgm:pt>
    <dgm:pt modelId="{4D0AAF32-E7E2-47AF-9CBA-2134A56AA465}" type="pres">
      <dgm:prSet presAssocID="{EDCAF7A0-281A-438F-A361-B0434C430845}" presName="invisiNode" presStyleLbl="node1" presStyleIdx="0" presStyleCnt="5"/>
      <dgm:spPr/>
    </dgm:pt>
    <dgm:pt modelId="{B071D01A-DB17-4F3E-BE55-CAAE57C9D65F}" type="pres">
      <dgm:prSet presAssocID="{EDCAF7A0-281A-438F-A361-B0434C430845}" presName="imagNode" presStyleLbl="fgImgPlac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Rupee"/>
        </a:ext>
      </dgm:extLst>
    </dgm:pt>
    <dgm:pt modelId="{23101B6B-97D2-4D24-B31C-ACFF589F8545}" type="pres">
      <dgm:prSet presAssocID="{069D2D79-853E-4ECE-B75A-35FB00A031EF}" presName="sibTrans" presStyleLbl="sibTrans2D1" presStyleIdx="0" presStyleCnt="0"/>
      <dgm:spPr/>
    </dgm:pt>
    <dgm:pt modelId="{2A1126EB-6B1C-4F66-95D5-5A048A9823C5}" type="pres">
      <dgm:prSet presAssocID="{03B87FF3-E0FD-45A2-937F-418E5AB0DE40}" presName="compNode" presStyleCnt="0"/>
      <dgm:spPr/>
    </dgm:pt>
    <dgm:pt modelId="{D4F16925-04B9-4C65-AF0B-B69C5F98B1B9}" type="pres">
      <dgm:prSet presAssocID="{03B87FF3-E0FD-45A2-937F-418E5AB0DE40}" presName="bkgdShape" presStyleLbl="node1" presStyleIdx="1" presStyleCnt="5"/>
      <dgm:spPr/>
    </dgm:pt>
    <dgm:pt modelId="{7BB48011-53F7-4D58-A040-7293FB46BC23}" type="pres">
      <dgm:prSet presAssocID="{03B87FF3-E0FD-45A2-937F-418E5AB0DE40}" presName="nodeTx" presStyleLbl="node1" presStyleIdx="1" presStyleCnt="5">
        <dgm:presLayoutVars>
          <dgm:bulletEnabled val="1"/>
        </dgm:presLayoutVars>
      </dgm:prSet>
      <dgm:spPr/>
    </dgm:pt>
    <dgm:pt modelId="{AE99C112-FA0F-456F-A449-D9FBAEE0ABFC}" type="pres">
      <dgm:prSet presAssocID="{03B87FF3-E0FD-45A2-937F-418E5AB0DE40}" presName="invisiNode" presStyleLbl="node1" presStyleIdx="1" presStyleCnt="5"/>
      <dgm:spPr/>
    </dgm:pt>
    <dgm:pt modelId="{82802D85-1655-494D-B050-59BC4EAB3C47}" type="pres">
      <dgm:prSet presAssocID="{03B87FF3-E0FD-45A2-937F-418E5AB0DE40}" presName="imagNode" presStyleLbl="fgImgPlac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Books"/>
        </a:ext>
      </dgm:extLst>
    </dgm:pt>
    <dgm:pt modelId="{21933C0F-70B6-40F4-B075-2E675E56CA70}" type="pres">
      <dgm:prSet presAssocID="{BA09DC83-708A-48FF-B786-FE23A424ACB4}" presName="sibTrans" presStyleLbl="sibTrans2D1" presStyleIdx="0" presStyleCnt="0"/>
      <dgm:spPr/>
    </dgm:pt>
    <dgm:pt modelId="{463EF07D-3586-4D0C-93A6-1E28FC1BC47E}" type="pres">
      <dgm:prSet presAssocID="{5CAF9782-CF1B-4E64-A0C7-B9DD9BB56DD3}" presName="compNode" presStyleCnt="0"/>
      <dgm:spPr/>
    </dgm:pt>
    <dgm:pt modelId="{627D9D1B-E55B-49AC-AE9D-DCA420E98A71}" type="pres">
      <dgm:prSet presAssocID="{5CAF9782-CF1B-4E64-A0C7-B9DD9BB56DD3}" presName="bkgdShape" presStyleLbl="node1" presStyleIdx="2" presStyleCnt="5"/>
      <dgm:spPr/>
    </dgm:pt>
    <dgm:pt modelId="{7D67D3AF-9CCF-4141-B5BA-4B5345C82BA6}" type="pres">
      <dgm:prSet presAssocID="{5CAF9782-CF1B-4E64-A0C7-B9DD9BB56DD3}" presName="nodeTx" presStyleLbl="node1" presStyleIdx="2" presStyleCnt="5">
        <dgm:presLayoutVars>
          <dgm:bulletEnabled val="1"/>
        </dgm:presLayoutVars>
      </dgm:prSet>
      <dgm:spPr/>
    </dgm:pt>
    <dgm:pt modelId="{9A79D515-D2A2-4245-97D0-66719143D3B7}" type="pres">
      <dgm:prSet presAssocID="{5CAF9782-CF1B-4E64-A0C7-B9DD9BB56DD3}" presName="invisiNode" presStyleLbl="node1" presStyleIdx="2" presStyleCnt="5"/>
      <dgm:spPr/>
    </dgm:pt>
    <dgm:pt modelId="{436D05A6-3ED3-41DD-AB06-ADA6DAF18FA3}" type="pres">
      <dgm:prSet presAssocID="{5CAF9782-CF1B-4E64-A0C7-B9DD9BB56DD3}" presName="imagNode" presStyleLbl="fgImgPlac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Bar chart"/>
        </a:ext>
      </dgm:extLst>
    </dgm:pt>
    <dgm:pt modelId="{7BC11C05-59DD-42E7-895E-524592075495}" type="pres">
      <dgm:prSet presAssocID="{85A7CDB3-5C48-4449-B70F-2D9EC36CF5F6}" presName="sibTrans" presStyleLbl="sibTrans2D1" presStyleIdx="0" presStyleCnt="0"/>
      <dgm:spPr/>
    </dgm:pt>
    <dgm:pt modelId="{B8E86DC1-5D8E-4552-819A-5EF03651CD61}" type="pres">
      <dgm:prSet presAssocID="{1EBD13B2-E8FF-4AB6-8375-E03DB3EE164D}" presName="compNode" presStyleCnt="0"/>
      <dgm:spPr/>
    </dgm:pt>
    <dgm:pt modelId="{9F21192C-18EE-46F2-A06C-7FB9013B7621}" type="pres">
      <dgm:prSet presAssocID="{1EBD13B2-E8FF-4AB6-8375-E03DB3EE164D}" presName="bkgdShape" presStyleLbl="node1" presStyleIdx="3" presStyleCnt="5"/>
      <dgm:spPr/>
    </dgm:pt>
    <dgm:pt modelId="{358947BA-9804-4C1A-9B26-1DEBEB067B9B}" type="pres">
      <dgm:prSet presAssocID="{1EBD13B2-E8FF-4AB6-8375-E03DB3EE164D}" presName="nodeTx" presStyleLbl="node1" presStyleIdx="3" presStyleCnt="5">
        <dgm:presLayoutVars>
          <dgm:bulletEnabled val="1"/>
        </dgm:presLayoutVars>
      </dgm:prSet>
      <dgm:spPr/>
    </dgm:pt>
    <dgm:pt modelId="{27D04885-319F-4EDC-9894-1D7195E86543}" type="pres">
      <dgm:prSet presAssocID="{1EBD13B2-E8FF-4AB6-8375-E03DB3EE164D}" presName="invisiNode" presStyleLbl="node1" presStyleIdx="3" presStyleCnt="5"/>
      <dgm:spPr/>
    </dgm:pt>
    <dgm:pt modelId="{A8B8DFE6-F283-4EAF-A4EF-678438DED9F0}" type="pres">
      <dgm:prSet presAssocID="{1EBD13B2-E8FF-4AB6-8375-E03DB3EE164D}" presName="imagNode" presStyleLbl="fgImgPlac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Group brainstorm"/>
        </a:ext>
      </dgm:extLst>
    </dgm:pt>
    <dgm:pt modelId="{3D0239A0-9FDE-4F9A-BBC1-3E2522FCC83A}" type="pres">
      <dgm:prSet presAssocID="{42B3E311-F8C7-4984-B1AB-14E6A510F8C7}" presName="sibTrans" presStyleLbl="sibTrans2D1" presStyleIdx="0" presStyleCnt="0"/>
      <dgm:spPr/>
    </dgm:pt>
    <dgm:pt modelId="{38F1D260-EDD1-4F34-88D7-073D28091961}" type="pres">
      <dgm:prSet presAssocID="{6FFB859A-D673-4F50-B51F-A843954820B9}" presName="compNode" presStyleCnt="0"/>
      <dgm:spPr/>
    </dgm:pt>
    <dgm:pt modelId="{B687C6FC-D432-4473-98B3-ECE3264E67CA}" type="pres">
      <dgm:prSet presAssocID="{6FFB859A-D673-4F50-B51F-A843954820B9}" presName="bkgdShape" presStyleLbl="node1" presStyleIdx="4" presStyleCnt="5"/>
      <dgm:spPr/>
    </dgm:pt>
    <dgm:pt modelId="{14011646-459D-4A03-8DCE-4AAF3BCB06E8}" type="pres">
      <dgm:prSet presAssocID="{6FFB859A-D673-4F50-B51F-A843954820B9}" presName="nodeTx" presStyleLbl="node1" presStyleIdx="4" presStyleCnt="5">
        <dgm:presLayoutVars>
          <dgm:bulletEnabled val="1"/>
        </dgm:presLayoutVars>
      </dgm:prSet>
      <dgm:spPr/>
    </dgm:pt>
    <dgm:pt modelId="{AD39DEDA-CDB1-45B2-A279-17CABC6396ED}" type="pres">
      <dgm:prSet presAssocID="{6FFB859A-D673-4F50-B51F-A843954820B9}" presName="invisiNode" presStyleLbl="node1" presStyleIdx="4" presStyleCnt="5"/>
      <dgm:spPr/>
    </dgm:pt>
    <dgm:pt modelId="{6F040971-BA66-4558-AB62-0ED230AF057E}" type="pres">
      <dgm:prSet presAssocID="{6FFB859A-D673-4F50-B51F-A843954820B9}" presName="imagNode" presStyleLbl="fgImgPlac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Checklist RTL"/>
        </a:ext>
      </dgm:extLst>
    </dgm:pt>
  </dgm:ptLst>
  <dgm:cxnLst>
    <dgm:cxn modelId="{490F3902-0D78-4A78-ACE0-66AB10DAF1EA}" srcId="{FB8F2139-00B0-46CC-8C8F-47FD2A6DD1FD}" destId="{5CAF9782-CF1B-4E64-A0C7-B9DD9BB56DD3}" srcOrd="2" destOrd="0" parTransId="{210A4A69-558D-43F7-9EB0-05A119EDF63B}" sibTransId="{85A7CDB3-5C48-4449-B70F-2D9EC36CF5F6}"/>
    <dgm:cxn modelId="{7F78CB06-17B0-4621-A07B-AF7ECDB92D0C}" type="presOf" srcId="{FB8F2139-00B0-46CC-8C8F-47FD2A6DD1FD}" destId="{EA63ED6F-0F10-4FFC-9314-851293A47327}" srcOrd="0" destOrd="0" presId="urn:microsoft.com/office/officeart/2005/8/layout/hList7"/>
    <dgm:cxn modelId="{C041EE0B-FF42-49A9-91DB-ECD69627C25B}" srcId="{FB8F2139-00B0-46CC-8C8F-47FD2A6DD1FD}" destId="{03B87FF3-E0FD-45A2-937F-418E5AB0DE40}" srcOrd="1" destOrd="0" parTransId="{D747915C-2F8D-4B32-805A-98643320F36B}" sibTransId="{BA09DC83-708A-48FF-B786-FE23A424ACB4}"/>
    <dgm:cxn modelId="{0D7AF816-6173-4C75-92E3-35E91376EA66}" srcId="{FB8F2139-00B0-46CC-8C8F-47FD2A6DD1FD}" destId="{6FFB859A-D673-4F50-B51F-A843954820B9}" srcOrd="4" destOrd="0" parTransId="{7D0A0131-D9CC-4320-B1FE-264C9EC6BFEC}" sibTransId="{237A5220-66B6-46A2-AC2E-DA73CCE42180}"/>
    <dgm:cxn modelId="{B94BD565-91C2-4E76-AC3F-EC9C4C68BA98}" type="presOf" srcId="{1EBD13B2-E8FF-4AB6-8375-E03DB3EE164D}" destId="{358947BA-9804-4C1A-9B26-1DEBEB067B9B}" srcOrd="1" destOrd="0" presId="urn:microsoft.com/office/officeart/2005/8/layout/hList7"/>
    <dgm:cxn modelId="{58AA7D47-FDF8-4E26-969A-061662EDBAC9}" type="presOf" srcId="{EDCAF7A0-281A-438F-A361-B0434C430845}" destId="{055804C0-4F7A-48C9-8EFA-D8A2DEAEBB9C}" srcOrd="0" destOrd="0" presId="urn:microsoft.com/office/officeart/2005/8/layout/hList7"/>
    <dgm:cxn modelId="{A7F38848-C520-4676-9D2B-FA6DA0F44F5A}" srcId="{FB8F2139-00B0-46CC-8C8F-47FD2A6DD1FD}" destId="{1EBD13B2-E8FF-4AB6-8375-E03DB3EE164D}" srcOrd="3" destOrd="0" parTransId="{27AD9317-7FD7-4916-AB2F-C561BA822C0F}" sibTransId="{42B3E311-F8C7-4984-B1AB-14E6A510F8C7}"/>
    <dgm:cxn modelId="{FF0E884C-736A-441F-A861-6A3EEDC1EFE0}" type="presOf" srcId="{5CAF9782-CF1B-4E64-A0C7-B9DD9BB56DD3}" destId="{7D67D3AF-9CCF-4141-B5BA-4B5345C82BA6}" srcOrd="1" destOrd="0" presId="urn:microsoft.com/office/officeart/2005/8/layout/hList7"/>
    <dgm:cxn modelId="{74C12A75-4FED-4A3F-BD66-F23761566BBD}" type="presOf" srcId="{BA09DC83-708A-48FF-B786-FE23A424ACB4}" destId="{21933C0F-70B6-40F4-B075-2E675E56CA70}" srcOrd="0" destOrd="0" presId="urn:microsoft.com/office/officeart/2005/8/layout/hList7"/>
    <dgm:cxn modelId="{AC29B085-B920-42D3-AEA8-57A04499E301}" type="presOf" srcId="{03B87FF3-E0FD-45A2-937F-418E5AB0DE40}" destId="{7BB48011-53F7-4D58-A040-7293FB46BC23}" srcOrd="1" destOrd="0" presId="urn:microsoft.com/office/officeart/2005/8/layout/hList7"/>
    <dgm:cxn modelId="{4EEAD999-AACA-499A-979A-FDE83129F0A7}" srcId="{FB8F2139-00B0-46CC-8C8F-47FD2A6DD1FD}" destId="{EDCAF7A0-281A-438F-A361-B0434C430845}" srcOrd="0" destOrd="0" parTransId="{4D3AAC1E-A900-47DA-9086-AE821EF74710}" sibTransId="{069D2D79-853E-4ECE-B75A-35FB00A031EF}"/>
    <dgm:cxn modelId="{E4F297A6-807C-49BB-885E-76303FD1E5F5}" type="presOf" srcId="{03B87FF3-E0FD-45A2-937F-418E5AB0DE40}" destId="{D4F16925-04B9-4C65-AF0B-B69C5F98B1B9}" srcOrd="0" destOrd="0" presId="urn:microsoft.com/office/officeart/2005/8/layout/hList7"/>
    <dgm:cxn modelId="{F6CFD3AC-6925-40C6-8642-AD91139B42FD}" type="presOf" srcId="{069D2D79-853E-4ECE-B75A-35FB00A031EF}" destId="{23101B6B-97D2-4D24-B31C-ACFF589F8545}" srcOrd="0" destOrd="0" presId="urn:microsoft.com/office/officeart/2005/8/layout/hList7"/>
    <dgm:cxn modelId="{1C3F80B3-66D7-44C3-85B0-7F294D85E0EB}" type="presOf" srcId="{5CAF9782-CF1B-4E64-A0C7-B9DD9BB56DD3}" destId="{627D9D1B-E55B-49AC-AE9D-DCA420E98A71}" srcOrd="0" destOrd="0" presId="urn:microsoft.com/office/officeart/2005/8/layout/hList7"/>
    <dgm:cxn modelId="{05966EC3-2645-48E8-ADAB-7E80A27B2D36}" type="presOf" srcId="{1EBD13B2-E8FF-4AB6-8375-E03DB3EE164D}" destId="{9F21192C-18EE-46F2-A06C-7FB9013B7621}" srcOrd="0" destOrd="0" presId="urn:microsoft.com/office/officeart/2005/8/layout/hList7"/>
    <dgm:cxn modelId="{90B5A9CF-4CF3-4A4B-8BF5-F9BB8821B83D}" type="presOf" srcId="{6FFB859A-D673-4F50-B51F-A843954820B9}" destId="{B687C6FC-D432-4473-98B3-ECE3264E67CA}" srcOrd="0" destOrd="0" presId="urn:microsoft.com/office/officeart/2005/8/layout/hList7"/>
    <dgm:cxn modelId="{1E46CFD8-3D7A-4268-93D1-64F8810B507E}" type="presOf" srcId="{85A7CDB3-5C48-4449-B70F-2D9EC36CF5F6}" destId="{7BC11C05-59DD-42E7-895E-524592075495}" srcOrd="0" destOrd="0" presId="urn:microsoft.com/office/officeart/2005/8/layout/hList7"/>
    <dgm:cxn modelId="{5B98A8E7-7393-48D3-A12E-D7CAC14705B9}" type="presOf" srcId="{EDCAF7A0-281A-438F-A361-B0434C430845}" destId="{559513AB-8E0D-4119-BA29-5A4EED9781D3}" srcOrd="1" destOrd="0" presId="urn:microsoft.com/office/officeart/2005/8/layout/hList7"/>
    <dgm:cxn modelId="{A42522EC-E6E7-4A4E-817F-793147FD112B}" type="presOf" srcId="{42B3E311-F8C7-4984-B1AB-14E6A510F8C7}" destId="{3D0239A0-9FDE-4F9A-BBC1-3E2522FCC83A}" srcOrd="0" destOrd="0" presId="urn:microsoft.com/office/officeart/2005/8/layout/hList7"/>
    <dgm:cxn modelId="{92A293EE-8DA4-4CB2-8A84-FCBBBBA067D9}" type="presOf" srcId="{6FFB859A-D673-4F50-B51F-A843954820B9}" destId="{14011646-459D-4A03-8DCE-4AAF3BCB06E8}" srcOrd="1" destOrd="0" presId="urn:microsoft.com/office/officeart/2005/8/layout/hList7"/>
    <dgm:cxn modelId="{3C104E0B-28BA-459E-BE9B-43D0B497EA2E}" type="presParOf" srcId="{EA63ED6F-0F10-4FFC-9314-851293A47327}" destId="{6C9C6FEE-07C8-4284-B00E-6C9CCD9385D5}" srcOrd="0" destOrd="0" presId="urn:microsoft.com/office/officeart/2005/8/layout/hList7"/>
    <dgm:cxn modelId="{756BE686-219B-4B2F-9920-E0A24D3C9161}" type="presParOf" srcId="{EA63ED6F-0F10-4FFC-9314-851293A47327}" destId="{33E59074-8633-4E48-9F20-829FE14A1BA8}" srcOrd="1" destOrd="0" presId="urn:microsoft.com/office/officeart/2005/8/layout/hList7"/>
    <dgm:cxn modelId="{64B2B136-399A-49E5-978C-FAD77AB474B1}" type="presParOf" srcId="{33E59074-8633-4E48-9F20-829FE14A1BA8}" destId="{61A60F39-E2B2-47C3-BBF7-913F7735FB42}" srcOrd="0" destOrd="0" presId="urn:microsoft.com/office/officeart/2005/8/layout/hList7"/>
    <dgm:cxn modelId="{91CAED38-617D-4244-BB52-9E9CF1B73063}" type="presParOf" srcId="{61A60F39-E2B2-47C3-BBF7-913F7735FB42}" destId="{055804C0-4F7A-48C9-8EFA-D8A2DEAEBB9C}" srcOrd="0" destOrd="0" presId="urn:microsoft.com/office/officeart/2005/8/layout/hList7"/>
    <dgm:cxn modelId="{BF91AB2B-B0DB-478A-82A3-D46F4A00683D}" type="presParOf" srcId="{61A60F39-E2B2-47C3-BBF7-913F7735FB42}" destId="{559513AB-8E0D-4119-BA29-5A4EED9781D3}" srcOrd="1" destOrd="0" presId="urn:microsoft.com/office/officeart/2005/8/layout/hList7"/>
    <dgm:cxn modelId="{5B46505C-3606-4763-833A-42F6415B9BD7}" type="presParOf" srcId="{61A60F39-E2B2-47C3-BBF7-913F7735FB42}" destId="{4D0AAF32-E7E2-47AF-9CBA-2134A56AA465}" srcOrd="2" destOrd="0" presId="urn:microsoft.com/office/officeart/2005/8/layout/hList7"/>
    <dgm:cxn modelId="{DE40BBB5-C92A-4945-ADE5-7FB238640483}" type="presParOf" srcId="{61A60F39-E2B2-47C3-BBF7-913F7735FB42}" destId="{B071D01A-DB17-4F3E-BE55-CAAE57C9D65F}" srcOrd="3" destOrd="0" presId="urn:microsoft.com/office/officeart/2005/8/layout/hList7"/>
    <dgm:cxn modelId="{6B94167C-3F27-4FD8-8316-835FE7A68A4D}" type="presParOf" srcId="{33E59074-8633-4E48-9F20-829FE14A1BA8}" destId="{23101B6B-97D2-4D24-B31C-ACFF589F8545}" srcOrd="1" destOrd="0" presId="urn:microsoft.com/office/officeart/2005/8/layout/hList7"/>
    <dgm:cxn modelId="{D71E2F6B-1325-44E1-ACC1-598FD1E3610B}" type="presParOf" srcId="{33E59074-8633-4E48-9F20-829FE14A1BA8}" destId="{2A1126EB-6B1C-4F66-95D5-5A048A9823C5}" srcOrd="2" destOrd="0" presId="urn:microsoft.com/office/officeart/2005/8/layout/hList7"/>
    <dgm:cxn modelId="{3346C8A2-C695-48C8-8CF7-F2F584498363}" type="presParOf" srcId="{2A1126EB-6B1C-4F66-95D5-5A048A9823C5}" destId="{D4F16925-04B9-4C65-AF0B-B69C5F98B1B9}" srcOrd="0" destOrd="0" presId="urn:microsoft.com/office/officeart/2005/8/layout/hList7"/>
    <dgm:cxn modelId="{253F5691-0CAC-4454-B632-E859044521A9}" type="presParOf" srcId="{2A1126EB-6B1C-4F66-95D5-5A048A9823C5}" destId="{7BB48011-53F7-4D58-A040-7293FB46BC23}" srcOrd="1" destOrd="0" presId="urn:microsoft.com/office/officeart/2005/8/layout/hList7"/>
    <dgm:cxn modelId="{4ADD0CD9-3F7E-43BB-905B-24D91B320C9C}" type="presParOf" srcId="{2A1126EB-6B1C-4F66-95D5-5A048A9823C5}" destId="{AE99C112-FA0F-456F-A449-D9FBAEE0ABFC}" srcOrd="2" destOrd="0" presId="urn:microsoft.com/office/officeart/2005/8/layout/hList7"/>
    <dgm:cxn modelId="{53EE7E92-5D48-478E-964F-701E287B29A0}" type="presParOf" srcId="{2A1126EB-6B1C-4F66-95D5-5A048A9823C5}" destId="{82802D85-1655-494D-B050-59BC4EAB3C47}" srcOrd="3" destOrd="0" presId="urn:microsoft.com/office/officeart/2005/8/layout/hList7"/>
    <dgm:cxn modelId="{B49AE49A-D053-4550-B193-29ADADEE4945}" type="presParOf" srcId="{33E59074-8633-4E48-9F20-829FE14A1BA8}" destId="{21933C0F-70B6-40F4-B075-2E675E56CA70}" srcOrd="3" destOrd="0" presId="urn:microsoft.com/office/officeart/2005/8/layout/hList7"/>
    <dgm:cxn modelId="{189479C2-04B9-411F-BE58-0C99B3B8EDB7}" type="presParOf" srcId="{33E59074-8633-4E48-9F20-829FE14A1BA8}" destId="{463EF07D-3586-4D0C-93A6-1E28FC1BC47E}" srcOrd="4" destOrd="0" presId="urn:microsoft.com/office/officeart/2005/8/layout/hList7"/>
    <dgm:cxn modelId="{3D15B429-3277-4154-9861-D2DC73D62885}" type="presParOf" srcId="{463EF07D-3586-4D0C-93A6-1E28FC1BC47E}" destId="{627D9D1B-E55B-49AC-AE9D-DCA420E98A71}" srcOrd="0" destOrd="0" presId="urn:microsoft.com/office/officeart/2005/8/layout/hList7"/>
    <dgm:cxn modelId="{E6666D63-BD09-4142-B5D4-AA75349F619C}" type="presParOf" srcId="{463EF07D-3586-4D0C-93A6-1E28FC1BC47E}" destId="{7D67D3AF-9CCF-4141-B5BA-4B5345C82BA6}" srcOrd="1" destOrd="0" presId="urn:microsoft.com/office/officeart/2005/8/layout/hList7"/>
    <dgm:cxn modelId="{E1204290-3C31-4C20-8CB1-6DDB51E4C708}" type="presParOf" srcId="{463EF07D-3586-4D0C-93A6-1E28FC1BC47E}" destId="{9A79D515-D2A2-4245-97D0-66719143D3B7}" srcOrd="2" destOrd="0" presId="urn:microsoft.com/office/officeart/2005/8/layout/hList7"/>
    <dgm:cxn modelId="{A5786CB0-4181-430A-91DC-062531AF752B}" type="presParOf" srcId="{463EF07D-3586-4D0C-93A6-1E28FC1BC47E}" destId="{436D05A6-3ED3-41DD-AB06-ADA6DAF18FA3}" srcOrd="3" destOrd="0" presId="urn:microsoft.com/office/officeart/2005/8/layout/hList7"/>
    <dgm:cxn modelId="{182B5E8C-218E-4371-AFB7-CB268CF45E99}" type="presParOf" srcId="{33E59074-8633-4E48-9F20-829FE14A1BA8}" destId="{7BC11C05-59DD-42E7-895E-524592075495}" srcOrd="5" destOrd="0" presId="urn:microsoft.com/office/officeart/2005/8/layout/hList7"/>
    <dgm:cxn modelId="{4AF07410-A090-48E0-B227-AE6CCC635879}" type="presParOf" srcId="{33E59074-8633-4E48-9F20-829FE14A1BA8}" destId="{B8E86DC1-5D8E-4552-819A-5EF03651CD61}" srcOrd="6" destOrd="0" presId="urn:microsoft.com/office/officeart/2005/8/layout/hList7"/>
    <dgm:cxn modelId="{7FDFC3E7-C497-462B-BDC2-19CD98C1F517}" type="presParOf" srcId="{B8E86DC1-5D8E-4552-819A-5EF03651CD61}" destId="{9F21192C-18EE-46F2-A06C-7FB9013B7621}" srcOrd="0" destOrd="0" presId="urn:microsoft.com/office/officeart/2005/8/layout/hList7"/>
    <dgm:cxn modelId="{A4EC4DAD-6504-4211-8D06-825D24472BDD}" type="presParOf" srcId="{B8E86DC1-5D8E-4552-819A-5EF03651CD61}" destId="{358947BA-9804-4C1A-9B26-1DEBEB067B9B}" srcOrd="1" destOrd="0" presId="urn:microsoft.com/office/officeart/2005/8/layout/hList7"/>
    <dgm:cxn modelId="{4C6A413E-E974-483D-8011-015078834442}" type="presParOf" srcId="{B8E86DC1-5D8E-4552-819A-5EF03651CD61}" destId="{27D04885-319F-4EDC-9894-1D7195E86543}" srcOrd="2" destOrd="0" presId="urn:microsoft.com/office/officeart/2005/8/layout/hList7"/>
    <dgm:cxn modelId="{49243519-7940-4D3A-A270-18AF936A2F76}" type="presParOf" srcId="{B8E86DC1-5D8E-4552-819A-5EF03651CD61}" destId="{A8B8DFE6-F283-4EAF-A4EF-678438DED9F0}" srcOrd="3" destOrd="0" presId="urn:microsoft.com/office/officeart/2005/8/layout/hList7"/>
    <dgm:cxn modelId="{C106DA27-D096-4F9D-9862-B5C00A24B407}" type="presParOf" srcId="{33E59074-8633-4E48-9F20-829FE14A1BA8}" destId="{3D0239A0-9FDE-4F9A-BBC1-3E2522FCC83A}" srcOrd="7" destOrd="0" presId="urn:microsoft.com/office/officeart/2005/8/layout/hList7"/>
    <dgm:cxn modelId="{20647FFC-81F1-4E4B-9D5D-6A17D8EE8D8A}" type="presParOf" srcId="{33E59074-8633-4E48-9F20-829FE14A1BA8}" destId="{38F1D260-EDD1-4F34-88D7-073D28091961}" srcOrd="8" destOrd="0" presId="urn:microsoft.com/office/officeart/2005/8/layout/hList7"/>
    <dgm:cxn modelId="{07F55E3F-C085-48B4-9D95-824AB32FB86C}" type="presParOf" srcId="{38F1D260-EDD1-4F34-88D7-073D28091961}" destId="{B687C6FC-D432-4473-98B3-ECE3264E67CA}" srcOrd="0" destOrd="0" presId="urn:microsoft.com/office/officeart/2005/8/layout/hList7"/>
    <dgm:cxn modelId="{45A83E2F-1BDE-45CB-BA98-C749D5D2284D}" type="presParOf" srcId="{38F1D260-EDD1-4F34-88D7-073D28091961}" destId="{14011646-459D-4A03-8DCE-4AAF3BCB06E8}" srcOrd="1" destOrd="0" presId="urn:microsoft.com/office/officeart/2005/8/layout/hList7"/>
    <dgm:cxn modelId="{3E08C4DA-8165-4FF7-8FCB-02A8752E9C91}" type="presParOf" srcId="{38F1D260-EDD1-4F34-88D7-073D28091961}" destId="{AD39DEDA-CDB1-45B2-A279-17CABC6396ED}" srcOrd="2" destOrd="0" presId="urn:microsoft.com/office/officeart/2005/8/layout/hList7"/>
    <dgm:cxn modelId="{7BB61270-D92F-4F06-92B9-B239CAC51DE6}" type="presParOf" srcId="{38F1D260-EDD1-4F34-88D7-073D28091961}" destId="{6F040971-BA66-4558-AB62-0ED230AF057E}"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771C0D3-3AC1-4DE4-A6D2-B1AAAD4E7692}" type="doc">
      <dgm:prSet loTypeId="urn:microsoft.com/office/officeart/2009/3/layout/SubStepProcess" loCatId="process" qsTypeId="urn:microsoft.com/office/officeart/2005/8/quickstyle/simple1" qsCatId="simple" csTypeId="urn:microsoft.com/office/officeart/2005/8/colors/accent1_2" csCatId="accent1" phldr="1"/>
      <dgm:spPr/>
      <dgm:t>
        <a:bodyPr/>
        <a:lstStyle/>
        <a:p>
          <a:endParaRPr lang="en-US"/>
        </a:p>
      </dgm:t>
    </dgm:pt>
    <dgm:pt modelId="{9FC25B61-9C64-446F-AF29-4CCC2289637E}">
      <dgm:prSet phldrT="[Text]"/>
      <dgm:spPr/>
      <dgm:t>
        <a:bodyPr/>
        <a:lstStyle/>
        <a:p>
          <a:r>
            <a:rPr lang="en-US" dirty="0"/>
            <a:t>Supply of high-quality interventions</a:t>
          </a:r>
        </a:p>
      </dgm:t>
    </dgm:pt>
    <dgm:pt modelId="{57067484-B288-49D7-B419-6E68F055E834}" type="parTrans" cxnId="{9C3BEB4C-C550-4431-A2E7-6447ED4779DB}">
      <dgm:prSet/>
      <dgm:spPr/>
      <dgm:t>
        <a:bodyPr/>
        <a:lstStyle/>
        <a:p>
          <a:endParaRPr lang="en-US"/>
        </a:p>
      </dgm:t>
    </dgm:pt>
    <dgm:pt modelId="{A5A4FFB6-45EA-4579-9416-312AEC888F01}" type="sibTrans" cxnId="{9C3BEB4C-C550-4431-A2E7-6447ED4779DB}">
      <dgm:prSet/>
      <dgm:spPr/>
      <dgm:t>
        <a:bodyPr/>
        <a:lstStyle/>
        <a:p>
          <a:endParaRPr lang="en-US"/>
        </a:p>
      </dgm:t>
    </dgm:pt>
    <dgm:pt modelId="{6A5B46A6-1085-43D9-903A-1DB4AEE40C9D}">
      <dgm:prSet phldrT="[Text]"/>
      <dgm:spPr/>
      <dgm:t>
        <a:bodyPr/>
        <a:lstStyle/>
        <a:p>
          <a:r>
            <a:rPr lang="en-US" dirty="0"/>
            <a:t>Securing investment and pricing outcomes</a:t>
          </a:r>
        </a:p>
      </dgm:t>
    </dgm:pt>
    <dgm:pt modelId="{74AF87EE-E3E6-4CBB-A05C-A93767F6BB50}" type="parTrans" cxnId="{96C65372-34C3-4AD4-94F1-1302897C5C63}">
      <dgm:prSet/>
      <dgm:spPr/>
      <dgm:t>
        <a:bodyPr/>
        <a:lstStyle/>
        <a:p>
          <a:endParaRPr lang="en-US"/>
        </a:p>
      </dgm:t>
    </dgm:pt>
    <dgm:pt modelId="{C55D54A0-92FD-4DAD-BCB1-69BD4701B6B5}" type="sibTrans" cxnId="{96C65372-34C3-4AD4-94F1-1302897C5C63}">
      <dgm:prSet/>
      <dgm:spPr/>
      <dgm:t>
        <a:bodyPr/>
        <a:lstStyle/>
        <a:p>
          <a:endParaRPr lang="en-US"/>
        </a:p>
      </dgm:t>
    </dgm:pt>
    <dgm:pt modelId="{322918AC-6964-413F-A6D9-E67024A6E568}">
      <dgm:prSet phldrT="[Text]"/>
      <dgm:spPr/>
      <dgm:t>
        <a:bodyPr/>
        <a:lstStyle/>
        <a:p>
          <a:r>
            <a:rPr lang="en-US" dirty="0"/>
            <a:t>Financial mechanisms</a:t>
          </a:r>
        </a:p>
      </dgm:t>
    </dgm:pt>
    <dgm:pt modelId="{8630D0C2-A036-46FD-A281-E01085E1409C}" type="parTrans" cxnId="{7DCD7F43-D1CA-47A2-AA86-BF2615E185EF}">
      <dgm:prSet/>
      <dgm:spPr/>
      <dgm:t>
        <a:bodyPr/>
        <a:lstStyle/>
        <a:p>
          <a:endParaRPr lang="en-US"/>
        </a:p>
      </dgm:t>
    </dgm:pt>
    <dgm:pt modelId="{3568F8CE-3CF7-4D9B-A854-82AF8DA13B78}" type="sibTrans" cxnId="{7DCD7F43-D1CA-47A2-AA86-BF2615E185EF}">
      <dgm:prSet/>
      <dgm:spPr/>
      <dgm:t>
        <a:bodyPr/>
        <a:lstStyle/>
        <a:p>
          <a:endParaRPr lang="en-US"/>
        </a:p>
      </dgm:t>
    </dgm:pt>
    <dgm:pt modelId="{934B8FFD-4140-4D60-B16E-9364ED060D34}">
      <dgm:prSet phldrT="[Text]"/>
      <dgm:spPr/>
      <dgm:t>
        <a:bodyPr/>
        <a:lstStyle/>
        <a:p>
          <a:r>
            <a:rPr lang="en-US" dirty="0"/>
            <a:t>Monitoring, evaluation and capacity building</a:t>
          </a:r>
        </a:p>
      </dgm:t>
    </dgm:pt>
    <dgm:pt modelId="{0620DAE9-686B-4F8E-A01D-00457AD01151}" type="parTrans" cxnId="{5B229567-07C6-48B8-8105-11DF5D8440C5}">
      <dgm:prSet/>
      <dgm:spPr/>
      <dgm:t>
        <a:bodyPr/>
        <a:lstStyle/>
        <a:p>
          <a:endParaRPr lang="en-US"/>
        </a:p>
      </dgm:t>
    </dgm:pt>
    <dgm:pt modelId="{8B86B4F3-B25E-4999-98F0-DAC750B8F5C4}" type="sibTrans" cxnId="{5B229567-07C6-48B8-8105-11DF5D8440C5}">
      <dgm:prSet/>
      <dgm:spPr/>
      <dgm:t>
        <a:bodyPr/>
        <a:lstStyle/>
        <a:p>
          <a:endParaRPr lang="en-US"/>
        </a:p>
      </dgm:t>
    </dgm:pt>
    <dgm:pt modelId="{F2563464-D061-4987-ABCF-C113C2558286}" type="pres">
      <dgm:prSet presAssocID="{2771C0D3-3AC1-4DE4-A6D2-B1AAAD4E7692}" presName="Name0" presStyleCnt="0">
        <dgm:presLayoutVars>
          <dgm:chMax val="7"/>
          <dgm:dir/>
          <dgm:animOne val="branch"/>
        </dgm:presLayoutVars>
      </dgm:prSet>
      <dgm:spPr/>
    </dgm:pt>
    <dgm:pt modelId="{B3989FF2-90CF-4845-A630-D5F15C30C418}" type="pres">
      <dgm:prSet presAssocID="{9FC25B61-9C64-446F-AF29-4CCC2289637E}" presName="parTx1" presStyleLbl="node1" presStyleIdx="0" presStyleCnt="4"/>
      <dgm:spPr/>
    </dgm:pt>
    <dgm:pt modelId="{FD2AA30A-DF37-405E-84ED-3F641CC57E5F}" type="pres">
      <dgm:prSet presAssocID="{6A5B46A6-1085-43D9-903A-1DB4AEE40C9D}" presName="parTx2" presStyleLbl="node1" presStyleIdx="1" presStyleCnt="4"/>
      <dgm:spPr/>
    </dgm:pt>
    <dgm:pt modelId="{D215F46F-5E68-4225-B19D-75FFEE248C9E}" type="pres">
      <dgm:prSet presAssocID="{322918AC-6964-413F-A6D9-E67024A6E568}" presName="parTx3" presStyleLbl="node1" presStyleIdx="2" presStyleCnt="4"/>
      <dgm:spPr/>
    </dgm:pt>
    <dgm:pt modelId="{09137E9D-C8C7-4D77-BE1C-968E2DF1788F}" type="pres">
      <dgm:prSet presAssocID="{934B8FFD-4140-4D60-B16E-9364ED060D34}" presName="parTx4" presStyleLbl="node1" presStyleIdx="3" presStyleCnt="4"/>
      <dgm:spPr/>
    </dgm:pt>
  </dgm:ptLst>
  <dgm:cxnLst>
    <dgm:cxn modelId="{D8F6DC3E-3611-44BF-9A4E-D5D38EFE0103}" type="presOf" srcId="{2771C0D3-3AC1-4DE4-A6D2-B1AAAD4E7692}" destId="{F2563464-D061-4987-ABCF-C113C2558286}" srcOrd="0" destOrd="0" presId="urn:microsoft.com/office/officeart/2009/3/layout/SubStepProcess"/>
    <dgm:cxn modelId="{7DCD7F43-D1CA-47A2-AA86-BF2615E185EF}" srcId="{2771C0D3-3AC1-4DE4-A6D2-B1AAAD4E7692}" destId="{322918AC-6964-413F-A6D9-E67024A6E568}" srcOrd="2" destOrd="0" parTransId="{8630D0C2-A036-46FD-A281-E01085E1409C}" sibTransId="{3568F8CE-3CF7-4D9B-A854-82AF8DA13B78}"/>
    <dgm:cxn modelId="{5B229567-07C6-48B8-8105-11DF5D8440C5}" srcId="{2771C0D3-3AC1-4DE4-A6D2-B1AAAD4E7692}" destId="{934B8FFD-4140-4D60-B16E-9364ED060D34}" srcOrd="3" destOrd="0" parTransId="{0620DAE9-686B-4F8E-A01D-00457AD01151}" sibTransId="{8B86B4F3-B25E-4999-98F0-DAC750B8F5C4}"/>
    <dgm:cxn modelId="{F944224A-983C-4B2D-80C0-45934902A737}" type="presOf" srcId="{6A5B46A6-1085-43D9-903A-1DB4AEE40C9D}" destId="{FD2AA30A-DF37-405E-84ED-3F641CC57E5F}" srcOrd="0" destOrd="0" presId="urn:microsoft.com/office/officeart/2009/3/layout/SubStepProcess"/>
    <dgm:cxn modelId="{9C3BEB4C-C550-4431-A2E7-6447ED4779DB}" srcId="{2771C0D3-3AC1-4DE4-A6D2-B1AAAD4E7692}" destId="{9FC25B61-9C64-446F-AF29-4CCC2289637E}" srcOrd="0" destOrd="0" parTransId="{57067484-B288-49D7-B419-6E68F055E834}" sibTransId="{A5A4FFB6-45EA-4579-9416-312AEC888F01}"/>
    <dgm:cxn modelId="{59F41E71-320F-4035-869D-00D1B4E89F6D}" type="presOf" srcId="{934B8FFD-4140-4D60-B16E-9364ED060D34}" destId="{09137E9D-C8C7-4D77-BE1C-968E2DF1788F}" srcOrd="0" destOrd="0" presId="urn:microsoft.com/office/officeart/2009/3/layout/SubStepProcess"/>
    <dgm:cxn modelId="{96C65372-34C3-4AD4-94F1-1302897C5C63}" srcId="{2771C0D3-3AC1-4DE4-A6D2-B1AAAD4E7692}" destId="{6A5B46A6-1085-43D9-903A-1DB4AEE40C9D}" srcOrd="1" destOrd="0" parTransId="{74AF87EE-E3E6-4CBB-A05C-A93767F6BB50}" sibTransId="{C55D54A0-92FD-4DAD-BCB1-69BD4701B6B5}"/>
    <dgm:cxn modelId="{9FAFB9B7-F51B-4D07-9F49-BEDA3EB2B469}" type="presOf" srcId="{322918AC-6964-413F-A6D9-E67024A6E568}" destId="{D215F46F-5E68-4225-B19D-75FFEE248C9E}" srcOrd="0" destOrd="0" presId="urn:microsoft.com/office/officeart/2009/3/layout/SubStepProcess"/>
    <dgm:cxn modelId="{C203F9CA-1343-42BC-9D4B-B2D9A286136A}" type="presOf" srcId="{9FC25B61-9C64-446F-AF29-4CCC2289637E}" destId="{B3989FF2-90CF-4845-A630-D5F15C30C418}" srcOrd="0" destOrd="0" presId="urn:microsoft.com/office/officeart/2009/3/layout/SubStepProcess"/>
    <dgm:cxn modelId="{82CE818E-BA7F-4200-810C-BE805C992F55}" type="presParOf" srcId="{F2563464-D061-4987-ABCF-C113C2558286}" destId="{B3989FF2-90CF-4845-A630-D5F15C30C418}" srcOrd="0" destOrd="0" presId="urn:microsoft.com/office/officeart/2009/3/layout/SubStepProcess"/>
    <dgm:cxn modelId="{5D0168C2-F0BD-4422-AEF0-69B8624995A6}" type="presParOf" srcId="{F2563464-D061-4987-ABCF-C113C2558286}" destId="{FD2AA30A-DF37-405E-84ED-3F641CC57E5F}" srcOrd="1" destOrd="0" presId="urn:microsoft.com/office/officeart/2009/3/layout/SubStepProcess"/>
    <dgm:cxn modelId="{87E8A991-3646-4727-B6A5-FFCBA58839BA}" type="presParOf" srcId="{F2563464-D061-4987-ABCF-C113C2558286}" destId="{D215F46F-5E68-4225-B19D-75FFEE248C9E}" srcOrd="2" destOrd="0" presId="urn:microsoft.com/office/officeart/2009/3/layout/SubStepProcess"/>
    <dgm:cxn modelId="{B794A5C4-E146-48C4-9AB9-9F2321DC55C8}" type="presParOf" srcId="{F2563464-D061-4987-ABCF-C113C2558286}" destId="{09137E9D-C8C7-4D77-BE1C-968E2DF1788F}" srcOrd="3" destOrd="0" presId="urn:microsoft.com/office/officeart/2009/3/layout/SubSte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7C08638-E149-4534-9B76-99FAF0DFA642}"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0DBA7E97-C549-47DF-9773-EE603B5477DD}">
      <dgm:prSet phldrT="[Text]"/>
      <dgm:spPr/>
      <dgm:t>
        <a:bodyPr/>
        <a:lstStyle/>
        <a:p>
          <a:r>
            <a:rPr lang="en-US" dirty="0"/>
            <a:t>Government</a:t>
          </a:r>
        </a:p>
      </dgm:t>
    </dgm:pt>
    <dgm:pt modelId="{E7BBE04B-D17B-4C68-B071-623C08552250}" type="parTrans" cxnId="{0E670067-43B1-4B71-84E5-E9510D67AC81}">
      <dgm:prSet/>
      <dgm:spPr/>
      <dgm:t>
        <a:bodyPr/>
        <a:lstStyle/>
        <a:p>
          <a:endParaRPr lang="en-US"/>
        </a:p>
      </dgm:t>
    </dgm:pt>
    <dgm:pt modelId="{7E210A3C-A138-42B2-94D8-27916EFCDFD1}" type="sibTrans" cxnId="{0E670067-43B1-4B71-84E5-E9510D67AC81}">
      <dgm:prSet/>
      <dgm:spPr/>
      <dgm:t>
        <a:bodyPr/>
        <a:lstStyle/>
        <a:p>
          <a:endParaRPr lang="en-US"/>
        </a:p>
      </dgm:t>
    </dgm:pt>
    <dgm:pt modelId="{86112811-B248-4FD5-A90A-5A5EDBF3103B}">
      <dgm:prSet/>
      <dgm:spPr/>
      <dgm:t>
        <a:bodyPr/>
        <a:lstStyle/>
        <a:p>
          <a:r>
            <a:rPr lang="en-US" dirty="0"/>
            <a:t>Service Providers</a:t>
          </a:r>
        </a:p>
      </dgm:t>
    </dgm:pt>
    <dgm:pt modelId="{62DECC88-71BE-44CC-B943-049224521082}" type="parTrans" cxnId="{53D86EF3-45CC-44A2-8447-ABFCC9131490}">
      <dgm:prSet/>
      <dgm:spPr/>
      <dgm:t>
        <a:bodyPr/>
        <a:lstStyle/>
        <a:p>
          <a:endParaRPr lang="en-US"/>
        </a:p>
      </dgm:t>
    </dgm:pt>
    <dgm:pt modelId="{EFF95ADE-63E1-48B9-A2FB-7ADDD78CF02D}" type="sibTrans" cxnId="{53D86EF3-45CC-44A2-8447-ABFCC9131490}">
      <dgm:prSet/>
      <dgm:spPr/>
      <dgm:t>
        <a:bodyPr/>
        <a:lstStyle/>
        <a:p>
          <a:endParaRPr lang="en-US"/>
        </a:p>
      </dgm:t>
    </dgm:pt>
    <dgm:pt modelId="{406A6485-E6FA-4A0D-A74B-8C93DD16FA8B}">
      <dgm:prSet/>
      <dgm:spPr/>
      <dgm:t>
        <a:bodyPr/>
        <a:lstStyle/>
        <a:p>
          <a:r>
            <a:rPr lang="en-US" dirty="0"/>
            <a:t>Risk Investors</a:t>
          </a:r>
        </a:p>
      </dgm:t>
    </dgm:pt>
    <dgm:pt modelId="{EB7B8029-6F8E-4155-947B-B2C78DA70563}" type="parTrans" cxnId="{6BDF8FF2-DE0B-4D94-A87F-A92DE69871AB}">
      <dgm:prSet/>
      <dgm:spPr/>
      <dgm:t>
        <a:bodyPr/>
        <a:lstStyle/>
        <a:p>
          <a:endParaRPr lang="en-US"/>
        </a:p>
      </dgm:t>
    </dgm:pt>
    <dgm:pt modelId="{31763B17-01F9-4798-B31D-3A983166B312}" type="sibTrans" cxnId="{6BDF8FF2-DE0B-4D94-A87F-A92DE69871AB}">
      <dgm:prSet/>
      <dgm:spPr/>
      <dgm:t>
        <a:bodyPr/>
        <a:lstStyle/>
        <a:p>
          <a:endParaRPr lang="en-US"/>
        </a:p>
      </dgm:t>
    </dgm:pt>
    <dgm:pt modelId="{5157EE0F-65CF-4352-AB73-A679925A7B76}">
      <dgm:prSet/>
      <dgm:spPr/>
      <dgm:t>
        <a:bodyPr/>
        <a:lstStyle/>
        <a:p>
          <a:r>
            <a:rPr lang="en-US" dirty="0"/>
            <a:t>Outcome Payers</a:t>
          </a:r>
        </a:p>
      </dgm:t>
    </dgm:pt>
    <dgm:pt modelId="{8F426D37-035E-4AF1-9F6B-8D4090720CBD}" type="parTrans" cxnId="{E2BE4463-D3A9-4575-B3DE-E53DF6DB30B4}">
      <dgm:prSet/>
      <dgm:spPr/>
      <dgm:t>
        <a:bodyPr/>
        <a:lstStyle/>
        <a:p>
          <a:endParaRPr lang="en-US"/>
        </a:p>
      </dgm:t>
    </dgm:pt>
    <dgm:pt modelId="{3EAC8D3A-D6BF-43FF-90AE-7B8354DA99CA}" type="sibTrans" cxnId="{E2BE4463-D3A9-4575-B3DE-E53DF6DB30B4}">
      <dgm:prSet/>
      <dgm:spPr/>
      <dgm:t>
        <a:bodyPr/>
        <a:lstStyle/>
        <a:p>
          <a:endParaRPr lang="en-US"/>
        </a:p>
      </dgm:t>
    </dgm:pt>
    <dgm:pt modelId="{7D081716-2761-49FD-824F-2E9D8751EB6E}">
      <dgm:prSet/>
      <dgm:spPr/>
      <dgm:t>
        <a:bodyPr/>
        <a:lstStyle/>
        <a:p>
          <a:r>
            <a:rPr lang="en-US" dirty="0"/>
            <a:t>CSR</a:t>
          </a:r>
        </a:p>
      </dgm:t>
    </dgm:pt>
    <dgm:pt modelId="{2E78A641-066C-4F57-B040-3DA08C94E561}" type="parTrans" cxnId="{21A0A86E-E177-454C-AEAD-8B49157C859C}">
      <dgm:prSet/>
      <dgm:spPr/>
      <dgm:t>
        <a:bodyPr/>
        <a:lstStyle/>
        <a:p>
          <a:endParaRPr lang="en-US"/>
        </a:p>
      </dgm:t>
    </dgm:pt>
    <dgm:pt modelId="{0185BFB1-2E93-4EA0-8610-32388A40ECB0}" type="sibTrans" cxnId="{21A0A86E-E177-454C-AEAD-8B49157C859C}">
      <dgm:prSet/>
      <dgm:spPr/>
      <dgm:t>
        <a:bodyPr/>
        <a:lstStyle/>
        <a:p>
          <a:endParaRPr lang="en-US"/>
        </a:p>
      </dgm:t>
    </dgm:pt>
    <dgm:pt modelId="{ABC9DB4B-DE2E-415F-8BDA-069FC9B5BA20}" type="pres">
      <dgm:prSet presAssocID="{97C08638-E149-4534-9B76-99FAF0DFA642}" presName="diagram" presStyleCnt="0">
        <dgm:presLayoutVars>
          <dgm:chMax val="1"/>
          <dgm:dir/>
          <dgm:animLvl val="ctr"/>
          <dgm:resizeHandles val="exact"/>
        </dgm:presLayoutVars>
      </dgm:prSet>
      <dgm:spPr/>
    </dgm:pt>
    <dgm:pt modelId="{3BC44357-8BAF-43FB-8614-001B4F2921BA}" type="pres">
      <dgm:prSet presAssocID="{97C08638-E149-4534-9B76-99FAF0DFA642}" presName="matrix" presStyleCnt="0"/>
      <dgm:spPr/>
    </dgm:pt>
    <dgm:pt modelId="{851846E3-528A-4F12-9593-A980E695E859}" type="pres">
      <dgm:prSet presAssocID="{97C08638-E149-4534-9B76-99FAF0DFA642}" presName="tile1" presStyleLbl="node1" presStyleIdx="0" presStyleCnt="4"/>
      <dgm:spPr/>
    </dgm:pt>
    <dgm:pt modelId="{D8FB996D-CDC8-476E-A94A-88BC354B9193}" type="pres">
      <dgm:prSet presAssocID="{97C08638-E149-4534-9B76-99FAF0DFA642}" presName="tile1text" presStyleLbl="node1" presStyleIdx="0" presStyleCnt="4">
        <dgm:presLayoutVars>
          <dgm:chMax val="0"/>
          <dgm:chPref val="0"/>
          <dgm:bulletEnabled val="1"/>
        </dgm:presLayoutVars>
      </dgm:prSet>
      <dgm:spPr/>
    </dgm:pt>
    <dgm:pt modelId="{CDB0B87D-1421-4E25-BD90-2174C24618BA}" type="pres">
      <dgm:prSet presAssocID="{97C08638-E149-4534-9B76-99FAF0DFA642}" presName="tile2" presStyleLbl="node1" presStyleIdx="1" presStyleCnt="4"/>
      <dgm:spPr/>
    </dgm:pt>
    <dgm:pt modelId="{58464B0D-410C-4B5B-BD32-E733E4C9AB1F}" type="pres">
      <dgm:prSet presAssocID="{97C08638-E149-4534-9B76-99FAF0DFA642}" presName="tile2text" presStyleLbl="node1" presStyleIdx="1" presStyleCnt="4">
        <dgm:presLayoutVars>
          <dgm:chMax val="0"/>
          <dgm:chPref val="0"/>
          <dgm:bulletEnabled val="1"/>
        </dgm:presLayoutVars>
      </dgm:prSet>
      <dgm:spPr/>
    </dgm:pt>
    <dgm:pt modelId="{21EB362D-928D-4C55-9788-AAF8CDC1080C}" type="pres">
      <dgm:prSet presAssocID="{97C08638-E149-4534-9B76-99FAF0DFA642}" presName="tile3" presStyleLbl="node1" presStyleIdx="2" presStyleCnt="4"/>
      <dgm:spPr/>
    </dgm:pt>
    <dgm:pt modelId="{D26A388F-49AA-4167-8056-9AB9AAA943D7}" type="pres">
      <dgm:prSet presAssocID="{97C08638-E149-4534-9B76-99FAF0DFA642}" presName="tile3text" presStyleLbl="node1" presStyleIdx="2" presStyleCnt="4">
        <dgm:presLayoutVars>
          <dgm:chMax val="0"/>
          <dgm:chPref val="0"/>
          <dgm:bulletEnabled val="1"/>
        </dgm:presLayoutVars>
      </dgm:prSet>
      <dgm:spPr/>
    </dgm:pt>
    <dgm:pt modelId="{7AA49D66-9814-47DE-B411-53A44165719A}" type="pres">
      <dgm:prSet presAssocID="{97C08638-E149-4534-9B76-99FAF0DFA642}" presName="tile4" presStyleLbl="node1" presStyleIdx="3" presStyleCnt="4"/>
      <dgm:spPr/>
    </dgm:pt>
    <dgm:pt modelId="{E37F791B-2A84-4EE1-AD65-DBC2DFAD0D31}" type="pres">
      <dgm:prSet presAssocID="{97C08638-E149-4534-9B76-99FAF0DFA642}" presName="tile4text" presStyleLbl="node1" presStyleIdx="3" presStyleCnt="4">
        <dgm:presLayoutVars>
          <dgm:chMax val="0"/>
          <dgm:chPref val="0"/>
          <dgm:bulletEnabled val="1"/>
        </dgm:presLayoutVars>
      </dgm:prSet>
      <dgm:spPr/>
    </dgm:pt>
    <dgm:pt modelId="{79A316B0-0C1E-4BBE-B87E-12F812DE7B32}" type="pres">
      <dgm:prSet presAssocID="{97C08638-E149-4534-9B76-99FAF0DFA642}" presName="centerTile" presStyleLbl="fgShp" presStyleIdx="0" presStyleCnt="1">
        <dgm:presLayoutVars>
          <dgm:chMax val="0"/>
          <dgm:chPref val="0"/>
        </dgm:presLayoutVars>
      </dgm:prSet>
      <dgm:spPr/>
    </dgm:pt>
  </dgm:ptLst>
  <dgm:cxnLst>
    <dgm:cxn modelId="{97795201-02A7-44B5-BDE6-0851EE4D3499}" type="presOf" srcId="{0DBA7E97-C549-47DF-9773-EE603B5477DD}" destId="{79A316B0-0C1E-4BBE-B87E-12F812DE7B32}" srcOrd="0" destOrd="0" presId="urn:microsoft.com/office/officeart/2005/8/layout/matrix1"/>
    <dgm:cxn modelId="{E2BE4463-D3A9-4575-B3DE-E53DF6DB30B4}" srcId="{0DBA7E97-C549-47DF-9773-EE603B5477DD}" destId="{5157EE0F-65CF-4352-AB73-A679925A7B76}" srcOrd="2" destOrd="0" parTransId="{8F426D37-035E-4AF1-9F6B-8D4090720CBD}" sibTransId="{3EAC8D3A-D6BF-43FF-90AE-7B8354DA99CA}"/>
    <dgm:cxn modelId="{0E670067-43B1-4B71-84E5-E9510D67AC81}" srcId="{97C08638-E149-4534-9B76-99FAF0DFA642}" destId="{0DBA7E97-C549-47DF-9773-EE603B5477DD}" srcOrd="0" destOrd="0" parTransId="{E7BBE04B-D17B-4C68-B071-623C08552250}" sibTransId="{7E210A3C-A138-42B2-94D8-27916EFCDFD1}"/>
    <dgm:cxn modelId="{21A0A86E-E177-454C-AEAD-8B49157C859C}" srcId="{0DBA7E97-C549-47DF-9773-EE603B5477DD}" destId="{7D081716-2761-49FD-824F-2E9D8751EB6E}" srcOrd="3" destOrd="0" parTransId="{2E78A641-066C-4F57-B040-3DA08C94E561}" sibTransId="{0185BFB1-2E93-4EA0-8610-32388A40ECB0}"/>
    <dgm:cxn modelId="{9FD36C7A-1A12-413A-BE28-985B355BEFA0}" type="presOf" srcId="{7D081716-2761-49FD-824F-2E9D8751EB6E}" destId="{E37F791B-2A84-4EE1-AD65-DBC2DFAD0D31}" srcOrd="1" destOrd="0" presId="urn:microsoft.com/office/officeart/2005/8/layout/matrix1"/>
    <dgm:cxn modelId="{0FCC6081-E435-4043-B611-C58C26078656}" type="presOf" srcId="{86112811-B248-4FD5-A90A-5A5EDBF3103B}" destId="{D8FB996D-CDC8-476E-A94A-88BC354B9193}" srcOrd="1" destOrd="0" presId="urn:microsoft.com/office/officeart/2005/8/layout/matrix1"/>
    <dgm:cxn modelId="{C9B3AF8B-E30D-4FE3-B94D-65668CD84965}" type="presOf" srcId="{5157EE0F-65CF-4352-AB73-A679925A7B76}" destId="{D26A388F-49AA-4167-8056-9AB9AAA943D7}" srcOrd="1" destOrd="0" presId="urn:microsoft.com/office/officeart/2005/8/layout/matrix1"/>
    <dgm:cxn modelId="{4DF3D693-8EEF-4040-8F78-8824805D330F}" type="presOf" srcId="{406A6485-E6FA-4A0D-A74B-8C93DD16FA8B}" destId="{CDB0B87D-1421-4E25-BD90-2174C24618BA}" srcOrd="0" destOrd="0" presId="urn:microsoft.com/office/officeart/2005/8/layout/matrix1"/>
    <dgm:cxn modelId="{169E81A6-35C9-45E3-AC51-EE9D11F076D9}" type="presOf" srcId="{406A6485-E6FA-4A0D-A74B-8C93DD16FA8B}" destId="{58464B0D-410C-4B5B-BD32-E733E4C9AB1F}" srcOrd="1" destOrd="0" presId="urn:microsoft.com/office/officeart/2005/8/layout/matrix1"/>
    <dgm:cxn modelId="{D13154B8-0E83-4562-B0BB-5CEE2B057EEA}" type="presOf" srcId="{7D081716-2761-49FD-824F-2E9D8751EB6E}" destId="{7AA49D66-9814-47DE-B411-53A44165719A}" srcOrd="0" destOrd="0" presId="urn:microsoft.com/office/officeart/2005/8/layout/matrix1"/>
    <dgm:cxn modelId="{354AB4C0-2096-4192-8660-A658CE4E6D0F}" type="presOf" srcId="{5157EE0F-65CF-4352-AB73-A679925A7B76}" destId="{21EB362D-928D-4C55-9788-AAF8CDC1080C}" srcOrd="0" destOrd="0" presId="urn:microsoft.com/office/officeart/2005/8/layout/matrix1"/>
    <dgm:cxn modelId="{396F7DE9-8281-49BA-A048-9A91F10DE71B}" type="presOf" srcId="{97C08638-E149-4534-9B76-99FAF0DFA642}" destId="{ABC9DB4B-DE2E-415F-8BDA-069FC9B5BA20}" srcOrd="0" destOrd="0" presId="urn:microsoft.com/office/officeart/2005/8/layout/matrix1"/>
    <dgm:cxn modelId="{6BDF8FF2-DE0B-4D94-A87F-A92DE69871AB}" srcId="{0DBA7E97-C549-47DF-9773-EE603B5477DD}" destId="{406A6485-E6FA-4A0D-A74B-8C93DD16FA8B}" srcOrd="1" destOrd="0" parTransId="{EB7B8029-6F8E-4155-947B-B2C78DA70563}" sibTransId="{31763B17-01F9-4798-B31D-3A983166B312}"/>
    <dgm:cxn modelId="{53D86EF3-45CC-44A2-8447-ABFCC9131490}" srcId="{0DBA7E97-C549-47DF-9773-EE603B5477DD}" destId="{86112811-B248-4FD5-A90A-5A5EDBF3103B}" srcOrd="0" destOrd="0" parTransId="{62DECC88-71BE-44CC-B943-049224521082}" sibTransId="{EFF95ADE-63E1-48B9-A2FB-7ADDD78CF02D}"/>
    <dgm:cxn modelId="{2CF620F6-AA20-4DB7-8278-E469AB2FC430}" type="presOf" srcId="{86112811-B248-4FD5-A90A-5A5EDBF3103B}" destId="{851846E3-528A-4F12-9593-A980E695E859}" srcOrd="0" destOrd="0" presId="urn:microsoft.com/office/officeart/2005/8/layout/matrix1"/>
    <dgm:cxn modelId="{19F1A1AA-9F0E-4516-8795-695AD4CB2C82}" type="presParOf" srcId="{ABC9DB4B-DE2E-415F-8BDA-069FC9B5BA20}" destId="{3BC44357-8BAF-43FB-8614-001B4F2921BA}" srcOrd="0" destOrd="0" presId="urn:microsoft.com/office/officeart/2005/8/layout/matrix1"/>
    <dgm:cxn modelId="{587339CB-3821-4571-AADA-A1522E4423A4}" type="presParOf" srcId="{3BC44357-8BAF-43FB-8614-001B4F2921BA}" destId="{851846E3-528A-4F12-9593-A980E695E859}" srcOrd="0" destOrd="0" presId="urn:microsoft.com/office/officeart/2005/8/layout/matrix1"/>
    <dgm:cxn modelId="{129C6F7E-F522-4E68-9305-8B8D64DA3AFA}" type="presParOf" srcId="{3BC44357-8BAF-43FB-8614-001B4F2921BA}" destId="{D8FB996D-CDC8-476E-A94A-88BC354B9193}" srcOrd="1" destOrd="0" presId="urn:microsoft.com/office/officeart/2005/8/layout/matrix1"/>
    <dgm:cxn modelId="{093DA204-B0B0-4147-834C-A44C6CAFB50E}" type="presParOf" srcId="{3BC44357-8BAF-43FB-8614-001B4F2921BA}" destId="{CDB0B87D-1421-4E25-BD90-2174C24618BA}" srcOrd="2" destOrd="0" presId="urn:microsoft.com/office/officeart/2005/8/layout/matrix1"/>
    <dgm:cxn modelId="{484E8E33-992E-4620-A955-0A00F933ACD5}" type="presParOf" srcId="{3BC44357-8BAF-43FB-8614-001B4F2921BA}" destId="{58464B0D-410C-4B5B-BD32-E733E4C9AB1F}" srcOrd="3" destOrd="0" presId="urn:microsoft.com/office/officeart/2005/8/layout/matrix1"/>
    <dgm:cxn modelId="{6E56C7AD-E144-4C12-8F77-F7EA0236B147}" type="presParOf" srcId="{3BC44357-8BAF-43FB-8614-001B4F2921BA}" destId="{21EB362D-928D-4C55-9788-AAF8CDC1080C}" srcOrd="4" destOrd="0" presId="urn:microsoft.com/office/officeart/2005/8/layout/matrix1"/>
    <dgm:cxn modelId="{B9256AD4-24E6-4EA8-B68E-9268AD933FA0}" type="presParOf" srcId="{3BC44357-8BAF-43FB-8614-001B4F2921BA}" destId="{D26A388F-49AA-4167-8056-9AB9AAA943D7}" srcOrd="5" destOrd="0" presId="urn:microsoft.com/office/officeart/2005/8/layout/matrix1"/>
    <dgm:cxn modelId="{1504005E-226E-4445-9D91-70E5FC0F7A50}" type="presParOf" srcId="{3BC44357-8BAF-43FB-8614-001B4F2921BA}" destId="{7AA49D66-9814-47DE-B411-53A44165719A}" srcOrd="6" destOrd="0" presId="urn:microsoft.com/office/officeart/2005/8/layout/matrix1"/>
    <dgm:cxn modelId="{CBB2F998-4867-4D50-88C1-584EC0D63FE7}" type="presParOf" srcId="{3BC44357-8BAF-43FB-8614-001B4F2921BA}" destId="{E37F791B-2A84-4EE1-AD65-DBC2DFAD0D31}" srcOrd="7" destOrd="0" presId="urn:microsoft.com/office/officeart/2005/8/layout/matrix1"/>
    <dgm:cxn modelId="{CC45E82E-5E16-42FA-B756-F0BBCEE6A733}" type="presParOf" srcId="{ABC9DB4B-DE2E-415F-8BDA-069FC9B5BA20}" destId="{79A316B0-0C1E-4BBE-B87E-12F812DE7B32}"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B9B15C-315C-40AF-A020-B550D4E16A22}">
      <dsp:nvSpPr>
        <dsp:cNvPr id="0" name=""/>
        <dsp:cNvSpPr/>
      </dsp:nvSpPr>
      <dsp:spPr>
        <a:xfrm>
          <a:off x="0" y="0"/>
          <a:ext cx="4952999" cy="133350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solidFill>
                <a:schemeClr val="bg1"/>
              </a:solidFill>
            </a:rPr>
            <a:t>Under-allocation of Funds</a:t>
          </a:r>
        </a:p>
        <a:p>
          <a:pPr marL="114300" lvl="1" indent="-114300" algn="l" defTabSz="622300">
            <a:lnSpc>
              <a:spcPct val="90000"/>
            </a:lnSpc>
            <a:spcBef>
              <a:spcPct val="0"/>
            </a:spcBef>
            <a:spcAft>
              <a:spcPct val="15000"/>
            </a:spcAft>
            <a:buChar char="•"/>
          </a:pPr>
          <a:r>
            <a:rPr lang="en-US" sz="1400" kern="1200" dirty="0">
              <a:solidFill>
                <a:schemeClr val="bg1"/>
              </a:solidFill>
            </a:rPr>
            <a:t>Less than 4% of GDP (Actual)</a:t>
          </a:r>
        </a:p>
        <a:p>
          <a:pPr marL="114300" lvl="1" indent="-114300" algn="l" defTabSz="622300">
            <a:lnSpc>
              <a:spcPct val="90000"/>
            </a:lnSpc>
            <a:spcBef>
              <a:spcPct val="0"/>
            </a:spcBef>
            <a:spcAft>
              <a:spcPct val="15000"/>
            </a:spcAft>
            <a:buChar char="•"/>
          </a:pPr>
          <a:r>
            <a:rPr lang="en-US" sz="1400" kern="1200" dirty="0">
              <a:solidFill>
                <a:schemeClr val="bg1"/>
              </a:solidFill>
            </a:rPr>
            <a:t>6% of GDP  (Target)</a:t>
          </a:r>
        </a:p>
      </dsp:txBody>
      <dsp:txXfrm>
        <a:off x="1123949" y="0"/>
        <a:ext cx="3829049" cy="1333500"/>
      </dsp:txXfrm>
    </dsp:sp>
    <dsp:sp modelId="{2318E006-29AE-4779-9444-1C9835B7912E}">
      <dsp:nvSpPr>
        <dsp:cNvPr id="0" name=""/>
        <dsp:cNvSpPr/>
      </dsp:nvSpPr>
      <dsp:spPr>
        <a:xfrm>
          <a:off x="133349" y="133350"/>
          <a:ext cx="990599" cy="1066800"/>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l="-10000" r="-10000"/>
          </a:stretch>
        </a:blip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dsp:style>
    </dsp:sp>
    <dsp:sp modelId="{BD11608F-7909-4528-AA89-613F3E9EE619}">
      <dsp:nvSpPr>
        <dsp:cNvPr id="0" name=""/>
        <dsp:cNvSpPr/>
      </dsp:nvSpPr>
      <dsp:spPr>
        <a:xfrm>
          <a:off x="0" y="1466849"/>
          <a:ext cx="4952999" cy="133350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solidFill>
                <a:schemeClr val="bg1"/>
              </a:solidFill>
            </a:rPr>
            <a:t>Mobilization of Domestic Resources</a:t>
          </a:r>
        </a:p>
        <a:p>
          <a:pPr marL="114300" lvl="1" indent="-114300" algn="l" defTabSz="622300">
            <a:lnSpc>
              <a:spcPct val="90000"/>
            </a:lnSpc>
            <a:spcBef>
              <a:spcPct val="0"/>
            </a:spcBef>
            <a:spcAft>
              <a:spcPct val="15000"/>
            </a:spcAft>
            <a:buChar char="•"/>
          </a:pPr>
          <a:r>
            <a:rPr lang="en-US" sz="1400" kern="1200" dirty="0">
              <a:solidFill>
                <a:schemeClr val="bg1"/>
              </a:solidFill>
            </a:rPr>
            <a:t>Education Cess</a:t>
          </a:r>
        </a:p>
        <a:p>
          <a:pPr marL="114300" lvl="1" indent="-114300" algn="l" defTabSz="622300">
            <a:lnSpc>
              <a:spcPct val="90000"/>
            </a:lnSpc>
            <a:spcBef>
              <a:spcPct val="0"/>
            </a:spcBef>
            <a:spcAft>
              <a:spcPct val="15000"/>
            </a:spcAft>
            <a:buChar char="•"/>
          </a:pPr>
          <a:r>
            <a:rPr lang="en-US" sz="1400" kern="1200" dirty="0">
              <a:solidFill>
                <a:schemeClr val="bg1"/>
              </a:solidFill>
            </a:rPr>
            <a:t>Corporate Social Responsibility</a:t>
          </a:r>
        </a:p>
      </dsp:txBody>
      <dsp:txXfrm>
        <a:off x="1123949" y="1466849"/>
        <a:ext cx="3829049" cy="1333500"/>
      </dsp:txXfrm>
    </dsp:sp>
    <dsp:sp modelId="{7DC5D323-BE35-4431-BE58-F47C622DB07E}">
      <dsp:nvSpPr>
        <dsp:cNvPr id="0" name=""/>
        <dsp:cNvSpPr/>
      </dsp:nvSpPr>
      <dsp:spPr>
        <a:xfrm>
          <a:off x="133349" y="1600199"/>
          <a:ext cx="990599" cy="1066800"/>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l="-4000" r="-4000"/>
          </a:stretch>
        </a:blip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dsp:style>
    </dsp:sp>
    <dsp:sp modelId="{859076AA-DC74-478B-9C4D-2B74E431BE3A}">
      <dsp:nvSpPr>
        <dsp:cNvPr id="0" name=""/>
        <dsp:cNvSpPr/>
      </dsp:nvSpPr>
      <dsp:spPr>
        <a:xfrm>
          <a:off x="0" y="2933699"/>
          <a:ext cx="4952999" cy="133350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solidFill>
                <a:schemeClr val="bg1"/>
              </a:solidFill>
            </a:rPr>
            <a:t>Expanding Private Spending on Education</a:t>
          </a:r>
        </a:p>
        <a:p>
          <a:pPr marL="114300" lvl="1" indent="-114300" algn="l" defTabSz="622300">
            <a:lnSpc>
              <a:spcPct val="90000"/>
            </a:lnSpc>
            <a:spcBef>
              <a:spcPct val="0"/>
            </a:spcBef>
            <a:spcAft>
              <a:spcPct val="15000"/>
            </a:spcAft>
            <a:buChar char="•"/>
          </a:pPr>
          <a:r>
            <a:rPr lang="en-US" sz="1400" kern="1200" dirty="0">
              <a:solidFill>
                <a:schemeClr val="bg1"/>
              </a:solidFill>
            </a:rPr>
            <a:t>Annual private spend is USD 56 billion out of USD 133 billion annual market of education (Kaizen, n.d.).</a:t>
          </a:r>
        </a:p>
      </dsp:txBody>
      <dsp:txXfrm>
        <a:off x="1123949" y="2933699"/>
        <a:ext cx="3829049" cy="1333500"/>
      </dsp:txXfrm>
    </dsp:sp>
    <dsp:sp modelId="{69DF463B-A5A5-40ED-B869-EF5F64898D55}">
      <dsp:nvSpPr>
        <dsp:cNvPr id="0" name=""/>
        <dsp:cNvSpPr/>
      </dsp:nvSpPr>
      <dsp:spPr>
        <a:xfrm>
          <a:off x="133349" y="3067049"/>
          <a:ext cx="990599" cy="1066800"/>
        </a:xfrm>
        <a:prstGeom prst="roundRect">
          <a:avLst>
            <a:gd name="adj" fmla="val 10000"/>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l="-4000" r="-4000"/>
          </a:stretch>
        </a:blip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62E0A3-1F84-4F61-B75F-26629838D953}">
      <dsp:nvSpPr>
        <dsp:cNvPr id="0" name=""/>
        <dsp:cNvSpPr/>
      </dsp:nvSpPr>
      <dsp:spPr>
        <a:xfrm>
          <a:off x="0" y="0"/>
          <a:ext cx="4952999" cy="133350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solidFill>
                <a:schemeClr val="bg1"/>
              </a:solidFill>
            </a:rPr>
            <a:t>Funding</a:t>
          </a:r>
          <a:r>
            <a:rPr lang="en-US" sz="1800" kern="1200" dirty="0"/>
            <a:t> </a:t>
          </a:r>
          <a:r>
            <a:rPr lang="en-US" sz="1800" kern="1200" dirty="0">
              <a:solidFill>
                <a:schemeClr val="bg1"/>
              </a:solidFill>
            </a:rPr>
            <a:t>Gap for Achieving SDGs</a:t>
          </a:r>
        </a:p>
        <a:p>
          <a:pPr marL="114300" lvl="1" indent="-114300" algn="l" defTabSz="622300">
            <a:lnSpc>
              <a:spcPct val="90000"/>
            </a:lnSpc>
            <a:spcBef>
              <a:spcPct val="0"/>
            </a:spcBef>
            <a:spcAft>
              <a:spcPct val="15000"/>
            </a:spcAft>
            <a:buChar char="•"/>
          </a:pPr>
          <a:r>
            <a:rPr lang="en-US" sz="1400" kern="1200" dirty="0">
              <a:solidFill>
                <a:schemeClr val="bg1"/>
              </a:solidFill>
              <a:latin typeface="+mn-lt"/>
            </a:rPr>
            <a:t>Size of the gap: </a:t>
          </a:r>
          <a:r>
            <a:rPr lang="fr-FR" sz="1400" kern="1200" dirty="0">
              <a:solidFill>
                <a:schemeClr val="bg1"/>
              </a:solidFill>
              <a:latin typeface="+mn-lt"/>
            </a:rPr>
            <a:t>USD 740 billion (2015-2030) (Bhamra, Shanker &amp; Niazi, 2015)</a:t>
          </a:r>
          <a:endParaRPr lang="en-US" sz="1400" kern="1200" dirty="0">
            <a:solidFill>
              <a:schemeClr val="bg1"/>
            </a:solidFill>
            <a:latin typeface="+mn-lt"/>
          </a:endParaRPr>
        </a:p>
      </dsp:txBody>
      <dsp:txXfrm>
        <a:off x="1123949" y="0"/>
        <a:ext cx="3829049" cy="1333500"/>
      </dsp:txXfrm>
    </dsp:sp>
    <dsp:sp modelId="{3BF7D26E-9DC1-4409-A490-90DCD3372A2E}">
      <dsp:nvSpPr>
        <dsp:cNvPr id="0" name=""/>
        <dsp:cNvSpPr/>
      </dsp:nvSpPr>
      <dsp:spPr>
        <a:xfrm>
          <a:off x="133349" y="133350"/>
          <a:ext cx="990599" cy="1066800"/>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l="-4000" r="-4000"/>
          </a:stretch>
        </a:blip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dsp:style>
    </dsp:sp>
    <dsp:sp modelId="{28B85AC9-031D-43F6-8B01-B190312170EF}">
      <dsp:nvSpPr>
        <dsp:cNvPr id="0" name=""/>
        <dsp:cNvSpPr/>
      </dsp:nvSpPr>
      <dsp:spPr>
        <a:xfrm>
          <a:off x="0" y="1466849"/>
          <a:ext cx="4952999" cy="133350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solidFill>
                <a:schemeClr val="bg1"/>
              </a:solidFill>
            </a:rPr>
            <a:t>Attractive Market for Impact Investing </a:t>
          </a:r>
        </a:p>
        <a:p>
          <a:pPr marL="114300" lvl="1" indent="-114300" algn="l" defTabSz="622300">
            <a:lnSpc>
              <a:spcPct val="90000"/>
            </a:lnSpc>
            <a:spcBef>
              <a:spcPct val="0"/>
            </a:spcBef>
            <a:spcAft>
              <a:spcPct val="15000"/>
            </a:spcAft>
            <a:buChar char="•"/>
          </a:pPr>
          <a:r>
            <a:rPr lang="fr-FR" sz="1400" kern="1200" dirty="0">
              <a:solidFill>
                <a:schemeClr val="bg1"/>
              </a:solidFill>
              <a:latin typeface="+mn-lt"/>
            </a:rPr>
            <a:t>Financial reports about stable financial markets, </a:t>
          </a:r>
          <a:r>
            <a:rPr lang="fr-FR" sz="1400" kern="1200" dirty="0" err="1">
              <a:solidFill>
                <a:schemeClr val="bg1"/>
              </a:solidFill>
              <a:latin typeface="+mn-lt"/>
            </a:rPr>
            <a:t>rule</a:t>
          </a:r>
          <a:r>
            <a:rPr lang="fr-FR" sz="1400" kern="1200" dirty="0">
              <a:solidFill>
                <a:schemeClr val="bg1"/>
              </a:solidFill>
              <a:latin typeface="+mn-lt"/>
            </a:rPr>
            <a:t> of </a:t>
          </a:r>
          <a:r>
            <a:rPr lang="fr-FR" sz="1400" kern="1200" dirty="0" err="1">
              <a:solidFill>
                <a:schemeClr val="bg1"/>
              </a:solidFill>
              <a:latin typeface="+mn-lt"/>
            </a:rPr>
            <a:t>law</a:t>
          </a:r>
          <a:r>
            <a:rPr lang="fr-FR" sz="1400" kern="1200" dirty="0">
              <a:solidFill>
                <a:schemeClr val="bg1"/>
              </a:solidFill>
              <a:latin typeface="+mn-lt"/>
            </a:rPr>
            <a:t>, </a:t>
          </a:r>
          <a:r>
            <a:rPr lang="fr-FR" sz="1400" kern="1200" dirty="0" err="1">
              <a:solidFill>
                <a:schemeClr val="bg1"/>
              </a:solidFill>
              <a:latin typeface="+mn-lt"/>
            </a:rPr>
            <a:t>recession</a:t>
          </a:r>
          <a:r>
            <a:rPr lang="fr-FR" sz="1400" kern="1200" dirty="0">
              <a:solidFill>
                <a:schemeClr val="bg1"/>
              </a:solidFill>
              <a:latin typeface="+mn-lt"/>
            </a:rPr>
            <a:t> proof </a:t>
          </a:r>
          <a:r>
            <a:rPr lang="fr-FR" sz="1400" kern="1200" dirty="0" err="1">
              <a:solidFill>
                <a:schemeClr val="bg1"/>
              </a:solidFill>
              <a:latin typeface="+mn-lt"/>
            </a:rPr>
            <a:t>sector</a:t>
          </a:r>
          <a:r>
            <a:rPr lang="fr-FR" sz="1400" kern="1200" dirty="0">
              <a:solidFill>
                <a:schemeClr val="bg1"/>
              </a:solidFill>
              <a:latin typeface="+mn-lt"/>
            </a:rPr>
            <a:t>, </a:t>
          </a:r>
          <a:r>
            <a:rPr lang="fr-FR" sz="1400" kern="1200" dirty="0" err="1">
              <a:solidFill>
                <a:schemeClr val="bg1"/>
              </a:solidFill>
              <a:latin typeface="+mn-lt"/>
            </a:rPr>
            <a:t>low</a:t>
          </a:r>
          <a:r>
            <a:rPr lang="fr-FR" sz="1400" kern="1200" dirty="0">
              <a:solidFill>
                <a:schemeClr val="bg1"/>
              </a:solidFill>
              <a:latin typeface="+mn-lt"/>
            </a:rPr>
            <a:t> </a:t>
          </a:r>
          <a:r>
            <a:rPr lang="fr-FR" sz="1400" kern="1200" dirty="0" err="1">
              <a:solidFill>
                <a:schemeClr val="bg1"/>
              </a:solidFill>
              <a:latin typeface="+mn-lt"/>
            </a:rPr>
            <a:t>working</a:t>
          </a:r>
          <a:r>
            <a:rPr lang="fr-FR" sz="1400" kern="1200" dirty="0">
              <a:solidFill>
                <a:schemeClr val="bg1"/>
              </a:solidFill>
              <a:latin typeface="+mn-lt"/>
            </a:rPr>
            <a:t> capital </a:t>
          </a:r>
          <a:r>
            <a:rPr lang="fr-FR" sz="1400" kern="1200" dirty="0" err="1">
              <a:solidFill>
                <a:schemeClr val="bg1"/>
              </a:solidFill>
              <a:latin typeface="+mn-lt"/>
            </a:rPr>
            <a:t>requirement</a:t>
          </a:r>
          <a:r>
            <a:rPr lang="fr-FR" sz="1400" kern="1200" dirty="0">
              <a:solidFill>
                <a:schemeClr val="bg1"/>
              </a:solidFill>
              <a:latin typeface="+mn-lt"/>
            </a:rPr>
            <a:t>, </a:t>
          </a:r>
          <a:r>
            <a:rPr lang="fr-FR" sz="1400" kern="1200" dirty="0" err="1">
              <a:solidFill>
                <a:schemeClr val="bg1"/>
              </a:solidFill>
              <a:latin typeface="+mn-lt"/>
            </a:rPr>
            <a:t>unmet</a:t>
          </a:r>
          <a:r>
            <a:rPr lang="fr-FR" sz="1400" kern="1200" dirty="0">
              <a:solidFill>
                <a:schemeClr val="bg1"/>
              </a:solidFill>
              <a:latin typeface="+mn-lt"/>
            </a:rPr>
            <a:t> social </a:t>
          </a:r>
          <a:r>
            <a:rPr lang="fr-FR" sz="1400" kern="1200" dirty="0" err="1">
              <a:solidFill>
                <a:schemeClr val="bg1"/>
              </a:solidFill>
              <a:latin typeface="+mn-lt"/>
            </a:rPr>
            <a:t>needs</a:t>
          </a:r>
          <a:r>
            <a:rPr lang="fr-FR" sz="1400" kern="1200" dirty="0">
              <a:solidFill>
                <a:schemeClr val="bg1"/>
              </a:solidFill>
              <a:latin typeface="+mn-lt"/>
            </a:rPr>
            <a:t> -  Pandit &amp; </a:t>
          </a:r>
          <a:r>
            <a:rPr lang="fr-FR" sz="1400" kern="1200" dirty="0" err="1">
              <a:solidFill>
                <a:schemeClr val="bg1"/>
              </a:solidFill>
              <a:latin typeface="+mn-lt"/>
            </a:rPr>
            <a:t>Tamhane</a:t>
          </a:r>
          <a:r>
            <a:rPr lang="fr-FR" sz="1400" kern="1200" dirty="0">
              <a:solidFill>
                <a:schemeClr val="bg1"/>
              </a:solidFill>
              <a:latin typeface="+mn-lt"/>
            </a:rPr>
            <a:t> (2017); Kaizen (</a:t>
          </a:r>
          <a:r>
            <a:rPr lang="fr-FR" sz="1400" kern="1200" dirty="0" err="1">
              <a:solidFill>
                <a:schemeClr val="bg1"/>
              </a:solidFill>
              <a:latin typeface="+mn-lt"/>
            </a:rPr>
            <a:t>n.d</a:t>
          </a:r>
          <a:r>
            <a:rPr lang="fr-FR" sz="1400" kern="1200" dirty="0">
              <a:solidFill>
                <a:schemeClr val="bg1"/>
              </a:solidFill>
              <a:latin typeface="+mn-lt"/>
            </a:rPr>
            <a:t>.) </a:t>
          </a:r>
          <a:endParaRPr lang="en-US" sz="1400" kern="1200" dirty="0">
            <a:solidFill>
              <a:schemeClr val="bg1"/>
            </a:solidFill>
            <a:latin typeface="+mn-lt"/>
          </a:endParaRPr>
        </a:p>
      </dsp:txBody>
      <dsp:txXfrm>
        <a:off x="1123949" y="1466849"/>
        <a:ext cx="3829049" cy="1333500"/>
      </dsp:txXfrm>
    </dsp:sp>
    <dsp:sp modelId="{C549A8D1-7553-46B5-931A-E389B7E4B1CC}">
      <dsp:nvSpPr>
        <dsp:cNvPr id="0" name=""/>
        <dsp:cNvSpPr/>
      </dsp:nvSpPr>
      <dsp:spPr>
        <a:xfrm>
          <a:off x="133349" y="1600200"/>
          <a:ext cx="990599" cy="1066800"/>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l="-4000" r="-4000"/>
          </a:stretch>
        </a:blip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dsp:style>
    </dsp:sp>
    <dsp:sp modelId="{579511D6-AAE1-47D1-8A29-AE21380E4FCC}">
      <dsp:nvSpPr>
        <dsp:cNvPr id="0" name=""/>
        <dsp:cNvSpPr/>
      </dsp:nvSpPr>
      <dsp:spPr>
        <a:xfrm>
          <a:off x="0" y="2933699"/>
          <a:ext cx="4952999" cy="133350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solidFill>
                <a:schemeClr val="bg1"/>
              </a:solidFill>
            </a:rPr>
            <a:t>Focus on Learning Crisis</a:t>
          </a:r>
        </a:p>
        <a:p>
          <a:pPr marL="114300" lvl="1" indent="-114300" algn="l" defTabSz="622300">
            <a:lnSpc>
              <a:spcPct val="90000"/>
            </a:lnSpc>
            <a:spcBef>
              <a:spcPct val="0"/>
            </a:spcBef>
            <a:spcAft>
              <a:spcPct val="15000"/>
            </a:spcAft>
            <a:buChar char="•"/>
          </a:pPr>
          <a:r>
            <a:rPr lang="en-US" sz="1400" kern="1200" dirty="0">
              <a:solidFill>
                <a:schemeClr val="bg1"/>
              </a:solidFill>
            </a:rPr>
            <a:t>Pay for results that are achieved</a:t>
          </a:r>
        </a:p>
        <a:p>
          <a:pPr marL="114300" lvl="1" indent="-114300" algn="l" defTabSz="622300">
            <a:lnSpc>
              <a:spcPct val="90000"/>
            </a:lnSpc>
            <a:spcBef>
              <a:spcPct val="0"/>
            </a:spcBef>
            <a:spcAft>
              <a:spcPct val="15000"/>
            </a:spcAft>
            <a:buChar char="•"/>
          </a:pPr>
          <a:r>
            <a:rPr lang="en-US" sz="1400" kern="1200" dirty="0">
              <a:solidFill>
                <a:schemeClr val="bg1"/>
              </a:solidFill>
            </a:rPr>
            <a:t>Incentivize innovation that can improve learning</a:t>
          </a:r>
        </a:p>
        <a:p>
          <a:pPr marL="114300" lvl="1" indent="-114300" algn="l" defTabSz="622300">
            <a:lnSpc>
              <a:spcPct val="90000"/>
            </a:lnSpc>
            <a:spcBef>
              <a:spcPct val="0"/>
            </a:spcBef>
            <a:spcAft>
              <a:spcPct val="15000"/>
            </a:spcAft>
            <a:buChar char="•"/>
          </a:pPr>
          <a:endParaRPr lang="en-US" sz="1400" kern="1200" dirty="0"/>
        </a:p>
      </dsp:txBody>
      <dsp:txXfrm>
        <a:off x="1123949" y="2933699"/>
        <a:ext cx="3829049" cy="1333500"/>
      </dsp:txXfrm>
    </dsp:sp>
    <dsp:sp modelId="{21B499F0-4646-443F-960E-1F5CB3E9500F}">
      <dsp:nvSpPr>
        <dsp:cNvPr id="0" name=""/>
        <dsp:cNvSpPr/>
      </dsp:nvSpPr>
      <dsp:spPr>
        <a:xfrm>
          <a:off x="133349" y="3067049"/>
          <a:ext cx="990599" cy="1066800"/>
        </a:xfrm>
        <a:prstGeom prst="roundRect">
          <a:avLst>
            <a:gd name="adj" fmla="val 10000"/>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l="-4000" r="-4000"/>
          </a:stretch>
        </a:blip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5804C0-4F7A-48C9-8EFA-D8A2DEAEBB9C}">
      <dsp:nvSpPr>
        <dsp:cNvPr id="0" name=""/>
        <dsp:cNvSpPr/>
      </dsp:nvSpPr>
      <dsp:spPr>
        <a:xfrm>
          <a:off x="0" y="0"/>
          <a:ext cx="1785937" cy="42672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Public education budget is not enough to meet SDG4</a:t>
          </a:r>
        </a:p>
      </dsp:txBody>
      <dsp:txXfrm>
        <a:off x="0" y="1706880"/>
        <a:ext cx="1785937" cy="1706880"/>
      </dsp:txXfrm>
    </dsp:sp>
    <dsp:sp modelId="{B071D01A-DB17-4F3E-BE55-CAAE57C9D65F}">
      <dsp:nvSpPr>
        <dsp:cNvPr id="0" name=""/>
        <dsp:cNvSpPr/>
      </dsp:nvSpPr>
      <dsp:spPr>
        <a:xfrm>
          <a:off x="182479" y="256032"/>
          <a:ext cx="1420977" cy="1420977"/>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4F16925-04B9-4C65-AF0B-B69C5F98B1B9}">
      <dsp:nvSpPr>
        <dsp:cNvPr id="0" name=""/>
        <dsp:cNvSpPr/>
      </dsp:nvSpPr>
      <dsp:spPr>
        <a:xfrm>
          <a:off x="1839515" y="0"/>
          <a:ext cx="1785937" cy="42672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Government funds are restricted and input-based</a:t>
          </a:r>
        </a:p>
      </dsp:txBody>
      <dsp:txXfrm>
        <a:off x="1839515" y="1706880"/>
        <a:ext cx="1785937" cy="1706880"/>
      </dsp:txXfrm>
    </dsp:sp>
    <dsp:sp modelId="{82802D85-1655-494D-B050-59BC4EAB3C47}">
      <dsp:nvSpPr>
        <dsp:cNvPr id="0" name=""/>
        <dsp:cNvSpPr/>
      </dsp:nvSpPr>
      <dsp:spPr>
        <a:xfrm>
          <a:off x="2021995" y="256032"/>
          <a:ext cx="1420977" cy="1420977"/>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27D9D1B-E55B-49AC-AE9D-DCA420E98A71}">
      <dsp:nvSpPr>
        <dsp:cNvPr id="0" name=""/>
        <dsp:cNvSpPr/>
      </dsp:nvSpPr>
      <dsp:spPr>
        <a:xfrm>
          <a:off x="3679031" y="0"/>
          <a:ext cx="1785937" cy="42672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CSOs are insecure about funding</a:t>
          </a:r>
        </a:p>
      </dsp:txBody>
      <dsp:txXfrm>
        <a:off x="3679031" y="1706880"/>
        <a:ext cx="1785937" cy="1706880"/>
      </dsp:txXfrm>
    </dsp:sp>
    <dsp:sp modelId="{436D05A6-3ED3-41DD-AB06-ADA6DAF18FA3}">
      <dsp:nvSpPr>
        <dsp:cNvPr id="0" name=""/>
        <dsp:cNvSpPr/>
      </dsp:nvSpPr>
      <dsp:spPr>
        <a:xfrm>
          <a:off x="3861511" y="256032"/>
          <a:ext cx="1420977" cy="1420977"/>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F21192C-18EE-46F2-A06C-7FB9013B7621}">
      <dsp:nvSpPr>
        <dsp:cNvPr id="0" name=""/>
        <dsp:cNvSpPr/>
      </dsp:nvSpPr>
      <dsp:spPr>
        <a:xfrm>
          <a:off x="5518546" y="0"/>
          <a:ext cx="1785937" cy="42672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Need for flexibility to innovate and scale</a:t>
          </a:r>
        </a:p>
      </dsp:txBody>
      <dsp:txXfrm>
        <a:off x="5518546" y="1706880"/>
        <a:ext cx="1785937" cy="1706880"/>
      </dsp:txXfrm>
    </dsp:sp>
    <dsp:sp modelId="{A8B8DFE6-F283-4EAF-A4EF-678438DED9F0}">
      <dsp:nvSpPr>
        <dsp:cNvPr id="0" name=""/>
        <dsp:cNvSpPr/>
      </dsp:nvSpPr>
      <dsp:spPr>
        <a:xfrm>
          <a:off x="5701026" y="256032"/>
          <a:ext cx="1420977" cy="1420977"/>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687C6FC-D432-4473-98B3-ECE3264E67CA}">
      <dsp:nvSpPr>
        <dsp:cNvPr id="0" name=""/>
        <dsp:cNvSpPr/>
      </dsp:nvSpPr>
      <dsp:spPr>
        <a:xfrm>
          <a:off x="7358062" y="0"/>
          <a:ext cx="1785937" cy="426720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Need for greater accountability</a:t>
          </a:r>
        </a:p>
      </dsp:txBody>
      <dsp:txXfrm>
        <a:off x="7358062" y="1706880"/>
        <a:ext cx="1785937" cy="1706880"/>
      </dsp:txXfrm>
    </dsp:sp>
    <dsp:sp modelId="{6F040971-BA66-4558-AB62-0ED230AF057E}">
      <dsp:nvSpPr>
        <dsp:cNvPr id="0" name=""/>
        <dsp:cNvSpPr/>
      </dsp:nvSpPr>
      <dsp:spPr>
        <a:xfrm>
          <a:off x="7540542" y="256032"/>
          <a:ext cx="1420977" cy="1420977"/>
        </a:xfrm>
        <a:prstGeom prst="ellipse">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C9C6FEE-07C8-4284-B00E-6C9CCD9385D5}">
      <dsp:nvSpPr>
        <dsp:cNvPr id="0" name=""/>
        <dsp:cNvSpPr/>
      </dsp:nvSpPr>
      <dsp:spPr>
        <a:xfrm>
          <a:off x="365759" y="3413760"/>
          <a:ext cx="8412480" cy="640080"/>
        </a:xfrm>
        <a:prstGeom prst="leftRight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989FF2-90CF-4845-A630-D5F15C30C418}">
      <dsp:nvSpPr>
        <dsp:cNvPr id="0" name=""/>
        <dsp:cNvSpPr/>
      </dsp:nvSpPr>
      <dsp:spPr>
        <a:xfrm>
          <a:off x="0" y="922646"/>
          <a:ext cx="2158735" cy="215873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r>
            <a:rPr lang="en-US" sz="2100" kern="1200" dirty="0"/>
            <a:t>Supply of high-quality interventions</a:t>
          </a:r>
        </a:p>
      </dsp:txBody>
      <dsp:txXfrm>
        <a:off x="316139" y="1238785"/>
        <a:ext cx="1526457" cy="1526457"/>
      </dsp:txXfrm>
    </dsp:sp>
    <dsp:sp modelId="{FD2AA30A-DF37-405E-84ED-3F641CC57E5F}">
      <dsp:nvSpPr>
        <dsp:cNvPr id="0" name=""/>
        <dsp:cNvSpPr/>
      </dsp:nvSpPr>
      <dsp:spPr>
        <a:xfrm>
          <a:off x="2158734" y="922646"/>
          <a:ext cx="2158735" cy="215873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r>
            <a:rPr lang="en-US" sz="2100" kern="1200" dirty="0"/>
            <a:t>Securing investment and pricing outcomes</a:t>
          </a:r>
        </a:p>
      </dsp:txBody>
      <dsp:txXfrm>
        <a:off x="2474873" y="1238785"/>
        <a:ext cx="1526457" cy="1526457"/>
      </dsp:txXfrm>
    </dsp:sp>
    <dsp:sp modelId="{D215F46F-5E68-4225-B19D-75FFEE248C9E}">
      <dsp:nvSpPr>
        <dsp:cNvPr id="0" name=""/>
        <dsp:cNvSpPr/>
      </dsp:nvSpPr>
      <dsp:spPr>
        <a:xfrm>
          <a:off x="4317469" y="922646"/>
          <a:ext cx="2158735" cy="215873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r>
            <a:rPr lang="en-US" sz="2100" kern="1200" dirty="0"/>
            <a:t>Financial mechanisms</a:t>
          </a:r>
        </a:p>
      </dsp:txBody>
      <dsp:txXfrm>
        <a:off x="4633608" y="1238785"/>
        <a:ext cx="1526457" cy="1526457"/>
      </dsp:txXfrm>
    </dsp:sp>
    <dsp:sp modelId="{09137E9D-C8C7-4D77-BE1C-968E2DF1788F}">
      <dsp:nvSpPr>
        <dsp:cNvPr id="0" name=""/>
        <dsp:cNvSpPr/>
      </dsp:nvSpPr>
      <dsp:spPr>
        <a:xfrm>
          <a:off x="6476205" y="922646"/>
          <a:ext cx="2158735" cy="215873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r>
            <a:rPr lang="en-US" sz="2100" kern="1200" dirty="0"/>
            <a:t>Monitoring, evaluation and capacity building</a:t>
          </a:r>
        </a:p>
      </dsp:txBody>
      <dsp:txXfrm>
        <a:off x="6792344" y="1238785"/>
        <a:ext cx="1526457" cy="152645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1846E3-528A-4F12-9593-A980E695E859}">
      <dsp:nvSpPr>
        <dsp:cNvPr id="0" name=""/>
        <dsp:cNvSpPr/>
      </dsp:nvSpPr>
      <dsp:spPr>
        <a:xfrm rot="16200000">
          <a:off x="1110985" y="-1110985"/>
          <a:ext cx="2247900" cy="4469871"/>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808" tIns="241808" rIns="241808" bIns="241808" numCol="1" spcCol="1270" anchor="ctr" anchorCtr="0">
          <a:noAutofit/>
        </a:bodyPr>
        <a:lstStyle/>
        <a:p>
          <a:pPr marL="0" lvl="0" indent="0" algn="ctr" defTabSz="1511300">
            <a:lnSpc>
              <a:spcPct val="90000"/>
            </a:lnSpc>
            <a:spcBef>
              <a:spcPct val="0"/>
            </a:spcBef>
            <a:spcAft>
              <a:spcPct val="35000"/>
            </a:spcAft>
            <a:buNone/>
          </a:pPr>
          <a:r>
            <a:rPr lang="en-US" sz="3400" kern="1200" dirty="0"/>
            <a:t>Service Providers</a:t>
          </a:r>
        </a:p>
      </dsp:txBody>
      <dsp:txXfrm rot="5400000">
        <a:off x="-1" y="1"/>
        <a:ext cx="4469871" cy="1685925"/>
      </dsp:txXfrm>
    </dsp:sp>
    <dsp:sp modelId="{CDB0B87D-1421-4E25-BD90-2174C24618BA}">
      <dsp:nvSpPr>
        <dsp:cNvPr id="0" name=""/>
        <dsp:cNvSpPr/>
      </dsp:nvSpPr>
      <dsp:spPr>
        <a:xfrm>
          <a:off x="4469871" y="0"/>
          <a:ext cx="4469871" cy="22479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808" tIns="241808" rIns="241808" bIns="241808" numCol="1" spcCol="1270" anchor="ctr" anchorCtr="0">
          <a:noAutofit/>
        </a:bodyPr>
        <a:lstStyle/>
        <a:p>
          <a:pPr marL="0" lvl="0" indent="0" algn="ctr" defTabSz="1511300">
            <a:lnSpc>
              <a:spcPct val="90000"/>
            </a:lnSpc>
            <a:spcBef>
              <a:spcPct val="0"/>
            </a:spcBef>
            <a:spcAft>
              <a:spcPct val="35000"/>
            </a:spcAft>
            <a:buNone/>
          </a:pPr>
          <a:r>
            <a:rPr lang="en-US" sz="3400" kern="1200" dirty="0"/>
            <a:t>Risk Investors</a:t>
          </a:r>
        </a:p>
      </dsp:txBody>
      <dsp:txXfrm>
        <a:off x="4469871" y="0"/>
        <a:ext cx="4469871" cy="1685925"/>
      </dsp:txXfrm>
    </dsp:sp>
    <dsp:sp modelId="{21EB362D-928D-4C55-9788-AAF8CDC1080C}">
      <dsp:nvSpPr>
        <dsp:cNvPr id="0" name=""/>
        <dsp:cNvSpPr/>
      </dsp:nvSpPr>
      <dsp:spPr>
        <a:xfrm rot="10800000">
          <a:off x="0" y="2247900"/>
          <a:ext cx="4469871" cy="22479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808" tIns="241808" rIns="241808" bIns="241808" numCol="1" spcCol="1270" anchor="ctr" anchorCtr="0">
          <a:noAutofit/>
        </a:bodyPr>
        <a:lstStyle/>
        <a:p>
          <a:pPr marL="0" lvl="0" indent="0" algn="ctr" defTabSz="1511300">
            <a:lnSpc>
              <a:spcPct val="90000"/>
            </a:lnSpc>
            <a:spcBef>
              <a:spcPct val="0"/>
            </a:spcBef>
            <a:spcAft>
              <a:spcPct val="35000"/>
            </a:spcAft>
            <a:buNone/>
          </a:pPr>
          <a:r>
            <a:rPr lang="en-US" sz="3400" kern="1200" dirty="0"/>
            <a:t>Outcome Payers</a:t>
          </a:r>
        </a:p>
      </dsp:txBody>
      <dsp:txXfrm rot="10800000">
        <a:off x="0" y="2809875"/>
        <a:ext cx="4469871" cy="1685925"/>
      </dsp:txXfrm>
    </dsp:sp>
    <dsp:sp modelId="{7AA49D66-9814-47DE-B411-53A44165719A}">
      <dsp:nvSpPr>
        <dsp:cNvPr id="0" name=""/>
        <dsp:cNvSpPr/>
      </dsp:nvSpPr>
      <dsp:spPr>
        <a:xfrm rot="5400000">
          <a:off x="5580856" y="1136914"/>
          <a:ext cx="2247900" cy="4469871"/>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808" tIns="241808" rIns="241808" bIns="241808" numCol="1" spcCol="1270" anchor="ctr" anchorCtr="0">
          <a:noAutofit/>
        </a:bodyPr>
        <a:lstStyle/>
        <a:p>
          <a:pPr marL="0" lvl="0" indent="0" algn="ctr" defTabSz="1511300">
            <a:lnSpc>
              <a:spcPct val="90000"/>
            </a:lnSpc>
            <a:spcBef>
              <a:spcPct val="0"/>
            </a:spcBef>
            <a:spcAft>
              <a:spcPct val="35000"/>
            </a:spcAft>
            <a:buNone/>
          </a:pPr>
          <a:r>
            <a:rPr lang="en-US" sz="3400" kern="1200" dirty="0"/>
            <a:t>CSR</a:t>
          </a:r>
        </a:p>
      </dsp:txBody>
      <dsp:txXfrm rot="-5400000">
        <a:off x="4469871" y="2809875"/>
        <a:ext cx="4469871" cy="1685925"/>
      </dsp:txXfrm>
    </dsp:sp>
    <dsp:sp modelId="{79A316B0-0C1E-4BBE-B87E-12F812DE7B32}">
      <dsp:nvSpPr>
        <dsp:cNvPr id="0" name=""/>
        <dsp:cNvSpPr/>
      </dsp:nvSpPr>
      <dsp:spPr>
        <a:xfrm>
          <a:off x="3128909" y="1685925"/>
          <a:ext cx="2681922" cy="1123950"/>
        </a:xfrm>
        <a:prstGeom prst="roundRect">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t>Government</a:t>
          </a:r>
        </a:p>
      </dsp:txBody>
      <dsp:txXfrm>
        <a:off x="3183776" y="1740792"/>
        <a:ext cx="2572188" cy="1014216"/>
      </dsp:txXfrm>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10/22/2020</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10/22/2020</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a:t>Click to edit Master title style</a:t>
            </a:r>
            <a:endParaRPr/>
          </a:p>
        </p:txBody>
      </p:sp>
      <p:grpSp>
        <p:nvGrpSpPr>
          <p:cNvPr id="256" name="line" descr="Line graphic"/>
          <p:cNvGrpSpPr/>
          <p:nvPr/>
        </p:nvGrpSpPr>
        <p:grpSpPr bwMode="invGray">
          <a:xfrm>
            <a:off x="1584896" y="4724400"/>
            <a:ext cx="8631936" cy="64008"/>
            <a:chOff x="-4110038" y="2703513"/>
            <a:chExt cx="17394239" cy="160336"/>
          </a:xfrm>
          <a:solidFill>
            <a:schemeClr val="accent1"/>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7" name="line" descr="Line graphic"/>
          <p:cNvGrpSpPr/>
          <p:nvPr/>
        </p:nvGrpSpPr>
        <p:grpSpPr bwMode="invGray">
          <a:xfrm>
            <a:off x="1522413" y="1514475"/>
            <a:ext cx="10569575" cy="64008"/>
            <a:chOff x="1522413" y="1514475"/>
            <a:chExt cx="10569575" cy="64008"/>
          </a:xfrm>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10/22/2020</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361612" y="274639"/>
            <a:ext cx="1371600" cy="5901747"/>
          </a:xfrm>
        </p:spPr>
        <p:txBody>
          <a:bodyPr vert="eaVert"/>
          <a:lstStyle/>
          <a:p>
            <a:r>
              <a:rPr lang="en-US"/>
              <a:t>Click to edit Master title style</a:t>
            </a:r>
            <a:endParaRPr/>
          </a:p>
        </p:txBody>
      </p:sp>
      <p:grpSp>
        <p:nvGrpSpPr>
          <p:cNvPr id="7" name="line" descr="Line graphic"/>
          <p:cNvGrpSpPr/>
          <p:nvPr/>
        </p:nvGrpSpPr>
        <p:grpSpPr bwMode="invGray">
          <a:xfrm rot="5400000">
            <a:off x="6864412" y="3472598"/>
            <a:ext cx="6492240" cy="64008"/>
            <a:chOff x="1522413" y="1514475"/>
            <a:chExt cx="10569575" cy="64008"/>
          </a:xfrm>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hasCustomPrompt="1"/>
          </p:nvPr>
        </p:nvSpPr>
        <p:spPr>
          <a:xfrm>
            <a:off x="608012" y="277813"/>
            <a:ext cx="9144001" cy="5898573"/>
          </a:xfrm>
        </p:spPr>
        <p:txBody>
          <a:bodyPr vert="eaVert"/>
          <a:lstStyle>
            <a:lvl5pPr>
              <a:defRPr/>
            </a:lvl5pPr>
            <a:lvl6pPr marL="1261872" indent="0">
              <a:buNone/>
              <a:defRPr/>
            </a:lvl6pPr>
            <a:lvl7pPr>
              <a:defRPr/>
            </a:lvl7pPr>
            <a:lvl8pPr>
              <a:defRPr baseline="0"/>
            </a:lvl8pPr>
            <a:lvl9pPr>
              <a:defRPr baseline="0"/>
            </a:lvl9pPr>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endParaRPr lang="en-US" dirty="0"/>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10/22/2020</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67" name="line" descr="Line graphic"/>
          <p:cNvGrpSpPr/>
          <p:nvPr/>
        </p:nvGrpSpPr>
        <p:grpSpPr bwMode="invGray">
          <a:xfrm>
            <a:off x="1522413" y="1514475"/>
            <a:ext cx="10569575" cy="64008"/>
            <a:chOff x="1522413" y="1514475"/>
            <a:chExt cx="10569575" cy="64008"/>
          </a:xfrm>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dirty="0"/>
          </a:p>
        </p:txBody>
      </p:sp>
      <p:sp>
        <p:nvSpPr>
          <p:cNvPr id="4" name="Date Placeholder 3"/>
          <p:cNvSpPr>
            <a:spLocks noGrp="1"/>
          </p:cNvSpPr>
          <p:nvPr>
            <p:ph type="dt" sz="half" idx="10"/>
          </p:nvPr>
        </p:nvSpPr>
        <p:spPr/>
        <p:txBody>
          <a:bodyPr/>
          <a:lstStyle/>
          <a:p>
            <a:fld id="{9AFE8FB1-0A7A-443E-AAF7-31D4FA1AA312}" type="datetimeFigureOut">
              <a:rPr lang="en-US"/>
              <a:t>10/22/2020</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a:t>Click to edit Master title style</a:t>
            </a:r>
            <a:endParaRPr/>
          </a:p>
        </p:txBody>
      </p:sp>
      <p:grpSp>
        <p:nvGrpSpPr>
          <p:cNvPr id="255" name="line" descr="Line graphic"/>
          <p:cNvGrpSpPr/>
          <p:nvPr/>
        </p:nvGrpSpPr>
        <p:grpSpPr bwMode="invGray">
          <a:xfrm>
            <a:off x="1584896" y="4724400"/>
            <a:ext cx="8631936" cy="64008"/>
            <a:chOff x="-4110038" y="2703513"/>
            <a:chExt cx="17394239" cy="160336"/>
          </a:xfrm>
          <a:solidFill>
            <a:schemeClr val="accent1"/>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10/22/2020</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58" name="line" descr="Line graphic"/>
          <p:cNvGrpSpPr/>
          <p:nvPr/>
        </p:nvGrpSpPr>
        <p:grpSpPr bwMode="invGray">
          <a:xfrm>
            <a:off x="1522413" y="1514475"/>
            <a:ext cx="10569575" cy="64008"/>
            <a:chOff x="1522413" y="1514475"/>
            <a:chExt cx="10569575" cy="64008"/>
          </a:xfrm>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10/22/2020</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lvl1pPr>
              <a:defRPr/>
            </a:lvl1pPr>
          </a:lstStyle>
          <a:p>
            <a:r>
              <a:rPr lang="en-US"/>
              <a:t>Click to edit Master title style</a:t>
            </a:r>
            <a:endParaRPr/>
          </a:p>
        </p:txBody>
      </p:sp>
      <p:grpSp>
        <p:nvGrpSpPr>
          <p:cNvPr id="160" name="line" descr="Line graphic"/>
          <p:cNvGrpSpPr/>
          <p:nvPr/>
        </p:nvGrpSpPr>
        <p:grpSpPr bwMode="invGray">
          <a:xfrm>
            <a:off x="1522413" y="1514475"/>
            <a:ext cx="10569575" cy="64008"/>
            <a:chOff x="1522413" y="1514475"/>
            <a:chExt cx="10569575" cy="64008"/>
          </a:xfrm>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endParaRPr/>
          </a:p>
        </p:txBody>
      </p:sp>
      <p:sp>
        <p:nvSpPr>
          <p:cNvPr id="7" name="Date Placeholder 6"/>
          <p:cNvSpPr>
            <a:spLocks noGrp="1"/>
          </p:cNvSpPr>
          <p:nvPr>
            <p:ph type="dt" sz="half" idx="10"/>
          </p:nvPr>
        </p:nvSpPr>
        <p:spPr/>
        <p:txBody>
          <a:bodyPr/>
          <a:lstStyle/>
          <a:p>
            <a:fld id="{9AFE8FB1-0A7A-443E-AAF7-31D4FA1AA312}" type="datetimeFigureOut">
              <a:rPr lang="en-US"/>
              <a:t>10/22/2020</a:t>
            </a:fld>
            <a:endParaRPr/>
          </a:p>
        </p:txBody>
      </p:sp>
      <p:sp>
        <p:nvSpPr>
          <p:cNvPr id="9" name="Slide Number Placeholder 8"/>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156" name="line" descr="Line graphic"/>
          <p:cNvGrpSpPr/>
          <p:nvPr/>
        </p:nvGrpSpPr>
        <p:grpSpPr bwMode="invGray">
          <a:xfrm>
            <a:off x="1522413" y="1514475"/>
            <a:ext cx="10569575" cy="64008"/>
            <a:chOff x="1522413" y="1514475"/>
            <a:chExt cx="10569575" cy="64008"/>
          </a:xfrm>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Footer Placeholder 3"/>
          <p:cNvSpPr>
            <a:spLocks noGrp="1"/>
          </p:cNvSpPr>
          <p:nvPr>
            <p:ph type="ftr" sz="quarter" idx="11"/>
          </p:nvPr>
        </p:nvSpPr>
        <p:spPr/>
        <p:txBody>
          <a:bodyPr/>
          <a:lstStyle/>
          <a:p>
            <a:endParaRPr/>
          </a:p>
        </p:txBody>
      </p:sp>
      <p:sp>
        <p:nvSpPr>
          <p:cNvPr id="3" name="Date Placeholder 2"/>
          <p:cNvSpPr>
            <a:spLocks noGrp="1"/>
          </p:cNvSpPr>
          <p:nvPr>
            <p:ph type="dt" sz="half" idx="10"/>
          </p:nvPr>
        </p:nvSpPr>
        <p:spPr/>
        <p:txBody>
          <a:bodyPr/>
          <a:lstStyle/>
          <a:p>
            <a:fld id="{9AFE8FB1-0A7A-443E-AAF7-31D4FA1AA312}" type="datetimeFigureOut">
              <a:rPr lang="en-US"/>
              <a:t>10/22/2020</a:t>
            </a:fld>
            <a:endParaRPr/>
          </a:p>
        </p:txBody>
      </p:sp>
      <p:sp>
        <p:nvSpPr>
          <p:cNvPr id="5" name="Slide Number Placeholder 4"/>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a:p>
        </p:txBody>
      </p:sp>
      <p:sp>
        <p:nvSpPr>
          <p:cNvPr id="2" name="Date Placeholder 1"/>
          <p:cNvSpPr>
            <a:spLocks noGrp="1"/>
          </p:cNvSpPr>
          <p:nvPr>
            <p:ph type="dt" sz="half" idx="10"/>
          </p:nvPr>
        </p:nvSpPr>
        <p:spPr/>
        <p:txBody>
          <a:bodyPr/>
          <a:lstStyle/>
          <a:p>
            <a:fld id="{9AFE8FB1-0A7A-443E-AAF7-31D4FA1AA312}" type="datetimeFigureOut">
              <a:rPr lang="en-US"/>
              <a:t>10/22/2020</a:t>
            </a:fld>
            <a:endParaRPr/>
          </a:p>
        </p:txBody>
      </p:sp>
      <p:sp>
        <p:nvSpPr>
          <p:cNvPr id="4" name="Slide Number Placeholder 3"/>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grpSp>
        <p:nvGrpSpPr>
          <p:cNvPr id="615" name="frame" descr="Box graphic"/>
          <p:cNvGrpSpPr/>
          <p:nvPr/>
        </p:nvGrpSpPr>
        <p:grpSpPr bwMode="invGray">
          <a:xfrm>
            <a:off x="4417839" y="1630821"/>
            <a:ext cx="6291028" cy="4575885"/>
            <a:chOff x="4417839" y="1630821"/>
            <a:chExt cx="6291028" cy="4575885"/>
          </a:xfrm>
        </p:grpSpPr>
        <p:grpSp>
          <p:nvGrpSpPr>
            <p:cNvPr id="616" name="Group 615"/>
            <p:cNvGrpSpPr/>
            <p:nvPr/>
          </p:nvGrpSpPr>
          <p:grpSpPr bwMode="invGray">
            <a:xfrm>
              <a:off x="5414491" y="1630821"/>
              <a:ext cx="5294376" cy="4114800"/>
              <a:chOff x="3310555" y="716546"/>
              <a:chExt cx="5294376" cy="4114800"/>
            </a:xfrm>
          </p:grpSpPr>
          <p:grpSp>
            <p:nvGrpSpPr>
              <p:cNvPr id="768" name="Group 767"/>
              <p:cNvGrpSpPr/>
              <p:nvPr/>
            </p:nvGrpSpPr>
            <p:grpSpPr bwMode="invGray">
              <a:xfrm flipH="1">
                <a:off x="3310555" y="737968"/>
                <a:ext cx="5294376" cy="54864"/>
                <a:chOff x="1522413" y="1514475"/>
                <a:chExt cx="10569575" cy="64008"/>
              </a:xfrm>
              <a:solidFill>
                <a:schemeClr val="accent1"/>
              </a:solid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solidFill>
                <a:schemeClr val="accent1"/>
              </a:solid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p:grpSpPr>
          <p:grpSp>
            <p:nvGrpSpPr>
              <p:cNvPr id="618" name="Group 617"/>
              <p:cNvGrpSpPr/>
              <p:nvPr/>
            </p:nvGrpSpPr>
            <p:grpSpPr bwMode="invGray">
              <a:xfrm flipH="1">
                <a:off x="3310555" y="737968"/>
                <a:ext cx="5294376" cy="54864"/>
                <a:chOff x="1522413" y="1514475"/>
                <a:chExt cx="10569575" cy="64008"/>
              </a:xfrm>
              <a:solidFill>
                <a:schemeClr val="accent1"/>
              </a:solid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solidFill>
                <a:schemeClr val="accent1"/>
              </a:solid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10/22/2020</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grpSp>
        <p:nvGrpSpPr>
          <p:cNvPr id="614" name="frame" descr="Box graphic"/>
          <p:cNvGrpSpPr/>
          <p:nvPr/>
        </p:nvGrpSpPr>
        <p:grpSpPr bwMode="invGray">
          <a:xfrm flipH="1">
            <a:off x="1447500" y="1630821"/>
            <a:ext cx="6291028" cy="4575885"/>
            <a:chOff x="4417839" y="1630821"/>
            <a:chExt cx="6291028" cy="4575885"/>
          </a:xfrm>
        </p:grpSpPr>
        <p:grpSp>
          <p:nvGrpSpPr>
            <p:cNvPr id="615" name="Group 614"/>
            <p:cNvGrpSpPr/>
            <p:nvPr/>
          </p:nvGrpSpPr>
          <p:grpSpPr bwMode="invGray">
            <a:xfrm>
              <a:off x="5414491" y="1630821"/>
              <a:ext cx="5294376" cy="4114800"/>
              <a:chOff x="3310555" y="716546"/>
              <a:chExt cx="5294376" cy="4114800"/>
            </a:xfrm>
          </p:grpSpPr>
          <p:grpSp>
            <p:nvGrpSpPr>
              <p:cNvPr id="767" name="Group 766"/>
              <p:cNvGrpSpPr/>
              <p:nvPr/>
            </p:nvGrpSpPr>
            <p:grpSpPr bwMode="invGray">
              <a:xfrm flipH="1">
                <a:off x="3310555" y="737968"/>
                <a:ext cx="5294376" cy="54864"/>
                <a:chOff x="1522413" y="1514475"/>
                <a:chExt cx="10569575" cy="64008"/>
              </a:xfrm>
              <a:solidFill>
                <a:schemeClr val="accent1"/>
              </a:solid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solidFill>
                <a:schemeClr val="accent1"/>
              </a:solid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p:grpSpPr>
          <p:grpSp>
            <p:nvGrpSpPr>
              <p:cNvPr id="617" name="Group 616"/>
              <p:cNvGrpSpPr/>
              <p:nvPr/>
            </p:nvGrpSpPr>
            <p:grpSpPr bwMode="invGray">
              <a:xfrm flipH="1">
                <a:off x="3310555" y="737968"/>
                <a:ext cx="5294376" cy="54864"/>
                <a:chOff x="1522413" y="1514475"/>
                <a:chExt cx="10569575" cy="64008"/>
              </a:xfrm>
              <a:solidFill>
                <a:schemeClr val="accent1"/>
              </a:solid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solidFill>
                <a:schemeClr val="accent1"/>
              </a:solid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10/22/2020</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9AFE8FB1-0A7A-443E-AAF7-31D4FA1AA312}" type="datetimeFigureOut">
              <a:rPr lang="en-US" smtClean="0"/>
              <a:pPr/>
              <a:t>10/22/2020</a:t>
            </a:fld>
            <a:endParaRPr lang="en-US" dirty="0"/>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25BA54BD-C84D-46CE-8B72-31BFB26ABA43}" type="slidenum">
              <a:rPr lang="en-US" smtClean="0"/>
              <a:pPr/>
              <a:t>‹#›</a:t>
            </a:fld>
            <a:endParaRPr lang="en-US"/>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resources.norrag.org/resource/view/606/362"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89012" y="1905000"/>
            <a:ext cx="10515600" cy="2667000"/>
          </a:xfrm>
        </p:spPr>
        <p:txBody>
          <a:bodyPr/>
          <a:lstStyle/>
          <a:p>
            <a:r>
              <a:rPr lang="en-US" sz="4400" dirty="0"/>
              <a:t>India Education Outcomes Fund: </a:t>
            </a:r>
            <a:br>
              <a:rPr lang="en-US" sz="4400" dirty="0"/>
            </a:br>
            <a:r>
              <a:rPr lang="en-US" sz="4400" dirty="0"/>
              <a:t>a case study</a:t>
            </a:r>
          </a:p>
        </p:txBody>
      </p:sp>
      <p:sp>
        <p:nvSpPr>
          <p:cNvPr id="3" name="Subtitle 2"/>
          <p:cNvSpPr>
            <a:spLocks noGrp="1"/>
          </p:cNvSpPr>
          <p:nvPr>
            <p:ph type="subTitle" idx="1"/>
          </p:nvPr>
        </p:nvSpPr>
        <p:spPr/>
        <p:txBody>
          <a:bodyPr>
            <a:normAutofit lnSpcReduction="10000"/>
          </a:bodyPr>
          <a:lstStyle/>
          <a:p>
            <a:r>
              <a:rPr lang="en-US" dirty="0"/>
              <a:t>Dr. Archana Mehendale</a:t>
            </a:r>
          </a:p>
          <a:p>
            <a:r>
              <a:rPr lang="en-US" i="1" dirty="0"/>
              <a:t>Centre for Education Innovation and Action Research,</a:t>
            </a:r>
          </a:p>
          <a:p>
            <a:r>
              <a:rPr lang="en-US" i="1" dirty="0"/>
              <a:t>Tata Institute of Social Sciences, Mumbai</a:t>
            </a:r>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14D9E-D676-4CA6-8D59-0E8225856FB7}"/>
              </a:ext>
            </a:extLst>
          </p:cNvPr>
          <p:cNvSpPr>
            <a:spLocks noGrp="1"/>
          </p:cNvSpPr>
          <p:nvPr>
            <p:ph type="title"/>
          </p:nvPr>
        </p:nvSpPr>
        <p:spPr/>
        <p:txBody>
          <a:bodyPr/>
          <a:lstStyle/>
          <a:p>
            <a:r>
              <a:rPr lang="en-US" dirty="0"/>
              <a:t>Problem Statement</a:t>
            </a:r>
          </a:p>
        </p:txBody>
      </p:sp>
      <p:graphicFrame>
        <p:nvGraphicFramePr>
          <p:cNvPr id="4" name="Content Placeholder 3">
            <a:extLst>
              <a:ext uri="{FF2B5EF4-FFF2-40B4-BE49-F238E27FC236}">
                <a16:creationId xmlns:a16="http://schemas.microsoft.com/office/drawing/2014/main" id="{67710DB1-C110-42B5-A266-27252A5529F7}"/>
              </a:ext>
            </a:extLst>
          </p:cNvPr>
          <p:cNvGraphicFramePr>
            <a:graphicFrameLocks noGrp="1"/>
          </p:cNvGraphicFramePr>
          <p:nvPr>
            <p:ph idx="1"/>
            <p:extLst>
              <p:ext uri="{D42A27DB-BD31-4B8C-83A1-F6EECF244321}">
                <p14:modId xmlns:p14="http://schemas.microsoft.com/office/powerpoint/2010/main" val="175687556"/>
              </p:ext>
            </p:extLst>
          </p:nvPr>
        </p:nvGraphicFramePr>
        <p:xfrm>
          <a:off x="1522413" y="1905000"/>
          <a:ext cx="9144000" cy="4267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75312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E7D11-44D7-4AC7-9CD6-5C17BF44A133}"/>
              </a:ext>
            </a:extLst>
          </p:cNvPr>
          <p:cNvSpPr>
            <a:spLocks noGrp="1"/>
          </p:cNvSpPr>
          <p:nvPr>
            <p:ph type="title"/>
          </p:nvPr>
        </p:nvSpPr>
        <p:spPr/>
        <p:txBody>
          <a:bodyPr/>
          <a:lstStyle/>
          <a:p>
            <a:r>
              <a:rPr lang="en-US" dirty="0"/>
              <a:t>Outcomes</a:t>
            </a:r>
          </a:p>
        </p:txBody>
      </p:sp>
      <p:sp>
        <p:nvSpPr>
          <p:cNvPr id="3" name="Content Placeholder 2">
            <a:extLst>
              <a:ext uri="{FF2B5EF4-FFF2-40B4-BE49-F238E27FC236}">
                <a16:creationId xmlns:a16="http://schemas.microsoft.com/office/drawing/2014/main" id="{D191E43C-01D4-41A6-9DAA-38B5467613CA}"/>
              </a:ext>
            </a:extLst>
          </p:cNvPr>
          <p:cNvSpPr>
            <a:spLocks noGrp="1"/>
          </p:cNvSpPr>
          <p:nvPr>
            <p:ph idx="1"/>
          </p:nvPr>
        </p:nvSpPr>
        <p:spPr>
          <a:xfrm>
            <a:off x="1522414" y="1905000"/>
            <a:ext cx="9144000" cy="4267200"/>
          </a:xfrm>
        </p:spPr>
        <p:txBody>
          <a:bodyPr>
            <a:normAutofit lnSpcReduction="10000"/>
          </a:bodyPr>
          <a:lstStyle/>
          <a:p>
            <a:pPr marL="0" indent="0">
              <a:spcAft>
                <a:spcPts val="800"/>
              </a:spcAft>
              <a:buNone/>
            </a:pPr>
            <a:r>
              <a:rPr lang="fr-FR" sz="2400" b="1" dirty="0" err="1">
                <a:solidFill>
                  <a:schemeClr val="tx1">
                    <a:lumMod val="60000"/>
                    <a:lumOff val="40000"/>
                  </a:schemeClr>
                </a:solidFill>
              </a:rPr>
              <a:t>Through</a:t>
            </a:r>
            <a:r>
              <a:rPr lang="fr-FR" sz="2400" b="1" dirty="0">
                <a:solidFill>
                  <a:schemeClr val="tx1">
                    <a:lumMod val="60000"/>
                    <a:lumOff val="40000"/>
                  </a:schemeClr>
                </a:solidFill>
              </a:rPr>
              <a:t> a </a:t>
            </a:r>
            <a:r>
              <a:rPr lang="fr-FR" sz="2400" b="1" u="sng" dirty="0">
                <a:solidFill>
                  <a:schemeClr val="tx1">
                    <a:lumMod val="60000"/>
                    <a:lumOff val="40000"/>
                  </a:schemeClr>
                </a:solidFill>
              </a:rPr>
              <a:t>unique </a:t>
            </a:r>
            <a:r>
              <a:rPr lang="fr-FR" sz="2400" b="1" u="sng" dirty="0" err="1">
                <a:solidFill>
                  <a:schemeClr val="tx1">
                    <a:lumMod val="60000"/>
                    <a:lumOff val="40000"/>
                  </a:schemeClr>
                </a:solidFill>
              </a:rPr>
              <a:t>pay</a:t>
            </a:r>
            <a:r>
              <a:rPr lang="fr-FR" sz="2400" b="1" u="sng" dirty="0">
                <a:solidFill>
                  <a:schemeClr val="tx1">
                    <a:lumMod val="60000"/>
                    <a:lumOff val="40000"/>
                  </a:schemeClr>
                </a:solidFill>
              </a:rPr>
              <a:t>-for-</a:t>
            </a:r>
            <a:r>
              <a:rPr lang="fr-FR" sz="2400" b="1" u="sng" dirty="0" err="1">
                <a:solidFill>
                  <a:schemeClr val="tx1">
                    <a:lumMod val="60000"/>
                    <a:lumOff val="40000"/>
                  </a:schemeClr>
                </a:solidFill>
              </a:rPr>
              <a:t>success</a:t>
            </a:r>
            <a:r>
              <a:rPr lang="fr-FR" sz="2400" b="1" u="sng" dirty="0">
                <a:solidFill>
                  <a:schemeClr val="tx1">
                    <a:lumMod val="60000"/>
                    <a:lumOff val="40000"/>
                  </a:schemeClr>
                </a:solidFill>
              </a:rPr>
              <a:t> model</a:t>
            </a:r>
            <a:r>
              <a:rPr lang="fr-FR" sz="2400" b="1" dirty="0">
                <a:solidFill>
                  <a:schemeClr val="tx1">
                    <a:lumMod val="60000"/>
                    <a:lumOff val="40000"/>
                  </a:schemeClr>
                </a:solidFill>
              </a:rPr>
              <a:t>, IEOF </a:t>
            </a:r>
            <a:r>
              <a:rPr lang="fr-FR" sz="2400" b="1" dirty="0" err="1">
                <a:solidFill>
                  <a:schemeClr val="tx1">
                    <a:lumMod val="60000"/>
                    <a:lumOff val="40000"/>
                  </a:schemeClr>
                </a:solidFill>
              </a:rPr>
              <a:t>aims</a:t>
            </a:r>
            <a:r>
              <a:rPr lang="fr-FR" sz="2400" b="1" dirty="0">
                <a:solidFill>
                  <a:schemeClr val="tx1">
                    <a:lumMod val="60000"/>
                    <a:lumOff val="40000"/>
                  </a:schemeClr>
                </a:solidFill>
              </a:rPr>
              <a:t> to focus on the </a:t>
            </a:r>
            <a:r>
              <a:rPr lang="fr-FR" sz="2400" b="1" dirty="0" err="1">
                <a:solidFill>
                  <a:schemeClr val="tx1">
                    <a:lumMod val="60000"/>
                    <a:lumOff val="40000"/>
                  </a:schemeClr>
                </a:solidFill>
              </a:rPr>
              <a:t>following</a:t>
            </a:r>
            <a:r>
              <a:rPr lang="fr-FR" sz="2400" b="1" dirty="0">
                <a:solidFill>
                  <a:schemeClr val="tx1">
                    <a:lumMod val="60000"/>
                    <a:lumOff val="40000"/>
                  </a:schemeClr>
                </a:solidFill>
              </a:rPr>
              <a:t> outcomes:</a:t>
            </a:r>
          </a:p>
          <a:p>
            <a:pPr marL="342900" indent="-342900">
              <a:spcAft>
                <a:spcPts val="800"/>
              </a:spcAft>
              <a:buFont typeface="Arial" panose="020B0604020202020204" pitchFamily="34" charset="0"/>
              <a:buChar char="•"/>
            </a:pPr>
            <a:r>
              <a:rPr lang="fr-FR" sz="2400" b="1" dirty="0" err="1">
                <a:solidFill>
                  <a:schemeClr val="tx1">
                    <a:lumMod val="60000"/>
                    <a:lumOff val="40000"/>
                  </a:schemeClr>
                </a:solidFill>
              </a:rPr>
              <a:t>Catalyze</a:t>
            </a:r>
            <a:r>
              <a:rPr lang="fr-FR" sz="2400" b="1" dirty="0">
                <a:solidFill>
                  <a:schemeClr val="tx1">
                    <a:lumMod val="60000"/>
                    <a:lumOff val="40000"/>
                  </a:schemeClr>
                </a:solidFill>
              </a:rPr>
              <a:t> </a:t>
            </a:r>
            <a:r>
              <a:rPr lang="fr-FR" sz="2400" b="1" dirty="0" err="1">
                <a:solidFill>
                  <a:schemeClr val="tx1">
                    <a:lumMod val="60000"/>
                    <a:lumOff val="40000"/>
                  </a:schemeClr>
                </a:solidFill>
              </a:rPr>
              <a:t>funding</a:t>
            </a:r>
            <a:r>
              <a:rPr lang="fr-FR" sz="2400" b="1" dirty="0">
                <a:solidFill>
                  <a:schemeClr val="tx1">
                    <a:lumMod val="60000"/>
                    <a:lumOff val="40000"/>
                  </a:schemeClr>
                </a:solidFill>
              </a:rPr>
              <a:t> </a:t>
            </a:r>
            <a:r>
              <a:rPr lang="fr-FR" sz="2400" b="1" dirty="0" err="1">
                <a:solidFill>
                  <a:schemeClr val="tx1">
                    <a:lumMod val="60000"/>
                    <a:lumOff val="40000"/>
                  </a:schemeClr>
                </a:solidFill>
              </a:rPr>
              <a:t>across</a:t>
            </a:r>
            <a:r>
              <a:rPr lang="fr-FR" sz="2400" b="1" dirty="0">
                <a:solidFill>
                  <a:schemeClr val="tx1">
                    <a:lumMod val="60000"/>
                    <a:lumOff val="40000"/>
                  </a:schemeClr>
                </a:solidFill>
              </a:rPr>
              <a:t> a </a:t>
            </a:r>
            <a:r>
              <a:rPr lang="fr-FR" sz="2400" b="1" dirty="0" err="1">
                <a:solidFill>
                  <a:schemeClr val="tx1">
                    <a:lumMod val="60000"/>
                    <a:lumOff val="40000"/>
                  </a:schemeClr>
                </a:solidFill>
              </a:rPr>
              <a:t>variety</a:t>
            </a:r>
            <a:r>
              <a:rPr lang="fr-FR" sz="2400" b="1" dirty="0">
                <a:solidFill>
                  <a:schemeClr val="tx1">
                    <a:lumMod val="60000"/>
                    <a:lumOff val="40000"/>
                  </a:schemeClr>
                </a:solidFill>
              </a:rPr>
              <a:t> of sources to </a:t>
            </a:r>
            <a:r>
              <a:rPr lang="fr-FR" sz="2400" b="1" dirty="0" err="1">
                <a:solidFill>
                  <a:schemeClr val="tx1">
                    <a:lumMod val="60000"/>
                    <a:lumOff val="40000"/>
                  </a:schemeClr>
                </a:solidFill>
              </a:rPr>
              <a:t>scale</a:t>
            </a:r>
            <a:r>
              <a:rPr lang="fr-FR" sz="2400" b="1" dirty="0">
                <a:solidFill>
                  <a:schemeClr val="tx1">
                    <a:lumMod val="60000"/>
                    <a:lumOff val="40000"/>
                  </a:schemeClr>
                </a:solidFill>
              </a:rPr>
              <a:t> </a:t>
            </a:r>
            <a:r>
              <a:rPr lang="fr-FR" sz="2400" b="1" dirty="0" err="1">
                <a:solidFill>
                  <a:schemeClr val="tx1">
                    <a:lumMod val="60000"/>
                    <a:lumOff val="40000"/>
                  </a:schemeClr>
                </a:solidFill>
              </a:rPr>
              <a:t>proven</a:t>
            </a:r>
            <a:r>
              <a:rPr lang="fr-FR" sz="2400" b="1" dirty="0">
                <a:solidFill>
                  <a:schemeClr val="tx1">
                    <a:lumMod val="60000"/>
                    <a:lumOff val="40000"/>
                  </a:schemeClr>
                </a:solidFill>
              </a:rPr>
              <a:t> impact </a:t>
            </a:r>
            <a:r>
              <a:rPr lang="fr-FR" sz="2400" b="1" dirty="0" err="1">
                <a:solidFill>
                  <a:schemeClr val="tx1">
                    <a:lumMod val="60000"/>
                    <a:lumOff val="40000"/>
                  </a:schemeClr>
                </a:solidFill>
              </a:rPr>
              <a:t>aligned</a:t>
            </a:r>
            <a:r>
              <a:rPr lang="fr-FR" sz="2400" b="1" dirty="0">
                <a:solidFill>
                  <a:schemeClr val="tx1">
                    <a:lumMod val="60000"/>
                    <a:lumOff val="40000"/>
                  </a:schemeClr>
                </a:solidFill>
              </a:rPr>
              <a:t> </a:t>
            </a:r>
            <a:r>
              <a:rPr lang="fr-FR" sz="2400" b="1" dirty="0" err="1">
                <a:solidFill>
                  <a:schemeClr val="tx1">
                    <a:lumMod val="60000"/>
                    <a:lumOff val="40000"/>
                  </a:schemeClr>
                </a:solidFill>
              </a:rPr>
              <a:t>with</a:t>
            </a:r>
            <a:r>
              <a:rPr lang="fr-FR" sz="2400" b="1" dirty="0">
                <a:solidFill>
                  <a:schemeClr val="tx1">
                    <a:lumMod val="60000"/>
                    <a:lumOff val="40000"/>
                  </a:schemeClr>
                </a:solidFill>
              </a:rPr>
              <a:t> national </a:t>
            </a:r>
            <a:r>
              <a:rPr lang="fr-FR" sz="2400" b="1" dirty="0" err="1">
                <a:solidFill>
                  <a:schemeClr val="tx1">
                    <a:lumMod val="60000"/>
                    <a:lumOff val="40000"/>
                  </a:schemeClr>
                </a:solidFill>
              </a:rPr>
              <a:t>priorities</a:t>
            </a:r>
            <a:endParaRPr lang="fr-FR" sz="2400" b="1" dirty="0">
              <a:solidFill>
                <a:schemeClr val="tx1">
                  <a:lumMod val="60000"/>
                  <a:lumOff val="40000"/>
                </a:schemeClr>
              </a:solidFill>
            </a:endParaRPr>
          </a:p>
          <a:p>
            <a:pPr marL="342900" indent="-342900">
              <a:spcAft>
                <a:spcPts val="800"/>
              </a:spcAft>
              <a:buFont typeface="Arial" panose="020B0604020202020204" pitchFamily="34" charset="0"/>
              <a:buChar char="•"/>
            </a:pPr>
            <a:r>
              <a:rPr lang="fr-FR" sz="2400" b="1" dirty="0" err="1">
                <a:solidFill>
                  <a:schemeClr val="tx1">
                    <a:lumMod val="60000"/>
                    <a:lumOff val="40000"/>
                  </a:schemeClr>
                </a:solidFill>
              </a:rPr>
              <a:t>Outcome</a:t>
            </a:r>
            <a:r>
              <a:rPr lang="fr-FR" sz="2400" b="1" dirty="0">
                <a:solidFill>
                  <a:schemeClr val="tx1">
                    <a:lumMod val="60000"/>
                    <a:lumOff val="40000"/>
                  </a:schemeClr>
                </a:solidFill>
              </a:rPr>
              <a:t> </a:t>
            </a:r>
            <a:r>
              <a:rPr lang="fr-FR" sz="2400" b="1" dirty="0" err="1">
                <a:solidFill>
                  <a:schemeClr val="tx1">
                    <a:lumMod val="60000"/>
                    <a:lumOff val="40000"/>
                  </a:schemeClr>
                </a:solidFill>
              </a:rPr>
              <a:t>funder</a:t>
            </a:r>
            <a:r>
              <a:rPr lang="fr-FR" sz="2400" b="1" dirty="0">
                <a:solidFill>
                  <a:schemeClr val="tx1">
                    <a:lumMod val="60000"/>
                    <a:lumOff val="40000"/>
                  </a:schemeClr>
                </a:solidFill>
              </a:rPr>
              <a:t> money </a:t>
            </a:r>
            <a:r>
              <a:rPr lang="fr-FR" sz="2400" b="1" dirty="0" err="1">
                <a:solidFill>
                  <a:schemeClr val="tx1">
                    <a:lumMod val="60000"/>
                    <a:lumOff val="40000"/>
                  </a:schemeClr>
                </a:solidFill>
              </a:rPr>
              <a:t>will</a:t>
            </a:r>
            <a:r>
              <a:rPr lang="fr-FR" sz="2400" b="1" dirty="0">
                <a:solidFill>
                  <a:schemeClr val="tx1">
                    <a:lumMod val="60000"/>
                    <a:lumOff val="40000"/>
                  </a:schemeClr>
                </a:solidFill>
              </a:rPr>
              <a:t> go </a:t>
            </a:r>
            <a:r>
              <a:rPr lang="fr-FR" sz="2400" b="1" dirty="0" err="1">
                <a:solidFill>
                  <a:schemeClr val="tx1">
                    <a:lumMod val="60000"/>
                    <a:lumOff val="40000"/>
                  </a:schemeClr>
                </a:solidFill>
              </a:rPr>
              <a:t>further</a:t>
            </a:r>
            <a:r>
              <a:rPr lang="fr-FR" sz="2400" b="1" dirty="0">
                <a:solidFill>
                  <a:schemeClr val="tx1">
                    <a:lumMod val="60000"/>
                    <a:lumOff val="40000"/>
                  </a:schemeClr>
                </a:solidFill>
              </a:rPr>
              <a:t>, </a:t>
            </a:r>
            <a:r>
              <a:rPr lang="fr-FR" sz="2400" b="1" dirty="0" err="1">
                <a:solidFill>
                  <a:schemeClr val="tx1">
                    <a:lumMod val="60000"/>
                    <a:lumOff val="40000"/>
                  </a:schemeClr>
                </a:solidFill>
              </a:rPr>
              <a:t>through</a:t>
            </a:r>
            <a:r>
              <a:rPr lang="fr-FR" sz="2400" b="1" dirty="0">
                <a:solidFill>
                  <a:schemeClr val="tx1">
                    <a:lumMod val="60000"/>
                    <a:lumOff val="40000"/>
                  </a:schemeClr>
                </a:solidFill>
              </a:rPr>
              <a:t> </a:t>
            </a:r>
            <a:r>
              <a:rPr lang="fr-FR" sz="2400" b="1" dirty="0" err="1">
                <a:solidFill>
                  <a:schemeClr val="tx1">
                    <a:lumMod val="60000"/>
                    <a:lumOff val="40000"/>
                  </a:schemeClr>
                </a:solidFill>
              </a:rPr>
              <a:t>paying</a:t>
            </a:r>
            <a:r>
              <a:rPr lang="fr-FR" sz="2400" b="1" dirty="0">
                <a:solidFill>
                  <a:schemeClr val="tx1">
                    <a:lumMod val="60000"/>
                    <a:lumOff val="40000"/>
                  </a:schemeClr>
                </a:solidFill>
              </a:rPr>
              <a:t> </a:t>
            </a:r>
            <a:r>
              <a:rPr lang="fr-FR" sz="2400" b="1" dirty="0" err="1">
                <a:solidFill>
                  <a:schemeClr val="tx1">
                    <a:lumMod val="60000"/>
                    <a:lumOff val="40000"/>
                  </a:schemeClr>
                </a:solidFill>
              </a:rPr>
              <a:t>only</a:t>
            </a:r>
            <a:r>
              <a:rPr lang="fr-FR" sz="2400" b="1" dirty="0">
                <a:solidFill>
                  <a:schemeClr val="tx1">
                    <a:lumMod val="60000"/>
                    <a:lumOff val="40000"/>
                  </a:schemeClr>
                </a:solidFill>
              </a:rPr>
              <a:t> for outcomes </a:t>
            </a:r>
            <a:r>
              <a:rPr lang="fr-FR" sz="2400" b="1" dirty="0" err="1">
                <a:solidFill>
                  <a:schemeClr val="tx1">
                    <a:lumMod val="60000"/>
                    <a:lumOff val="40000"/>
                  </a:schemeClr>
                </a:solidFill>
              </a:rPr>
              <a:t>actually</a:t>
            </a:r>
            <a:r>
              <a:rPr lang="fr-FR" sz="2400" b="1" dirty="0">
                <a:solidFill>
                  <a:schemeClr val="tx1">
                    <a:lumMod val="60000"/>
                    <a:lumOff val="40000"/>
                  </a:schemeClr>
                </a:solidFill>
              </a:rPr>
              <a:t> </a:t>
            </a:r>
            <a:r>
              <a:rPr lang="fr-FR" sz="2400" b="1" dirty="0" err="1">
                <a:solidFill>
                  <a:schemeClr val="tx1">
                    <a:lumMod val="60000"/>
                    <a:lumOff val="40000"/>
                  </a:schemeClr>
                </a:solidFill>
              </a:rPr>
              <a:t>achieved</a:t>
            </a:r>
            <a:r>
              <a:rPr lang="fr-FR" sz="2400" b="1" dirty="0">
                <a:solidFill>
                  <a:schemeClr val="tx1">
                    <a:lumMod val="60000"/>
                    <a:lumOff val="40000"/>
                  </a:schemeClr>
                </a:solidFill>
              </a:rPr>
              <a:t> </a:t>
            </a:r>
          </a:p>
          <a:p>
            <a:pPr marL="342900" indent="-342900">
              <a:spcAft>
                <a:spcPts val="800"/>
              </a:spcAft>
              <a:buFont typeface="Arial" panose="020B0604020202020204" pitchFamily="34" charset="0"/>
              <a:buChar char="•"/>
            </a:pPr>
            <a:r>
              <a:rPr lang="fr-FR" sz="2400" b="1" dirty="0" err="1">
                <a:solidFill>
                  <a:schemeClr val="tx1">
                    <a:lumMod val="60000"/>
                    <a:lumOff val="40000"/>
                  </a:schemeClr>
                </a:solidFill>
              </a:rPr>
              <a:t>Bring</a:t>
            </a:r>
            <a:r>
              <a:rPr lang="fr-FR" sz="2400" b="1" dirty="0">
                <a:solidFill>
                  <a:schemeClr val="tx1">
                    <a:lumMod val="60000"/>
                    <a:lumOff val="40000"/>
                  </a:schemeClr>
                </a:solidFill>
              </a:rPr>
              <a:t> </a:t>
            </a:r>
            <a:r>
              <a:rPr lang="fr-FR" sz="2400" b="1" dirty="0" err="1">
                <a:solidFill>
                  <a:schemeClr val="tx1">
                    <a:lumMod val="60000"/>
                    <a:lumOff val="40000"/>
                  </a:schemeClr>
                </a:solidFill>
              </a:rPr>
              <a:t>private</a:t>
            </a:r>
            <a:r>
              <a:rPr lang="fr-FR" sz="2400" b="1" dirty="0">
                <a:solidFill>
                  <a:schemeClr val="tx1">
                    <a:lumMod val="60000"/>
                    <a:lumOff val="40000"/>
                  </a:schemeClr>
                </a:solidFill>
              </a:rPr>
              <a:t> </a:t>
            </a:r>
            <a:r>
              <a:rPr lang="fr-FR" sz="2400" b="1" dirty="0" err="1">
                <a:solidFill>
                  <a:schemeClr val="tx1">
                    <a:lumMod val="60000"/>
                    <a:lumOff val="40000"/>
                  </a:schemeClr>
                </a:solidFill>
              </a:rPr>
              <a:t>sector</a:t>
            </a:r>
            <a:r>
              <a:rPr lang="fr-FR" sz="2400" b="1" dirty="0">
                <a:solidFill>
                  <a:schemeClr val="tx1">
                    <a:lumMod val="60000"/>
                    <a:lumOff val="40000"/>
                  </a:schemeClr>
                </a:solidFill>
              </a:rPr>
              <a:t> </a:t>
            </a:r>
            <a:r>
              <a:rPr lang="fr-FR" sz="2400" b="1" dirty="0" err="1">
                <a:solidFill>
                  <a:schemeClr val="tx1">
                    <a:lumMod val="60000"/>
                    <a:lumOff val="40000"/>
                  </a:schemeClr>
                </a:solidFill>
              </a:rPr>
              <a:t>rigor</a:t>
            </a:r>
            <a:r>
              <a:rPr lang="fr-FR" sz="2400" b="1" dirty="0">
                <a:solidFill>
                  <a:schemeClr val="tx1">
                    <a:lumMod val="60000"/>
                    <a:lumOff val="40000"/>
                  </a:schemeClr>
                </a:solidFill>
              </a:rPr>
              <a:t> and </a:t>
            </a:r>
            <a:r>
              <a:rPr lang="fr-FR" sz="2400" b="1" dirty="0" err="1">
                <a:solidFill>
                  <a:schemeClr val="tx1">
                    <a:lumMod val="60000"/>
                    <a:lumOff val="40000"/>
                  </a:schemeClr>
                </a:solidFill>
              </a:rPr>
              <a:t>tools</a:t>
            </a:r>
            <a:r>
              <a:rPr lang="fr-FR" sz="2400" b="1" dirty="0">
                <a:solidFill>
                  <a:schemeClr val="tx1">
                    <a:lumMod val="60000"/>
                    <a:lumOff val="40000"/>
                  </a:schemeClr>
                </a:solidFill>
              </a:rPr>
              <a:t> to manage social </a:t>
            </a:r>
            <a:r>
              <a:rPr lang="fr-FR" sz="2400" b="1" dirty="0" err="1">
                <a:solidFill>
                  <a:schemeClr val="tx1">
                    <a:lumMod val="60000"/>
                    <a:lumOff val="40000"/>
                  </a:schemeClr>
                </a:solidFill>
              </a:rPr>
              <a:t>investments</a:t>
            </a:r>
            <a:endParaRPr lang="fr-FR" sz="2400" b="1" dirty="0">
              <a:solidFill>
                <a:schemeClr val="tx1">
                  <a:lumMod val="60000"/>
                  <a:lumOff val="40000"/>
                </a:schemeClr>
              </a:solidFill>
            </a:endParaRPr>
          </a:p>
          <a:p>
            <a:pPr marL="342900" indent="-342900">
              <a:spcAft>
                <a:spcPts val="800"/>
              </a:spcAft>
              <a:buFont typeface="Arial" panose="020B0604020202020204" pitchFamily="34" charset="0"/>
              <a:buChar char="•"/>
            </a:pPr>
            <a:r>
              <a:rPr lang="fr-FR" sz="2400" b="1" dirty="0" err="1">
                <a:solidFill>
                  <a:schemeClr val="tx1">
                    <a:lumMod val="60000"/>
                    <a:lumOff val="40000"/>
                  </a:schemeClr>
                </a:solidFill>
              </a:rPr>
              <a:t>Build</a:t>
            </a:r>
            <a:r>
              <a:rPr lang="fr-FR" sz="2400" b="1" dirty="0">
                <a:solidFill>
                  <a:schemeClr val="tx1">
                    <a:lumMod val="60000"/>
                    <a:lumOff val="40000"/>
                  </a:schemeClr>
                </a:solidFill>
              </a:rPr>
              <a:t> an </a:t>
            </a:r>
            <a:r>
              <a:rPr lang="fr-FR" sz="2400" b="1" dirty="0" err="1">
                <a:solidFill>
                  <a:schemeClr val="tx1">
                    <a:lumMod val="60000"/>
                    <a:lumOff val="40000"/>
                  </a:schemeClr>
                </a:solidFill>
              </a:rPr>
              <a:t>ecosystem</a:t>
            </a:r>
            <a:r>
              <a:rPr lang="fr-FR" sz="2400" b="1" dirty="0">
                <a:solidFill>
                  <a:schemeClr val="tx1">
                    <a:lumMod val="60000"/>
                    <a:lumOff val="40000"/>
                  </a:schemeClr>
                </a:solidFill>
              </a:rPr>
              <a:t> of </a:t>
            </a:r>
            <a:r>
              <a:rPr lang="fr-FR" b="1" dirty="0" err="1">
                <a:solidFill>
                  <a:schemeClr val="tx1">
                    <a:lumMod val="60000"/>
                    <a:lumOff val="40000"/>
                  </a:schemeClr>
                </a:solidFill>
              </a:rPr>
              <a:t>accountable</a:t>
            </a:r>
            <a:r>
              <a:rPr lang="fr-FR" b="1" dirty="0">
                <a:solidFill>
                  <a:schemeClr val="tx1">
                    <a:lumMod val="60000"/>
                    <a:lumOff val="40000"/>
                  </a:schemeClr>
                </a:solidFill>
              </a:rPr>
              <a:t> service providers, </a:t>
            </a:r>
            <a:r>
              <a:rPr lang="fr-FR" b="1" dirty="0" err="1">
                <a:solidFill>
                  <a:schemeClr val="tx1">
                    <a:lumMod val="60000"/>
                    <a:lumOff val="40000"/>
                  </a:schemeClr>
                </a:solidFill>
              </a:rPr>
              <a:t>investors</a:t>
            </a:r>
            <a:r>
              <a:rPr lang="fr-FR" b="1" dirty="0">
                <a:solidFill>
                  <a:schemeClr val="tx1">
                    <a:lumMod val="60000"/>
                    <a:lumOff val="40000"/>
                  </a:schemeClr>
                </a:solidFill>
              </a:rPr>
              <a:t>, and </a:t>
            </a:r>
            <a:r>
              <a:rPr lang="fr-FR" b="1" dirty="0" err="1">
                <a:solidFill>
                  <a:schemeClr val="tx1">
                    <a:lumMod val="60000"/>
                    <a:lumOff val="40000"/>
                  </a:schemeClr>
                </a:solidFill>
              </a:rPr>
              <a:t>funders</a:t>
            </a:r>
            <a:r>
              <a:rPr lang="fr-FR" b="1" dirty="0">
                <a:solidFill>
                  <a:schemeClr val="tx1">
                    <a:lumMod val="60000"/>
                    <a:lumOff val="40000"/>
                  </a:schemeClr>
                </a:solidFill>
              </a:rPr>
              <a:t> able to </a:t>
            </a:r>
            <a:r>
              <a:rPr lang="fr-FR" b="1" dirty="0" err="1">
                <a:solidFill>
                  <a:schemeClr val="tx1">
                    <a:lumMod val="60000"/>
                    <a:lumOff val="40000"/>
                  </a:schemeClr>
                </a:solidFill>
              </a:rPr>
              <a:t>work</a:t>
            </a:r>
            <a:r>
              <a:rPr lang="fr-FR" b="1" dirty="0">
                <a:solidFill>
                  <a:schemeClr val="tx1">
                    <a:lumMod val="60000"/>
                    <a:lumOff val="40000"/>
                  </a:schemeClr>
                </a:solidFill>
              </a:rPr>
              <a:t> at </a:t>
            </a:r>
            <a:r>
              <a:rPr lang="fr-FR" b="1" dirty="0" err="1">
                <a:solidFill>
                  <a:schemeClr val="tx1">
                    <a:lumMod val="60000"/>
                    <a:lumOff val="40000"/>
                  </a:schemeClr>
                </a:solidFill>
              </a:rPr>
              <a:t>scale</a:t>
            </a:r>
            <a:endParaRPr lang="fr-FR" b="1" dirty="0">
              <a:solidFill>
                <a:schemeClr val="tx1">
                  <a:lumMod val="60000"/>
                  <a:lumOff val="40000"/>
                </a:schemeClr>
              </a:solidFill>
            </a:endParaRPr>
          </a:p>
          <a:p>
            <a:endParaRPr lang="en-US" dirty="0"/>
          </a:p>
        </p:txBody>
      </p:sp>
      <p:sp>
        <p:nvSpPr>
          <p:cNvPr id="4" name="Rectangle 3">
            <a:extLst>
              <a:ext uri="{FF2B5EF4-FFF2-40B4-BE49-F238E27FC236}">
                <a16:creationId xmlns:a16="http://schemas.microsoft.com/office/drawing/2014/main" id="{B727A2B5-0952-4A79-95B7-0BB3D7D55416}"/>
              </a:ext>
            </a:extLst>
          </p:cNvPr>
          <p:cNvSpPr/>
          <p:nvPr/>
        </p:nvSpPr>
        <p:spPr>
          <a:xfrm>
            <a:off x="0" y="6271871"/>
            <a:ext cx="11276012" cy="4525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r"/>
            <a:r>
              <a:rPr lang="fr-FR" sz="1600" dirty="0">
                <a:solidFill>
                  <a:schemeClr val="tx1"/>
                </a:solidFill>
                <a:ea typeface="Open Sans" panose="020B0606030504020204" pitchFamily="34" charset="0"/>
                <a:cs typeface="Open Sans" panose="020B0606030504020204" pitchFamily="34" charset="0"/>
              </a:rPr>
              <a:t>India Education Outcomes Fund  Prospectus 2019</a:t>
            </a:r>
          </a:p>
        </p:txBody>
      </p:sp>
    </p:spTree>
    <p:extLst>
      <p:ext uri="{BB962C8B-B14F-4D97-AF65-F5344CB8AC3E}">
        <p14:creationId xmlns:p14="http://schemas.microsoft.com/office/powerpoint/2010/main" val="1431725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Thrust Areas</a:t>
            </a:r>
          </a:p>
        </p:txBody>
      </p:sp>
      <p:sp>
        <p:nvSpPr>
          <p:cNvPr id="14" name="Content Placeholder 13"/>
          <p:cNvSpPr>
            <a:spLocks noGrp="1"/>
          </p:cNvSpPr>
          <p:nvPr>
            <p:ph idx="1"/>
          </p:nvPr>
        </p:nvSpPr>
        <p:spPr/>
        <p:txBody>
          <a:bodyPr/>
          <a:lstStyle/>
          <a:p>
            <a:pPr marL="457200" indent="-457200">
              <a:spcAft>
                <a:spcPts val="800"/>
              </a:spcAft>
              <a:buFont typeface="+mj-lt"/>
              <a:buAutoNum type="arabicPeriod"/>
            </a:pPr>
            <a:r>
              <a:rPr lang="fr-FR" sz="2400" b="1" dirty="0" err="1">
                <a:solidFill>
                  <a:schemeClr val="tx1">
                    <a:lumMod val="60000"/>
                    <a:lumOff val="40000"/>
                  </a:schemeClr>
                </a:solidFill>
              </a:rPr>
              <a:t>Early</a:t>
            </a:r>
            <a:r>
              <a:rPr lang="fr-FR" sz="2400" b="1" dirty="0">
                <a:solidFill>
                  <a:schemeClr val="tx1">
                    <a:lumMod val="60000"/>
                    <a:lumOff val="40000"/>
                  </a:schemeClr>
                </a:solidFill>
              </a:rPr>
              <a:t> </a:t>
            </a:r>
            <a:r>
              <a:rPr lang="fr-FR" sz="2400" b="1" dirty="0" err="1">
                <a:solidFill>
                  <a:schemeClr val="tx1">
                    <a:lumMod val="60000"/>
                    <a:lumOff val="40000"/>
                  </a:schemeClr>
                </a:solidFill>
              </a:rPr>
              <a:t>Childhood</a:t>
            </a:r>
            <a:r>
              <a:rPr lang="fr-FR" sz="2400" b="1" dirty="0">
                <a:solidFill>
                  <a:schemeClr val="tx1">
                    <a:lumMod val="60000"/>
                    <a:lumOff val="40000"/>
                  </a:schemeClr>
                </a:solidFill>
              </a:rPr>
              <a:t> Education</a:t>
            </a:r>
          </a:p>
          <a:p>
            <a:pPr marL="457200" indent="-457200">
              <a:spcAft>
                <a:spcPts val="800"/>
              </a:spcAft>
              <a:buFont typeface="+mj-lt"/>
              <a:buAutoNum type="arabicPeriod"/>
            </a:pPr>
            <a:r>
              <a:rPr lang="fr-FR" sz="2400" b="1" dirty="0" err="1">
                <a:solidFill>
                  <a:schemeClr val="tx1">
                    <a:lumMod val="60000"/>
                    <a:lumOff val="40000"/>
                  </a:schemeClr>
                </a:solidFill>
              </a:rPr>
              <a:t>Foundational</a:t>
            </a:r>
            <a:r>
              <a:rPr lang="fr-FR" sz="2400" b="1" dirty="0">
                <a:solidFill>
                  <a:schemeClr val="tx1">
                    <a:lumMod val="60000"/>
                    <a:lumOff val="40000"/>
                  </a:schemeClr>
                </a:solidFill>
              </a:rPr>
              <a:t> Learning </a:t>
            </a:r>
            <a:r>
              <a:rPr lang="fr-FR" sz="2400" b="1" dirty="0" err="1">
                <a:solidFill>
                  <a:schemeClr val="tx1">
                    <a:lumMod val="60000"/>
                    <a:lumOff val="40000"/>
                  </a:schemeClr>
                </a:solidFill>
              </a:rPr>
              <a:t>Skills</a:t>
            </a:r>
            <a:endParaRPr lang="fr-FR" sz="2400" b="1" dirty="0">
              <a:solidFill>
                <a:schemeClr val="tx1">
                  <a:lumMod val="60000"/>
                  <a:lumOff val="40000"/>
                </a:schemeClr>
              </a:solidFill>
            </a:endParaRPr>
          </a:p>
          <a:p>
            <a:pPr marL="457200" indent="-457200">
              <a:spcAft>
                <a:spcPts val="800"/>
              </a:spcAft>
              <a:buFont typeface="+mj-lt"/>
              <a:buAutoNum type="arabicPeriod"/>
            </a:pPr>
            <a:r>
              <a:rPr lang="fr-FR" sz="2400" b="1" dirty="0" err="1">
                <a:solidFill>
                  <a:schemeClr val="tx1">
                    <a:lumMod val="60000"/>
                    <a:lumOff val="40000"/>
                  </a:schemeClr>
                </a:solidFill>
              </a:rPr>
              <a:t>Secondary</a:t>
            </a:r>
            <a:r>
              <a:rPr lang="fr-FR" sz="2400" b="1" dirty="0">
                <a:solidFill>
                  <a:schemeClr val="tx1">
                    <a:lumMod val="60000"/>
                    <a:lumOff val="40000"/>
                  </a:schemeClr>
                </a:solidFill>
              </a:rPr>
              <a:t> Learning</a:t>
            </a:r>
          </a:p>
          <a:p>
            <a:pPr marL="457200" indent="-457200">
              <a:spcAft>
                <a:spcPts val="800"/>
              </a:spcAft>
              <a:buFont typeface="+mj-lt"/>
              <a:buAutoNum type="arabicPeriod"/>
            </a:pPr>
            <a:r>
              <a:rPr lang="fr-FR" sz="2400" b="1" dirty="0" err="1">
                <a:solidFill>
                  <a:schemeClr val="tx1">
                    <a:lumMod val="60000"/>
                    <a:lumOff val="40000"/>
                  </a:schemeClr>
                </a:solidFill>
              </a:rPr>
              <a:t>School</a:t>
            </a:r>
            <a:r>
              <a:rPr lang="fr-FR" sz="2400" b="1" dirty="0">
                <a:solidFill>
                  <a:schemeClr val="tx1">
                    <a:lumMod val="60000"/>
                    <a:lumOff val="40000"/>
                  </a:schemeClr>
                </a:solidFill>
              </a:rPr>
              <a:t> to </a:t>
            </a:r>
            <a:r>
              <a:rPr lang="fr-FR" sz="2400" b="1" dirty="0" err="1">
                <a:solidFill>
                  <a:schemeClr val="tx1">
                    <a:lumMod val="60000"/>
                    <a:lumOff val="40000"/>
                  </a:schemeClr>
                </a:solidFill>
              </a:rPr>
              <a:t>Workforce</a:t>
            </a:r>
            <a:r>
              <a:rPr lang="fr-FR" sz="2400" b="1" dirty="0">
                <a:solidFill>
                  <a:schemeClr val="tx1">
                    <a:lumMod val="60000"/>
                    <a:lumOff val="40000"/>
                  </a:schemeClr>
                </a:solidFill>
              </a:rPr>
              <a:t> transition</a:t>
            </a:r>
          </a:p>
          <a:p>
            <a:pPr marL="457200" indent="-457200">
              <a:spcAft>
                <a:spcPts val="800"/>
              </a:spcAft>
              <a:buFont typeface="+mj-lt"/>
              <a:buAutoNum type="arabicPeriod"/>
            </a:pPr>
            <a:r>
              <a:rPr lang="fr-FR" sz="2400" b="1" dirty="0">
                <a:solidFill>
                  <a:schemeClr val="tx1">
                    <a:lumMod val="60000"/>
                    <a:lumOff val="40000"/>
                  </a:schemeClr>
                </a:solidFill>
              </a:rPr>
              <a:t>Inclusive </a:t>
            </a:r>
            <a:r>
              <a:rPr lang="fr-FR" sz="2400" b="1" dirty="0" err="1">
                <a:solidFill>
                  <a:schemeClr val="tx1">
                    <a:lumMod val="60000"/>
                    <a:lumOff val="40000"/>
                  </a:schemeClr>
                </a:solidFill>
              </a:rPr>
              <a:t>education</a:t>
            </a:r>
            <a:r>
              <a:rPr lang="fr-FR" sz="2400" b="1" dirty="0">
                <a:solidFill>
                  <a:schemeClr val="tx1">
                    <a:lumMod val="60000"/>
                    <a:lumOff val="40000"/>
                  </a:schemeClr>
                </a:solidFill>
              </a:rPr>
              <a:t> (</a:t>
            </a:r>
            <a:r>
              <a:rPr lang="fr-FR" sz="2400" b="1" dirty="0" err="1">
                <a:solidFill>
                  <a:schemeClr val="tx1">
                    <a:lumMod val="60000"/>
                    <a:lumOff val="40000"/>
                  </a:schemeClr>
                </a:solidFill>
              </a:rPr>
              <a:t>learning</a:t>
            </a:r>
            <a:r>
              <a:rPr lang="fr-FR" sz="2400" b="1" dirty="0">
                <a:solidFill>
                  <a:schemeClr val="tx1">
                    <a:lumMod val="60000"/>
                    <a:lumOff val="40000"/>
                  </a:schemeClr>
                </a:solidFill>
              </a:rPr>
              <a:t> and </a:t>
            </a:r>
            <a:r>
              <a:rPr lang="fr-FR" sz="2400" b="1" dirty="0" err="1">
                <a:solidFill>
                  <a:schemeClr val="tx1">
                    <a:lumMod val="60000"/>
                    <a:lumOff val="40000"/>
                  </a:schemeClr>
                </a:solidFill>
              </a:rPr>
              <a:t>intellectual</a:t>
            </a:r>
            <a:r>
              <a:rPr lang="fr-FR" sz="2400" b="1" dirty="0">
                <a:solidFill>
                  <a:schemeClr val="tx1">
                    <a:lumMod val="60000"/>
                    <a:lumOff val="40000"/>
                  </a:schemeClr>
                </a:solidFill>
              </a:rPr>
              <a:t> </a:t>
            </a:r>
            <a:r>
              <a:rPr lang="fr-FR" sz="2400" b="1" dirty="0" err="1">
                <a:solidFill>
                  <a:schemeClr val="tx1">
                    <a:lumMod val="60000"/>
                    <a:lumOff val="40000"/>
                  </a:schemeClr>
                </a:solidFill>
              </a:rPr>
              <a:t>disabilities</a:t>
            </a:r>
            <a:r>
              <a:rPr lang="fr-FR" sz="2400" b="1" dirty="0">
                <a:solidFill>
                  <a:schemeClr val="tx1">
                    <a:lumMod val="60000"/>
                    <a:lumOff val="40000"/>
                  </a:schemeClr>
                </a:solidFill>
              </a:rPr>
              <a:t>)</a:t>
            </a:r>
            <a:endParaRPr lang="en-US" dirty="0"/>
          </a:p>
        </p:txBody>
      </p:sp>
    </p:spTree>
    <p:extLst>
      <p:ext uri="{BB962C8B-B14F-4D97-AF65-F5344CB8AC3E}">
        <p14:creationId xmlns:p14="http://schemas.microsoft.com/office/powerpoint/2010/main" val="2128536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Approach and Design</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96081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Development Impact Bond</a:t>
            </a:r>
          </a:p>
        </p:txBody>
      </p:sp>
      <p:sp>
        <p:nvSpPr>
          <p:cNvPr id="4" name="Text Placeholder 3"/>
          <p:cNvSpPr>
            <a:spLocks noGrp="1"/>
          </p:cNvSpPr>
          <p:nvPr>
            <p:ph type="body" sz="half" idx="2"/>
          </p:nvPr>
        </p:nvSpPr>
        <p:spPr>
          <a:xfrm>
            <a:off x="1522413" y="2286000"/>
            <a:ext cx="2743200" cy="3657600"/>
          </a:xfrm>
        </p:spPr>
        <p:txBody>
          <a:bodyPr>
            <a:normAutofit/>
          </a:bodyPr>
          <a:lstStyle/>
          <a:p>
            <a:endParaRPr lang="en-US" dirty="0"/>
          </a:p>
          <a:p>
            <a:endParaRPr lang="en-US" dirty="0"/>
          </a:p>
          <a:p>
            <a:endParaRPr lang="en-US" dirty="0"/>
          </a:p>
          <a:p>
            <a:endParaRPr lang="en-US" dirty="0"/>
          </a:p>
          <a:p>
            <a:r>
              <a:rPr lang="en-US" sz="1800" dirty="0"/>
              <a:t>When  the Outcome Payer is the Government, this structure is called </a:t>
            </a:r>
          </a:p>
          <a:p>
            <a:r>
              <a:rPr lang="en-US" sz="1800" dirty="0"/>
              <a:t>“Social Impact Bond”</a:t>
            </a:r>
          </a:p>
          <a:p>
            <a:endParaRPr lang="en-US" dirty="0"/>
          </a:p>
          <a:p>
            <a:endParaRPr lang="en-US" dirty="0"/>
          </a:p>
          <a:p>
            <a:endParaRPr lang="en-US" dirty="0"/>
          </a:p>
          <a:p>
            <a:endParaRPr lang="en-US" dirty="0"/>
          </a:p>
          <a:p>
            <a:endParaRPr lang="en-US" dirty="0"/>
          </a:p>
        </p:txBody>
      </p:sp>
      <p:sp>
        <p:nvSpPr>
          <p:cNvPr id="9" name="Rectangle 8">
            <a:extLst>
              <a:ext uri="{FF2B5EF4-FFF2-40B4-BE49-F238E27FC236}">
                <a16:creationId xmlns:a16="http://schemas.microsoft.com/office/drawing/2014/main" id="{0B2C2D73-A811-4437-A990-6AB195787AC9}"/>
              </a:ext>
            </a:extLst>
          </p:cNvPr>
          <p:cNvSpPr/>
          <p:nvPr/>
        </p:nvSpPr>
        <p:spPr>
          <a:xfrm>
            <a:off x="303212" y="6172200"/>
            <a:ext cx="11582400" cy="533400"/>
          </a:xfrm>
          <a:prstGeom prst="rect">
            <a:avLst/>
          </a:prstGeom>
          <a:ln>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effectLst/>
                <a:ea typeface="Times New Roman" panose="02020603050405020304" pitchFamily="18" charset="0"/>
              </a:rPr>
              <a:t>Adapted from </a:t>
            </a:r>
            <a:r>
              <a:rPr lang="en-US" sz="1400" dirty="0" err="1">
                <a:effectLst/>
                <a:ea typeface="Times New Roman" panose="02020603050405020304" pitchFamily="18" charset="0"/>
              </a:rPr>
              <a:t>Ziswiler</a:t>
            </a:r>
            <a:r>
              <a:rPr lang="en-US" sz="1400" dirty="0">
                <a:effectLst/>
                <a:ea typeface="Times New Roman" panose="02020603050405020304" pitchFamily="18" charset="0"/>
              </a:rPr>
              <a:t>, M., &amp; </a:t>
            </a:r>
            <a:r>
              <a:rPr lang="en-US" sz="1400" dirty="0" err="1">
                <a:effectLst/>
                <a:ea typeface="Times New Roman" panose="02020603050405020304" pitchFamily="18" charset="0"/>
              </a:rPr>
              <a:t>Terway</a:t>
            </a:r>
            <a:r>
              <a:rPr lang="en-US" sz="1400" dirty="0">
                <a:effectLst/>
                <a:ea typeface="Times New Roman" panose="02020603050405020304" pitchFamily="18" charset="0"/>
              </a:rPr>
              <a:t>, A. (2019). Tackling the global education crisis: the UBS Optimus Foundation’s use of social finance. In </a:t>
            </a:r>
            <a:r>
              <a:rPr lang="en-GB" sz="1400" dirty="0">
                <a:effectLst/>
                <a:ea typeface="Times New Roman" panose="02020603050405020304" pitchFamily="18" charset="0"/>
              </a:rPr>
              <a:t>N. Y. </a:t>
            </a:r>
            <a:r>
              <a:rPr lang="en-US" sz="1400" dirty="0">
                <a:effectLst/>
                <a:ea typeface="Times New Roman" panose="02020603050405020304" pitchFamily="18" charset="0"/>
              </a:rPr>
              <a:t>Ridge, and </a:t>
            </a:r>
            <a:r>
              <a:rPr lang="en-GB" sz="1400" dirty="0">
                <a:effectLst/>
                <a:ea typeface="Times New Roman" panose="02020603050405020304" pitchFamily="18" charset="0"/>
              </a:rPr>
              <a:t>A. </a:t>
            </a:r>
            <a:r>
              <a:rPr lang="en-US" sz="1400" dirty="0" err="1">
                <a:effectLst/>
                <a:ea typeface="Times New Roman" panose="02020603050405020304" pitchFamily="18" charset="0"/>
              </a:rPr>
              <a:t>Terway</a:t>
            </a:r>
            <a:r>
              <a:rPr lang="en-US" sz="1400" dirty="0">
                <a:effectLst/>
                <a:ea typeface="Times New Roman" panose="02020603050405020304" pitchFamily="18" charset="0"/>
              </a:rPr>
              <a:t> (Eds</a:t>
            </a:r>
            <a:r>
              <a:rPr lang="en-GB" sz="1400" dirty="0">
                <a:effectLst/>
                <a:ea typeface="Times New Roman" panose="02020603050405020304" pitchFamily="18" charset="0"/>
              </a:rPr>
              <a:t>.</a:t>
            </a:r>
            <a:r>
              <a:rPr lang="en-US" sz="1400" dirty="0">
                <a:effectLst/>
                <a:ea typeface="Times New Roman" panose="02020603050405020304" pitchFamily="18" charset="0"/>
              </a:rPr>
              <a:t>)</a:t>
            </a:r>
            <a:r>
              <a:rPr lang="en-US" sz="1400" i="1" dirty="0">
                <a:effectLst/>
                <a:ea typeface="Times New Roman" panose="02020603050405020304" pitchFamily="18" charset="0"/>
              </a:rPr>
              <a:t>, Philanthropy in Education </a:t>
            </a:r>
            <a:r>
              <a:rPr lang="en-US" sz="1400" dirty="0">
                <a:effectLst/>
                <a:ea typeface="Times New Roman" panose="02020603050405020304" pitchFamily="18" charset="0"/>
              </a:rPr>
              <a:t>(pp. 54-69). Edward Elgar Publishing.</a:t>
            </a:r>
            <a:r>
              <a:rPr lang="en-GB" sz="1400" dirty="0">
                <a:effectLst/>
                <a:ea typeface="Times New Roman" panose="02020603050405020304" pitchFamily="18" charset="0"/>
              </a:rPr>
              <a:t> CC License</a:t>
            </a:r>
            <a:r>
              <a:rPr lang="en-GB" sz="1800" dirty="0">
                <a:effectLst/>
                <a:latin typeface="Calibri" panose="020F0502020204030204" pitchFamily="34" charset="0"/>
                <a:ea typeface="Times New Roman" panose="02020603050405020304" pitchFamily="18" charset="0"/>
              </a:rPr>
              <a:t>. </a:t>
            </a:r>
            <a:endParaRPr lang="en-US" dirty="0"/>
          </a:p>
        </p:txBody>
      </p:sp>
      <p:pic>
        <p:nvPicPr>
          <p:cNvPr id="15" name="Content Placeholder 14">
            <a:extLst>
              <a:ext uri="{FF2B5EF4-FFF2-40B4-BE49-F238E27FC236}">
                <a16:creationId xmlns:a16="http://schemas.microsoft.com/office/drawing/2014/main" id="{3B2CAA98-4A55-4A59-93A8-486A6A6D5041}"/>
              </a:ext>
            </a:extLst>
          </p:cNvPr>
          <p:cNvPicPr>
            <a:picLocks noGrp="1" noChangeAspect="1"/>
          </p:cNvPicPr>
          <p:nvPr>
            <p:ph idx="1"/>
          </p:nvPr>
        </p:nvPicPr>
        <p:blipFill>
          <a:blip r:embed="rId2"/>
          <a:stretch>
            <a:fillRect/>
          </a:stretch>
        </p:blipFill>
        <p:spPr>
          <a:xfrm>
            <a:off x="4570412" y="1809750"/>
            <a:ext cx="5943600" cy="4133850"/>
          </a:xfrm>
          <a:prstGeom prst="rect">
            <a:avLst/>
          </a:prstGeom>
        </p:spPr>
      </p:pic>
      <p:sp>
        <p:nvSpPr>
          <p:cNvPr id="17" name="Slide Number Placeholder 16">
            <a:extLst>
              <a:ext uri="{FF2B5EF4-FFF2-40B4-BE49-F238E27FC236}">
                <a16:creationId xmlns:a16="http://schemas.microsoft.com/office/drawing/2014/main" id="{EE415586-F2CE-4399-80FB-265F8C3D5C01}"/>
              </a:ext>
            </a:extLst>
          </p:cNvPr>
          <p:cNvSpPr>
            <a:spLocks noGrp="1"/>
          </p:cNvSpPr>
          <p:nvPr>
            <p:ph type="sldNum" sz="quarter" idx="12"/>
          </p:nvPr>
        </p:nvSpPr>
        <p:spPr/>
        <p:txBody>
          <a:bodyPr/>
          <a:lstStyle/>
          <a:p>
            <a:fld id="{25BA54BD-C84D-46CE-8B72-31BFB26ABA43}" type="slidenum">
              <a:rPr lang="en-US" smtClean="0"/>
              <a:t>14</a:t>
            </a:fld>
            <a:endParaRPr lang="en-US"/>
          </a:p>
        </p:txBody>
      </p:sp>
    </p:spTree>
    <p:extLst>
      <p:ext uri="{BB962C8B-B14F-4D97-AF65-F5344CB8AC3E}">
        <p14:creationId xmlns:p14="http://schemas.microsoft.com/office/powerpoint/2010/main" val="331115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274638"/>
            <a:ext cx="10668000" cy="1020762"/>
          </a:xfrm>
        </p:spPr>
        <p:txBody>
          <a:bodyPr/>
          <a:lstStyle/>
          <a:p>
            <a:r>
              <a:rPr lang="en-US" dirty="0"/>
              <a:t>Impact Bonds V1.0 versus Impact Bonds at Scale</a:t>
            </a:r>
          </a:p>
        </p:txBody>
      </p:sp>
      <p:pic>
        <p:nvPicPr>
          <p:cNvPr id="3" name="Picture 2">
            <a:extLst>
              <a:ext uri="{FF2B5EF4-FFF2-40B4-BE49-F238E27FC236}">
                <a16:creationId xmlns:a16="http://schemas.microsoft.com/office/drawing/2014/main" id="{81B59940-DF53-46A8-95D1-70F66BD66416}"/>
              </a:ext>
            </a:extLst>
          </p:cNvPr>
          <p:cNvPicPr>
            <a:picLocks noChangeAspect="1"/>
          </p:cNvPicPr>
          <p:nvPr/>
        </p:nvPicPr>
        <p:blipFill>
          <a:blip r:embed="rId2"/>
          <a:stretch>
            <a:fillRect/>
          </a:stretch>
        </p:blipFill>
        <p:spPr>
          <a:xfrm>
            <a:off x="1293814" y="2286000"/>
            <a:ext cx="9143998" cy="3733800"/>
          </a:xfrm>
          <a:prstGeom prst="rect">
            <a:avLst/>
          </a:prstGeom>
        </p:spPr>
      </p:pic>
      <p:sp>
        <p:nvSpPr>
          <p:cNvPr id="5" name="Slide Number Placeholder 4">
            <a:extLst>
              <a:ext uri="{FF2B5EF4-FFF2-40B4-BE49-F238E27FC236}">
                <a16:creationId xmlns:a16="http://schemas.microsoft.com/office/drawing/2014/main" id="{0C58BD2D-EAF2-4858-A397-EB07530BAFD7}"/>
              </a:ext>
            </a:extLst>
          </p:cNvPr>
          <p:cNvSpPr>
            <a:spLocks noGrp="1"/>
          </p:cNvSpPr>
          <p:nvPr>
            <p:ph type="sldNum" sz="quarter" idx="12"/>
          </p:nvPr>
        </p:nvSpPr>
        <p:spPr/>
        <p:txBody>
          <a:bodyPr/>
          <a:lstStyle/>
          <a:p>
            <a:fld id="{25BA54BD-C84D-46CE-8B72-31BFB26ABA43}" type="slidenum">
              <a:rPr lang="en-US" smtClean="0"/>
              <a:t>15</a:t>
            </a:fld>
            <a:endParaRPr lang="en-US"/>
          </a:p>
        </p:txBody>
      </p:sp>
    </p:spTree>
    <p:extLst>
      <p:ext uri="{BB962C8B-B14F-4D97-AF65-F5344CB8AC3E}">
        <p14:creationId xmlns:p14="http://schemas.microsoft.com/office/powerpoint/2010/main" val="42410401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Process of Creating an Ecosystem</a:t>
            </a:r>
          </a:p>
        </p:txBody>
      </p:sp>
      <p:graphicFrame>
        <p:nvGraphicFramePr>
          <p:cNvPr id="6" name="Diagram 5">
            <a:extLst>
              <a:ext uri="{FF2B5EF4-FFF2-40B4-BE49-F238E27FC236}">
                <a16:creationId xmlns:a16="http://schemas.microsoft.com/office/drawing/2014/main" id="{2AA85A4A-9C38-48AA-9E26-8631AEC8DC13}"/>
              </a:ext>
            </a:extLst>
          </p:cNvPr>
          <p:cNvGraphicFramePr/>
          <p:nvPr>
            <p:extLst>
              <p:ext uri="{D42A27DB-BD31-4B8C-83A1-F6EECF244321}">
                <p14:modId xmlns:p14="http://schemas.microsoft.com/office/powerpoint/2010/main" val="892735674"/>
              </p:ext>
            </p:extLst>
          </p:nvPr>
        </p:nvGraphicFramePr>
        <p:xfrm>
          <a:off x="1522415" y="2133600"/>
          <a:ext cx="8634940" cy="40040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24565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F8EE0-F0DB-43C4-B31D-754C7843A3AA}"/>
              </a:ext>
            </a:extLst>
          </p:cNvPr>
          <p:cNvSpPr>
            <a:spLocks noGrp="1"/>
          </p:cNvSpPr>
          <p:nvPr>
            <p:ph type="title"/>
          </p:nvPr>
        </p:nvSpPr>
        <p:spPr/>
        <p:txBody>
          <a:bodyPr/>
          <a:lstStyle/>
          <a:p>
            <a:r>
              <a:rPr lang="en-US" dirty="0"/>
              <a:t>Perspectives of Engaging Key Actors</a:t>
            </a:r>
          </a:p>
        </p:txBody>
      </p:sp>
      <p:graphicFrame>
        <p:nvGraphicFramePr>
          <p:cNvPr id="3" name="Diagram 2">
            <a:extLst>
              <a:ext uri="{FF2B5EF4-FFF2-40B4-BE49-F238E27FC236}">
                <a16:creationId xmlns:a16="http://schemas.microsoft.com/office/drawing/2014/main" id="{DD640EB5-6B0A-4733-BC56-7F32D7F3B9DA}"/>
              </a:ext>
            </a:extLst>
          </p:cNvPr>
          <p:cNvGraphicFramePr/>
          <p:nvPr>
            <p:extLst>
              <p:ext uri="{D42A27DB-BD31-4B8C-83A1-F6EECF244321}">
                <p14:modId xmlns:p14="http://schemas.microsoft.com/office/powerpoint/2010/main" val="4106557652"/>
              </p:ext>
            </p:extLst>
          </p:nvPr>
        </p:nvGraphicFramePr>
        <p:xfrm>
          <a:off x="2031470" y="1828800"/>
          <a:ext cx="8939742"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98480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412" y="1905000"/>
            <a:ext cx="10210800" cy="2667000"/>
          </a:xfrm>
        </p:spPr>
        <p:txBody>
          <a:bodyPr/>
          <a:lstStyle/>
          <a:p>
            <a:r>
              <a:rPr lang="en-US" dirty="0"/>
              <a:t>Challenges, Concerns and Lessons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16914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IEOF is work-in-progress</a:t>
            </a:r>
          </a:p>
        </p:txBody>
      </p:sp>
      <p:sp>
        <p:nvSpPr>
          <p:cNvPr id="6" name="Content Placeholder 5"/>
          <p:cNvSpPr>
            <a:spLocks noGrp="1"/>
          </p:cNvSpPr>
          <p:nvPr>
            <p:ph sz="half" idx="2"/>
          </p:nvPr>
        </p:nvSpPr>
        <p:spPr/>
        <p:txBody>
          <a:bodyPr>
            <a:normAutofit fontScale="85000" lnSpcReduction="20000"/>
          </a:bodyPr>
          <a:lstStyle/>
          <a:p>
            <a:pPr marL="0" indent="0" algn="ctr">
              <a:buNone/>
            </a:pPr>
            <a:r>
              <a:rPr lang="en-US" b="1" dirty="0"/>
              <a:t>Instrument-related</a:t>
            </a:r>
          </a:p>
          <a:p>
            <a:pPr marL="0" indent="0" algn="ctr">
              <a:buNone/>
            </a:pPr>
            <a:endParaRPr lang="en-US" b="1" dirty="0"/>
          </a:p>
          <a:p>
            <a:pPr marL="0" indent="0">
              <a:buNone/>
            </a:pPr>
            <a:r>
              <a:rPr lang="en-US" b="1" dirty="0"/>
              <a:t>Only certain interventions can be ‘DIB-able’</a:t>
            </a:r>
          </a:p>
          <a:p>
            <a:pPr marL="0" indent="0">
              <a:buNone/>
            </a:pPr>
            <a:r>
              <a:rPr lang="en-US" b="1" dirty="0"/>
              <a:t>Balance between supporting experimentation and proven initiatives</a:t>
            </a:r>
          </a:p>
          <a:p>
            <a:pPr marL="0" indent="0">
              <a:buNone/>
            </a:pPr>
            <a:r>
              <a:rPr lang="en-US" b="1" dirty="0"/>
              <a:t>Nonconventional funding not tapped yet</a:t>
            </a:r>
          </a:p>
          <a:p>
            <a:pPr marL="0" indent="0">
              <a:buNone/>
            </a:pPr>
            <a:r>
              <a:rPr lang="en-US" b="1" dirty="0"/>
              <a:t>Regulatory restrictions</a:t>
            </a:r>
          </a:p>
          <a:p>
            <a:pPr marL="0" indent="0">
              <a:buNone/>
            </a:pPr>
            <a:r>
              <a:rPr lang="en-US" b="1" dirty="0"/>
              <a:t>Cost effectiveness of an intermediary structure</a:t>
            </a:r>
          </a:p>
          <a:p>
            <a:pPr marL="0" indent="0">
              <a:buNone/>
            </a:pPr>
            <a:endParaRPr lang="en-US" b="1" dirty="0"/>
          </a:p>
        </p:txBody>
      </p:sp>
      <p:sp>
        <p:nvSpPr>
          <p:cNvPr id="5" name="Content Placeholder 4">
            <a:extLst>
              <a:ext uri="{FF2B5EF4-FFF2-40B4-BE49-F238E27FC236}">
                <a16:creationId xmlns:a16="http://schemas.microsoft.com/office/drawing/2014/main" id="{32905FC9-CB4E-4E61-8ADF-7854DDA10CAD}"/>
              </a:ext>
            </a:extLst>
          </p:cNvPr>
          <p:cNvSpPr>
            <a:spLocks noGrp="1"/>
          </p:cNvSpPr>
          <p:nvPr>
            <p:ph sz="half" idx="1"/>
          </p:nvPr>
        </p:nvSpPr>
        <p:spPr/>
        <p:txBody>
          <a:bodyPr>
            <a:normAutofit fontScale="85000" lnSpcReduction="20000"/>
          </a:bodyPr>
          <a:lstStyle/>
          <a:p>
            <a:pPr marL="0" indent="0" algn="ctr">
              <a:buNone/>
            </a:pPr>
            <a:r>
              <a:rPr lang="en-US" b="1" dirty="0"/>
              <a:t>Organization-related</a:t>
            </a:r>
          </a:p>
          <a:p>
            <a:pPr marL="0" indent="0" algn="ctr">
              <a:buNone/>
            </a:pPr>
            <a:endParaRPr lang="en-US" b="1" dirty="0"/>
          </a:p>
          <a:p>
            <a:pPr marL="0" indent="0">
              <a:buNone/>
            </a:pPr>
            <a:r>
              <a:rPr lang="en-US" b="1" dirty="0"/>
              <a:t>Unique blend of human resources required</a:t>
            </a:r>
          </a:p>
          <a:p>
            <a:pPr marL="0" indent="0">
              <a:buNone/>
            </a:pPr>
            <a:r>
              <a:rPr lang="en-US" b="1" dirty="0"/>
              <a:t>No template of work available/Innovative</a:t>
            </a:r>
          </a:p>
          <a:p>
            <a:pPr marL="0" indent="0">
              <a:buNone/>
            </a:pPr>
            <a:r>
              <a:rPr lang="en-US" b="1" dirty="0"/>
              <a:t>Require grit and tighter controls over bail-outs</a:t>
            </a:r>
          </a:p>
        </p:txBody>
      </p:sp>
      <p:cxnSp>
        <p:nvCxnSpPr>
          <p:cNvPr id="8" name="Straight Connector 7">
            <a:extLst>
              <a:ext uri="{FF2B5EF4-FFF2-40B4-BE49-F238E27FC236}">
                <a16:creationId xmlns:a16="http://schemas.microsoft.com/office/drawing/2014/main" id="{22D077C8-907B-49DF-AC40-975A7858B0CD}"/>
              </a:ext>
            </a:extLst>
          </p:cNvPr>
          <p:cNvCxnSpPr/>
          <p:nvPr/>
        </p:nvCxnSpPr>
        <p:spPr>
          <a:xfrm>
            <a:off x="2665412" y="2362200"/>
            <a:ext cx="1676400" cy="0"/>
          </a:xfrm>
          <a:prstGeom prst="line">
            <a:avLst/>
          </a:prstGeom>
          <a:ln>
            <a:tailEnd type="none"/>
          </a:ln>
        </p:spPr>
        <p:style>
          <a:lnRef idx="3">
            <a:schemeClr val="accent1"/>
          </a:lnRef>
          <a:fillRef idx="0">
            <a:schemeClr val="accent1"/>
          </a:fillRef>
          <a:effectRef idx="2">
            <a:schemeClr val="accent1"/>
          </a:effectRef>
          <a:fontRef idx="minor">
            <a:schemeClr val="tx1"/>
          </a:fontRef>
        </p:style>
      </p:cxnSp>
      <p:cxnSp>
        <p:nvCxnSpPr>
          <p:cNvPr id="9" name="Straight Connector 8">
            <a:extLst>
              <a:ext uri="{FF2B5EF4-FFF2-40B4-BE49-F238E27FC236}">
                <a16:creationId xmlns:a16="http://schemas.microsoft.com/office/drawing/2014/main" id="{6DB2C32B-DD44-4313-89D2-2FA4A7825288}"/>
              </a:ext>
            </a:extLst>
          </p:cNvPr>
          <p:cNvCxnSpPr/>
          <p:nvPr/>
        </p:nvCxnSpPr>
        <p:spPr>
          <a:xfrm>
            <a:off x="7542212" y="2319867"/>
            <a:ext cx="1676400" cy="0"/>
          </a:xfrm>
          <a:prstGeom prst="line">
            <a:avLst/>
          </a:prstGeom>
          <a:ln>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89555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C3C542C-BCAB-4257-A24E-9483003DEC0F}"/>
              </a:ext>
            </a:extLst>
          </p:cNvPr>
          <p:cNvSpPr txBox="1"/>
          <p:nvPr/>
        </p:nvSpPr>
        <p:spPr>
          <a:xfrm>
            <a:off x="455612" y="4572000"/>
            <a:ext cx="6094206" cy="968278"/>
          </a:xfrm>
          <a:prstGeom prst="rect">
            <a:avLst/>
          </a:prstGeom>
          <a:noFill/>
        </p:spPr>
        <p:txBody>
          <a:bodyPr wrap="square">
            <a:spAutoFit/>
          </a:bodyPr>
          <a:lstStyle/>
          <a:p>
            <a:pPr marL="0" marR="0" algn="just">
              <a:lnSpc>
                <a:spcPct val="107000"/>
              </a:lnSpc>
              <a:spcBef>
                <a:spcPts val="0"/>
              </a:spcBef>
              <a:spcAft>
                <a:spcPts val="800"/>
              </a:spcAft>
            </a:pPr>
            <a:r>
              <a:rPr lang="en-US"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2"/>
              </a:rPr>
              <a:t>Mehendale, A. and Singh, A. (2020). </a:t>
            </a:r>
            <a:r>
              <a:rPr lang="en-US" sz="1800" i="1"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2"/>
              </a:rPr>
              <a:t>India Education Outcomes Fund: A Case Study</a:t>
            </a:r>
            <a:r>
              <a:rPr lang="en-US"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2"/>
              </a:rPr>
              <a:t>. Innovative Finance for Education Working Paper #12. Geneva: NORRAG.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63463548-CEA0-4F02-93EC-7E1DA1BF3D4A}"/>
              </a:ext>
            </a:extLst>
          </p:cNvPr>
          <p:cNvPicPr>
            <a:picLocks noChangeAspect="1"/>
          </p:cNvPicPr>
          <p:nvPr/>
        </p:nvPicPr>
        <p:blipFill>
          <a:blip r:embed="rId3"/>
          <a:stretch>
            <a:fillRect/>
          </a:stretch>
        </p:blipFill>
        <p:spPr>
          <a:xfrm>
            <a:off x="7085012" y="266700"/>
            <a:ext cx="4459874" cy="6324600"/>
          </a:xfrm>
          <a:prstGeom prst="rect">
            <a:avLst/>
          </a:prstGeom>
        </p:spPr>
      </p:pic>
    </p:spTree>
    <p:extLst>
      <p:ext uri="{BB962C8B-B14F-4D97-AF65-F5344CB8AC3E}">
        <p14:creationId xmlns:p14="http://schemas.microsoft.com/office/powerpoint/2010/main" val="465021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Acknowledgements</a:t>
            </a:r>
          </a:p>
        </p:txBody>
      </p:sp>
      <p:sp>
        <p:nvSpPr>
          <p:cNvPr id="4" name="TextBox 3">
            <a:extLst>
              <a:ext uri="{FF2B5EF4-FFF2-40B4-BE49-F238E27FC236}">
                <a16:creationId xmlns:a16="http://schemas.microsoft.com/office/drawing/2014/main" id="{896960E8-3AB7-4145-B6F5-45E04B75729C}"/>
              </a:ext>
            </a:extLst>
          </p:cNvPr>
          <p:cNvSpPr txBox="1"/>
          <p:nvPr/>
        </p:nvSpPr>
        <p:spPr>
          <a:xfrm>
            <a:off x="2208212" y="1828800"/>
            <a:ext cx="8610600" cy="4093428"/>
          </a:xfrm>
          <a:prstGeom prst="rect">
            <a:avLst/>
          </a:prstGeom>
          <a:noFill/>
        </p:spPr>
        <p:txBody>
          <a:bodyPr wrap="square">
            <a:spAutoFit/>
          </a:bodyPr>
          <a:lstStyle/>
          <a:p>
            <a:pPr marL="342900" indent="-342900">
              <a:buFont typeface="Arial" panose="020B0604020202020204" pitchFamily="34" charset="0"/>
              <a:buChar char="•"/>
            </a:pPr>
            <a:r>
              <a:rPr lang="en-US" sz="2000" dirty="0"/>
              <a:t>Satyajit Salian, Tata Trusts</a:t>
            </a:r>
          </a:p>
          <a:p>
            <a:pPr marL="342900" indent="-342900">
              <a:buFont typeface="Arial" panose="020B0604020202020204" pitchFamily="34" charset="0"/>
              <a:buChar char="•"/>
            </a:pPr>
            <a:r>
              <a:rPr lang="en-US" sz="2000" dirty="0"/>
              <a:t>Social Finance India representatives – Ashutosh Tyagi, Shantanu Ghosh and Rohit Bhatia</a:t>
            </a:r>
          </a:p>
          <a:p>
            <a:pPr marL="342900" indent="-342900">
              <a:buFont typeface="Arial" panose="020B0604020202020204" pitchFamily="34" charset="0"/>
              <a:buChar char="•"/>
            </a:pPr>
            <a:r>
              <a:rPr lang="en-US" sz="2000" dirty="0"/>
              <a:t>Respondents from Central Square Foundation, Educational Initiatives, IndusInd Bank, Kaizen Private Equity, Language Learning Foundation, Nishith Desai Associates</a:t>
            </a:r>
          </a:p>
          <a:p>
            <a:pPr marL="342900" indent="-342900">
              <a:buFont typeface="Arial" panose="020B0604020202020204" pitchFamily="34" charset="0"/>
              <a:buChar char="•"/>
            </a:pPr>
            <a:r>
              <a:rPr lang="en-US" sz="2000" dirty="0" err="1"/>
              <a:t>Arushi</a:t>
            </a:r>
            <a:r>
              <a:rPr lang="en-US" sz="2000" dirty="0"/>
              <a:t> </a:t>
            </a:r>
            <a:r>
              <a:rPr lang="en-US" sz="2000" dirty="0" err="1"/>
              <a:t>Terway</a:t>
            </a:r>
            <a:r>
              <a:rPr lang="en-US" sz="2000" dirty="0"/>
              <a:t>, Marina Avelar, Marina </a:t>
            </a:r>
            <a:r>
              <a:rPr lang="en-US" sz="2000" dirty="0" err="1"/>
              <a:t>Dreux</a:t>
            </a:r>
            <a:r>
              <a:rPr lang="en-US" sz="2000" dirty="0"/>
              <a:t> </a:t>
            </a:r>
            <a:r>
              <a:rPr lang="en-US" sz="2000" dirty="0" err="1"/>
              <a:t>Frotte</a:t>
            </a:r>
            <a:r>
              <a:rPr lang="en-US" sz="2000" dirty="0"/>
              <a:t>, Gita Steiner-</a:t>
            </a:r>
            <a:r>
              <a:rPr lang="en-US" sz="2000" dirty="0" err="1"/>
              <a:t>Khamsi</a:t>
            </a:r>
            <a:r>
              <a:rPr lang="en-US" sz="2000" dirty="0"/>
              <a:t> (NORRAG) and Nicholas Burnett</a:t>
            </a:r>
          </a:p>
          <a:p>
            <a:pPr marL="342900" indent="-342900">
              <a:buFont typeface="Arial" panose="020B0604020202020204" pitchFamily="34" charset="0"/>
              <a:buChar char="•"/>
            </a:pPr>
            <a:r>
              <a:rPr lang="en-US" sz="2000" dirty="0"/>
              <a:t>Videos - Shiva Thorat, </a:t>
            </a:r>
            <a:r>
              <a:rPr lang="en-US" sz="2000" dirty="0" err="1"/>
              <a:t>Sayan</a:t>
            </a:r>
            <a:r>
              <a:rPr lang="en-US" sz="2000" dirty="0"/>
              <a:t> </a:t>
            </a:r>
            <a:r>
              <a:rPr lang="en-US" sz="2000" dirty="0" err="1"/>
              <a:t>Bhattacharyaji</a:t>
            </a:r>
            <a:r>
              <a:rPr lang="en-US" sz="2000" dirty="0"/>
              <a:t>, Laurent Le Diagon, and Francois de </a:t>
            </a:r>
            <a:r>
              <a:rPr lang="en-US" sz="2000" dirty="0" err="1"/>
              <a:t>Raemy</a:t>
            </a:r>
            <a:r>
              <a:rPr lang="en-US" sz="2000" dirty="0"/>
              <a:t> </a:t>
            </a:r>
          </a:p>
          <a:p>
            <a:pPr marL="342900" indent="-342900">
              <a:buFont typeface="Arial" panose="020B0604020202020204" pitchFamily="34" charset="0"/>
              <a:buChar char="•"/>
            </a:pPr>
            <a:r>
              <a:rPr lang="en-US" sz="2000" dirty="0"/>
              <a:t>Production of the publication - Anouk </a:t>
            </a:r>
            <a:r>
              <a:rPr lang="en-US" sz="2000" dirty="0" err="1"/>
              <a:t>Pasquier</a:t>
            </a:r>
            <a:r>
              <a:rPr lang="en-US" sz="2000" dirty="0"/>
              <a:t> Di </a:t>
            </a:r>
            <a:r>
              <a:rPr lang="en-US" sz="2000" dirty="0" err="1"/>
              <a:t>Dio</a:t>
            </a:r>
            <a:r>
              <a:rPr lang="en-US" sz="2000" dirty="0"/>
              <a:t> and </a:t>
            </a:r>
            <a:r>
              <a:rPr lang="en-US" sz="2000" dirty="0" err="1"/>
              <a:t>Alexandru</a:t>
            </a:r>
            <a:r>
              <a:rPr lang="en-US" sz="2000" dirty="0"/>
              <a:t> </a:t>
            </a:r>
            <a:r>
              <a:rPr lang="en-US" sz="2000" dirty="0" err="1"/>
              <a:t>Cretu</a:t>
            </a:r>
            <a:r>
              <a:rPr lang="en-US" sz="2000" dirty="0"/>
              <a:t> </a:t>
            </a:r>
          </a:p>
          <a:p>
            <a:pPr marL="342900" indent="-342900">
              <a:buFont typeface="Arial" panose="020B0604020202020204" pitchFamily="34" charset="0"/>
              <a:buChar char="•"/>
            </a:pPr>
            <a:r>
              <a:rPr lang="en-US" sz="2000" dirty="0"/>
              <a:t>Administrative support from TISS - </a:t>
            </a:r>
            <a:r>
              <a:rPr lang="en-US" sz="2000" dirty="0" err="1"/>
              <a:t>Munaf</a:t>
            </a:r>
            <a:r>
              <a:rPr lang="en-US" sz="2000" dirty="0"/>
              <a:t> Merchant and Padma M. Sarangapani</a:t>
            </a:r>
          </a:p>
        </p:txBody>
      </p:sp>
    </p:spTree>
    <p:extLst>
      <p:ext uri="{BB962C8B-B14F-4D97-AF65-F5344CB8AC3E}">
        <p14:creationId xmlns:p14="http://schemas.microsoft.com/office/powerpoint/2010/main" val="2215894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412" y="1905000"/>
            <a:ext cx="10210800" cy="2667000"/>
          </a:xfrm>
        </p:spPr>
        <p:txBody>
          <a:bodyPr/>
          <a:lstStyle/>
          <a:p>
            <a:pPr algn="ctr"/>
            <a:r>
              <a:rPr lang="en-US" dirty="0"/>
              <a:t>Thank you</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13758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a:t>
            </a:r>
          </a:p>
        </p:txBody>
      </p:sp>
      <p:sp>
        <p:nvSpPr>
          <p:cNvPr id="4" name="TextBox 3">
            <a:extLst>
              <a:ext uri="{FF2B5EF4-FFF2-40B4-BE49-F238E27FC236}">
                <a16:creationId xmlns:a16="http://schemas.microsoft.com/office/drawing/2014/main" id="{896960E8-3AB7-4145-B6F5-45E04B75729C}"/>
              </a:ext>
            </a:extLst>
          </p:cNvPr>
          <p:cNvSpPr txBox="1"/>
          <p:nvPr/>
        </p:nvSpPr>
        <p:spPr>
          <a:xfrm>
            <a:off x="1141412" y="1600200"/>
            <a:ext cx="10744199" cy="4093428"/>
          </a:xfrm>
          <a:prstGeom prst="rect">
            <a:avLst/>
          </a:prstGeom>
          <a:noFill/>
        </p:spPr>
        <p:txBody>
          <a:bodyPr wrap="square">
            <a:spAutoFit/>
          </a:bodyPr>
          <a:lstStyle/>
          <a:p>
            <a:pPr marL="342900" indent="-342900">
              <a:buFont typeface="Arial" panose="020B0604020202020204" pitchFamily="34" charset="0"/>
              <a:buChar char="•"/>
            </a:pPr>
            <a:r>
              <a:rPr lang="en-US" sz="2000" dirty="0"/>
              <a:t>Growing interest in innovative financing mechanisms (SDG17) for achieving inclusive and equitable quality education and lifelong learning (SDG4)</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Need for material development and capacity building on Innovative Financing for Education (IFE)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GB" sz="2000" dirty="0"/>
              <a:t>The development of teaching case studies on IFE is carried out by an inter-university collaboration: NORRAG (anchor), University of Fribourg, Zurich University of Teacher Education, Beijing Normal University, Tata Institute of Social Sciences, Bertha Centre for Social Innovation and Entrepreneurship of University of Cape Town and Universidad Nacional de General Sarmiento.</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Supported by Consortium of Education and Research (COFER) which is funded by the “</a:t>
            </a:r>
            <a:r>
              <a:rPr lang="en-GB" sz="2000" dirty="0" err="1"/>
              <a:t>Swissuniversities</a:t>
            </a:r>
            <a:r>
              <a:rPr lang="en-GB" sz="2000" dirty="0"/>
              <a:t> Development and Cooperation Network” (SUDAC) in Switzerland. </a:t>
            </a:r>
          </a:p>
          <a:p>
            <a:pPr marL="342900" indent="-342900">
              <a:buFont typeface="Arial" panose="020B0604020202020204" pitchFamily="34" charset="0"/>
              <a:buChar char="•"/>
            </a:pPr>
            <a:endParaRPr lang="en-GB" sz="2000" dirty="0"/>
          </a:p>
        </p:txBody>
      </p:sp>
    </p:spTree>
    <p:extLst>
      <p:ext uri="{BB962C8B-B14F-4D97-AF65-F5344CB8AC3E}">
        <p14:creationId xmlns:p14="http://schemas.microsoft.com/office/powerpoint/2010/main" val="3474628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Methodology</a:t>
            </a:r>
          </a:p>
        </p:txBody>
      </p:sp>
      <p:sp>
        <p:nvSpPr>
          <p:cNvPr id="4" name="TextBox 3">
            <a:extLst>
              <a:ext uri="{FF2B5EF4-FFF2-40B4-BE49-F238E27FC236}">
                <a16:creationId xmlns:a16="http://schemas.microsoft.com/office/drawing/2014/main" id="{896960E8-3AB7-4145-B6F5-45E04B75729C}"/>
              </a:ext>
            </a:extLst>
          </p:cNvPr>
          <p:cNvSpPr txBox="1"/>
          <p:nvPr/>
        </p:nvSpPr>
        <p:spPr>
          <a:xfrm>
            <a:off x="1141412" y="1752600"/>
            <a:ext cx="10744199" cy="4093428"/>
          </a:xfrm>
          <a:prstGeom prst="rect">
            <a:avLst/>
          </a:prstGeom>
          <a:noFill/>
        </p:spPr>
        <p:txBody>
          <a:bodyPr wrap="square">
            <a:spAutoFit/>
          </a:bodyPr>
          <a:lstStyle/>
          <a:p>
            <a:pPr marL="342900" indent="-342900">
              <a:buFont typeface="Arial" panose="020B0604020202020204" pitchFamily="34" charset="0"/>
              <a:buChar char="•"/>
            </a:pPr>
            <a:r>
              <a:rPr lang="en-GB" sz="2000" dirty="0"/>
              <a:t>Teaching case study focusing on the process of developing the ecosystem, a ‘work-in-progress case study’</a:t>
            </a:r>
          </a:p>
          <a:p>
            <a:endParaRPr lang="en-GB" sz="2000" dirty="0"/>
          </a:p>
          <a:p>
            <a:pPr marL="342900" indent="-342900">
              <a:buFont typeface="Arial" panose="020B0604020202020204" pitchFamily="34" charset="0"/>
              <a:buChar char="•"/>
            </a:pPr>
            <a:r>
              <a:rPr lang="en-GB" sz="2000" dirty="0"/>
              <a:t>Secondary material consulted – IEOF prospectus, market analysis reports, articles and reports</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In-depth interviews with key informants using customized interview guides</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Interviews were recorded, transcribed, approved and then used to conduct thematic analysis</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Draft discussed with peers in the consortium and revised based on feedback received</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Duration: October 2019 to April 2020</a:t>
            </a:r>
          </a:p>
          <a:p>
            <a:pPr marL="342900" indent="-342900">
              <a:buFont typeface="Arial" panose="020B0604020202020204" pitchFamily="34" charset="0"/>
              <a:buChar char="•"/>
            </a:pPr>
            <a:endParaRPr lang="en-GB" sz="2000" dirty="0"/>
          </a:p>
        </p:txBody>
      </p:sp>
    </p:spTree>
    <p:extLst>
      <p:ext uri="{BB962C8B-B14F-4D97-AF65-F5344CB8AC3E}">
        <p14:creationId xmlns:p14="http://schemas.microsoft.com/office/powerpoint/2010/main" val="2731847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70A57-F531-4A45-B10E-44035337A86F}"/>
              </a:ext>
            </a:extLst>
          </p:cNvPr>
          <p:cNvSpPr>
            <a:spLocks noGrp="1"/>
          </p:cNvSpPr>
          <p:nvPr>
            <p:ph type="title"/>
          </p:nvPr>
        </p:nvSpPr>
        <p:spPr/>
        <p:txBody>
          <a:bodyPr/>
          <a:lstStyle/>
          <a:p>
            <a:r>
              <a:rPr lang="en-US" dirty="0"/>
              <a:t>Context</a:t>
            </a:r>
          </a:p>
        </p:txBody>
      </p:sp>
      <p:graphicFrame>
        <p:nvGraphicFramePr>
          <p:cNvPr id="5" name="Content Placeholder 4">
            <a:extLst>
              <a:ext uri="{FF2B5EF4-FFF2-40B4-BE49-F238E27FC236}">
                <a16:creationId xmlns:a16="http://schemas.microsoft.com/office/drawing/2014/main" id="{EF03673A-D5A0-4F0B-91DE-A6C84E6075D3}"/>
              </a:ext>
            </a:extLst>
          </p:cNvPr>
          <p:cNvGraphicFramePr>
            <a:graphicFrameLocks noGrp="1"/>
          </p:cNvGraphicFramePr>
          <p:nvPr>
            <p:ph sz="half" idx="1"/>
          </p:nvPr>
        </p:nvGraphicFramePr>
        <p:xfrm>
          <a:off x="989014" y="1905000"/>
          <a:ext cx="4952999" cy="4267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Content Placeholder 5">
            <a:extLst>
              <a:ext uri="{FF2B5EF4-FFF2-40B4-BE49-F238E27FC236}">
                <a16:creationId xmlns:a16="http://schemas.microsoft.com/office/drawing/2014/main" id="{20493966-4686-497B-8582-6083AE1B503D}"/>
              </a:ext>
            </a:extLst>
          </p:cNvPr>
          <p:cNvGraphicFramePr>
            <a:graphicFrameLocks noGrp="1"/>
          </p:cNvGraphicFramePr>
          <p:nvPr>
            <p:ph sz="half" idx="2"/>
          </p:nvPr>
        </p:nvGraphicFramePr>
        <p:xfrm>
          <a:off x="6246812" y="1905000"/>
          <a:ext cx="4952999" cy="42672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8" name="Slide Number Placeholder 7">
            <a:extLst>
              <a:ext uri="{FF2B5EF4-FFF2-40B4-BE49-F238E27FC236}">
                <a16:creationId xmlns:a16="http://schemas.microsoft.com/office/drawing/2014/main" id="{4D7D15A8-C050-48B2-90D7-3C5ABAEF2785}"/>
              </a:ext>
            </a:extLst>
          </p:cNvPr>
          <p:cNvSpPr>
            <a:spLocks noGrp="1"/>
          </p:cNvSpPr>
          <p:nvPr>
            <p:ph type="sldNum" sz="quarter" idx="12"/>
          </p:nvPr>
        </p:nvSpPr>
        <p:spPr/>
        <p:txBody>
          <a:bodyPr/>
          <a:lstStyle/>
          <a:p>
            <a:fld id="{25BA54BD-C84D-46CE-8B72-31BFB26ABA43}" type="slidenum">
              <a:rPr lang="en-US" smtClean="0"/>
              <a:t>5</a:t>
            </a:fld>
            <a:endParaRPr lang="en-US"/>
          </a:p>
        </p:txBody>
      </p:sp>
    </p:spTree>
    <p:extLst>
      <p:ext uri="{BB962C8B-B14F-4D97-AF65-F5344CB8AC3E}">
        <p14:creationId xmlns:p14="http://schemas.microsoft.com/office/powerpoint/2010/main" val="2814056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AC30742-9FF1-423F-8606-F9913D1E1004}"/>
              </a:ext>
            </a:extLst>
          </p:cNvPr>
          <p:cNvSpPr>
            <a:spLocks noGrp="1"/>
          </p:cNvSpPr>
          <p:nvPr>
            <p:ph type="body" sz="half" idx="2"/>
          </p:nvPr>
        </p:nvSpPr>
        <p:spPr>
          <a:xfrm>
            <a:off x="1065212" y="3429000"/>
            <a:ext cx="3200401" cy="2743200"/>
          </a:xfrm>
        </p:spPr>
        <p:txBody>
          <a:bodyPr anchor="t">
            <a:normAutofit/>
          </a:bodyPr>
          <a:lstStyle/>
          <a:p>
            <a:r>
              <a:rPr lang="en-US" sz="2400" b="1" dirty="0"/>
              <a:t>Social Finance India</a:t>
            </a:r>
          </a:p>
          <a:p>
            <a:endParaRPr lang="en-US" sz="2400" b="1" dirty="0"/>
          </a:p>
          <a:p>
            <a:r>
              <a:rPr lang="en-US" sz="2400" b="1" dirty="0"/>
              <a:t>Nonprofit established in 2018 with financial support of Tata Trusts</a:t>
            </a:r>
          </a:p>
        </p:txBody>
      </p:sp>
      <p:cxnSp>
        <p:nvCxnSpPr>
          <p:cNvPr id="8" name="Straight Connector 7">
            <a:extLst>
              <a:ext uri="{FF2B5EF4-FFF2-40B4-BE49-F238E27FC236}">
                <a16:creationId xmlns:a16="http://schemas.microsoft.com/office/drawing/2014/main" id="{383A5D1D-6DCA-4174-9221-629DC7725E74}"/>
              </a:ext>
            </a:extLst>
          </p:cNvPr>
          <p:cNvCxnSpPr/>
          <p:nvPr/>
        </p:nvCxnSpPr>
        <p:spPr>
          <a:xfrm>
            <a:off x="1217612" y="3886200"/>
            <a:ext cx="2514598" cy="0"/>
          </a:xfrm>
          <a:prstGeom prst="line">
            <a:avLst/>
          </a:prstGeom>
          <a:ln>
            <a:tailEnd type="none"/>
          </a:ln>
        </p:spPr>
        <p:style>
          <a:lnRef idx="3">
            <a:schemeClr val="accent1"/>
          </a:lnRef>
          <a:fillRef idx="0">
            <a:schemeClr val="accent1"/>
          </a:fillRef>
          <a:effectRef idx="2">
            <a:schemeClr val="accent1"/>
          </a:effectRef>
          <a:fontRef idx="minor">
            <a:schemeClr val="tx1"/>
          </a:fontRef>
        </p:style>
      </p:cxnSp>
      <p:sp>
        <p:nvSpPr>
          <p:cNvPr id="11" name="Content Placeholder 10">
            <a:extLst>
              <a:ext uri="{FF2B5EF4-FFF2-40B4-BE49-F238E27FC236}">
                <a16:creationId xmlns:a16="http://schemas.microsoft.com/office/drawing/2014/main" id="{55D5ECCF-D0D1-45F6-9F8D-E776A49A3CD3}"/>
              </a:ext>
            </a:extLst>
          </p:cNvPr>
          <p:cNvSpPr>
            <a:spLocks noGrp="1"/>
          </p:cNvSpPr>
          <p:nvPr>
            <p:ph idx="1"/>
          </p:nvPr>
        </p:nvSpPr>
        <p:spPr>
          <a:xfrm>
            <a:off x="5049277" y="1905000"/>
            <a:ext cx="5068389" cy="4038600"/>
          </a:xfrm>
        </p:spPr>
        <p:txBody>
          <a:bodyPr/>
          <a:lstStyle/>
          <a:p>
            <a:pPr marL="0" indent="0">
              <a:buNone/>
            </a:pPr>
            <a:endParaRPr lang="fr-FR" sz="3600" dirty="0">
              <a:solidFill>
                <a:schemeClr val="tx1">
                  <a:lumMod val="60000"/>
                  <a:lumOff val="40000"/>
                </a:schemeClr>
              </a:solidFill>
            </a:endParaRPr>
          </a:p>
          <a:p>
            <a:pPr marL="0" indent="0">
              <a:buNone/>
            </a:pPr>
            <a:endParaRPr lang="fr-FR" b="1" dirty="0">
              <a:solidFill>
                <a:schemeClr val="tx1">
                  <a:lumMod val="60000"/>
                  <a:lumOff val="40000"/>
                </a:schemeClr>
              </a:solidFill>
            </a:endParaRPr>
          </a:p>
          <a:p>
            <a:pPr marL="0" indent="0">
              <a:buNone/>
            </a:pPr>
            <a:r>
              <a:rPr lang="fr-FR" b="1" dirty="0">
                <a:solidFill>
                  <a:schemeClr val="tx1">
                    <a:lumMod val="60000"/>
                    <a:lumOff val="40000"/>
                  </a:schemeClr>
                </a:solidFill>
              </a:rPr>
              <a:t>To harness capital to address social challenges where outcomes are poor, where the system is acknowledged to be failing and where the costs of failure are high</a:t>
            </a:r>
          </a:p>
          <a:p>
            <a:pPr marL="0" indent="0">
              <a:buNone/>
            </a:pPr>
            <a:endParaRPr lang="en-US" dirty="0"/>
          </a:p>
        </p:txBody>
      </p:sp>
      <p:grpSp>
        <p:nvGrpSpPr>
          <p:cNvPr id="12" name="Group 7">
            <a:extLst>
              <a:ext uri="{FF2B5EF4-FFF2-40B4-BE49-F238E27FC236}">
                <a16:creationId xmlns:a16="http://schemas.microsoft.com/office/drawing/2014/main" id="{3564D8A1-D21D-44BA-8424-D9FB79F6C645}"/>
              </a:ext>
            </a:extLst>
          </p:cNvPr>
          <p:cNvGrpSpPr/>
          <p:nvPr/>
        </p:nvGrpSpPr>
        <p:grpSpPr>
          <a:xfrm rot="10800000">
            <a:off x="4472921" y="3030126"/>
            <a:ext cx="538260" cy="391348"/>
            <a:chOff x="2856253" y="2056859"/>
            <a:chExt cx="453665" cy="329842"/>
          </a:xfrm>
          <a:solidFill>
            <a:schemeClr val="accent1"/>
          </a:solidFill>
        </p:grpSpPr>
        <p:sp>
          <p:nvSpPr>
            <p:cNvPr id="13" name="Shape">
              <a:extLst>
                <a:ext uri="{FF2B5EF4-FFF2-40B4-BE49-F238E27FC236}">
                  <a16:creationId xmlns:a16="http://schemas.microsoft.com/office/drawing/2014/main" id="{66526670-9779-4C9E-84E8-29AD395AD794}"/>
                </a:ext>
              </a:extLst>
            </p:cNvPr>
            <p:cNvSpPr/>
            <p:nvPr/>
          </p:nvSpPr>
          <p:spPr>
            <a:xfrm>
              <a:off x="2856253" y="2056859"/>
              <a:ext cx="210778" cy="329842"/>
            </a:xfrm>
            <a:custGeom>
              <a:avLst/>
              <a:gdLst/>
              <a:ahLst/>
              <a:cxnLst>
                <a:cxn ang="0">
                  <a:pos x="wd2" y="hd2"/>
                </a:cxn>
                <a:cxn ang="5400000">
                  <a:pos x="wd2" y="hd2"/>
                </a:cxn>
                <a:cxn ang="10800000">
                  <a:pos x="wd2" y="hd2"/>
                </a:cxn>
                <a:cxn ang="16200000">
                  <a:pos x="wd2" y="hd2"/>
                </a:cxn>
              </a:cxnLst>
              <a:rect l="0" t="0" r="r" b="b"/>
              <a:pathLst>
                <a:path w="21600" h="21600" extrusionOk="0">
                  <a:moveTo>
                    <a:pt x="10523" y="0"/>
                  </a:moveTo>
                  <a:cubicBezTo>
                    <a:pt x="13551" y="0"/>
                    <a:pt x="16062" y="730"/>
                    <a:pt x="18240" y="2261"/>
                  </a:cubicBezTo>
                  <a:cubicBezTo>
                    <a:pt x="19274" y="2921"/>
                    <a:pt x="20012" y="3792"/>
                    <a:pt x="20640" y="4782"/>
                  </a:cubicBezTo>
                  <a:cubicBezTo>
                    <a:pt x="21268" y="5795"/>
                    <a:pt x="21600" y="6784"/>
                    <a:pt x="21600" y="7773"/>
                  </a:cubicBezTo>
                  <a:cubicBezTo>
                    <a:pt x="21600" y="9917"/>
                    <a:pt x="20529" y="12037"/>
                    <a:pt x="18351" y="14157"/>
                  </a:cubicBezTo>
                  <a:cubicBezTo>
                    <a:pt x="16172" y="16347"/>
                    <a:pt x="13366" y="18137"/>
                    <a:pt x="9711" y="19668"/>
                  </a:cubicBezTo>
                  <a:cubicBezTo>
                    <a:pt x="6683" y="20940"/>
                    <a:pt x="4283" y="21600"/>
                    <a:pt x="2511" y="21600"/>
                  </a:cubicBezTo>
                  <a:cubicBezTo>
                    <a:pt x="1772" y="21600"/>
                    <a:pt x="1255" y="21482"/>
                    <a:pt x="738" y="21200"/>
                  </a:cubicBezTo>
                  <a:cubicBezTo>
                    <a:pt x="332" y="20940"/>
                    <a:pt x="0" y="20611"/>
                    <a:pt x="0" y="20140"/>
                  </a:cubicBezTo>
                  <a:cubicBezTo>
                    <a:pt x="0" y="19480"/>
                    <a:pt x="628" y="18938"/>
                    <a:pt x="1994" y="18491"/>
                  </a:cubicBezTo>
                  <a:cubicBezTo>
                    <a:pt x="5132" y="17407"/>
                    <a:pt x="7532" y="16418"/>
                    <a:pt x="8972" y="15358"/>
                  </a:cubicBezTo>
                  <a:cubicBezTo>
                    <a:pt x="10338" y="14416"/>
                    <a:pt x="11077" y="13685"/>
                    <a:pt x="11077" y="13238"/>
                  </a:cubicBezTo>
                  <a:cubicBezTo>
                    <a:pt x="11077" y="12838"/>
                    <a:pt x="10523" y="12555"/>
                    <a:pt x="9489" y="12437"/>
                  </a:cubicBezTo>
                  <a:lnTo>
                    <a:pt x="8751" y="12366"/>
                  </a:lnTo>
                  <a:lnTo>
                    <a:pt x="7938" y="12366"/>
                  </a:lnTo>
                  <a:cubicBezTo>
                    <a:pt x="5649" y="12178"/>
                    <a:pt x="3840" y="11495"/>
                    <a:pt x="2400" y="10364"/>
                  </a:cubicBezTo>
                  <a:cubicBezTo>
                    <a:pt x="923" y="9234"/>
                    <a:pt x="332" y="7915"/>
                    <a:pt x="332" y="6313"/>
                  </a:cubicBezTo>
                  <a:cubicBezTo>
                    <a:pt x="332" y="4664"/>
                    <a:pt x="1145" y="3251"/>
                    <a:pt x="2917" y="2073"/>
                  </a:cubicBezTo>
                  <a:cubicBezTo>
                    <a:pt x="5022" y="660"/>
                    <a:pt x="7532" y="0"/>
                    <a:pt x="10523" y="0"/>
                  </a:cubicBezTo>
                </a:path>
              </a:pathLst>
            </a:custGeom>
            <a:grpFill/>
            <a:ln w="12700">
              <a:miter lim="400000"/>
            </a:ln>
          </p:spPr>
          <p:txBody>
            <a:bodyPr lIns="45719" rIns="45719" anchor="ctr"/>
            <a:lstStyle/>
            <a:p>
              <a:pPr>
                <a:defRPr>
                  <a:latin typeface="Arial"/>
                  <a:ea typeface="Arial"/>
                  <a:cs typeface="Arial"/>
                  <a:sym typeface="Arial"/>
                </a:defRPr>
              </a:pPr>
              <a:endParaRPr lang="fr-FR" dirty="0">
                <a:solidFill>
                  <a:schemeClr val="bg2"/>
                </a:solidFill>
                <a:latin typeface="Source Sans Pro Light" panose="020B0403030403020204" pitchFamily="34" charset="77"/>
              </a:endParaRPr>
            </a:p>
          </p:txBody>
        </p:sp>
        <p:sp>
          <p:nvSpPr>
            <p:cNvPr id="14" name="Shape">
              <a:extLst>
                <a:ext uri="{FF2B5EF4-FFF2-40B4-BE49-F238E27FC236}">
                  <a16:creationId xmlns:a16="http://schemas.microsoft.com/office/drawing/2014/main" id="{E5DEA02C-C1DA-4B3C-84B4-5C7C8A5334D2}"/>
                </a:ext>
              </a:extLst>
            </p:cNvPr>
            <p:cNvSpPr/>
            <p:nvPr/>
          </p:nvSpPr>
          <p:spPr>
            <a:xfrm>
              <a:off x="3099141" y="2056859"/>
              <a:ext cx="210777" cy="329842"/>
            </a:xfrm>
            <a:custGeom>
              <a:avLst/>
              <a:gdLst/>
              <a:ahLst/>
              <a:cxnLst>
                <a:cxn ang="0">
                  <a:pos x="wd2" y="hd2"/>
                </a:cxn>
                <a:cxn ang="5400000">
                  <a:pos x="wd2" y="hd2"/>
                </a:cxn>
                <a:cxn ang="10800000">
                  <a:pos x="wd2" y="hd2"/>
                </a:cxn>
                <a:cxn ang="16200000">
                  <a:pos x="wd2" y="hd2"/>
                </a:cxn>
              </a:cxnLst>
              <a:rect l="0" t="0" r="r" b="b"/>
              <a:pathLst>
                <a:path w="21600" h="21600" extrusionOk="0">
                  <a:moveTo>
                    <a:pt x="10541" y="0"/>
                  </a:moveTo>
                  <a:cubicBezTo>
                    <a:pt x="13574" y="0"/>
                    <a:pt x="16052" y="730"/>
                    <a:pt x="18271" y="2261"/>
                  </a:cubicBezTo>
                  <a:cubicBezTo>
                    <a:pt x="19307" y="2921"/>
                    <a:pt x="20010" y="3792"/>
                    <a:pt x="20638" y="4782"/>
                  </a:cubicBezTo>
                  <a:cubicBezTo>
                    <a:pt x="21267" y="5795"/>
                    <a:pt x="21600" y="6784"/>
                    <a:pt x="21600" y="7773"/>
                  </a:cubicBezTo>
                  <a:cubicBezTo>
                    <a:pt x="21600" y="9917"/>
                    <a:pt x="20564" y="12037"/>
                    <a:pt x="18345" y="14157"/>
                  </a:cubicBezTo>
                  <a:cubicBezTo>
                    <a:pt x="16163" y="16347"/>
                    <a:pt x="13352" y="18137"/>
                    <a:pt x="9690" y="19668"/>
                  </a:cubicBezTo>
                  <a:cubicBezTo>
                    <a:pt x="6658" y="20940"/>
                    <a:pt x="4253" y="21600"/>
                    <a:pt x="2478" y="21600"/>
                  </a:cubicBezTo>
                  <a:cubicBezTo>
                    <a:pt x="1775" y="21600"/>
                    <a:pt x="1258" y="21482"/>
                    <a:pt x="703" y="21200"/>
                  </a:cubicBezTo>
                  <a:cubicBezTo>
                    <a:pt x="296" y="20940"/>
                    <a:pt x="0" y="20611"/>
                    <a:pt x="0" y="20140"/>
                  </a:cubicBezTo>
                  <a:cubicBezTo>
                    <a:pt x="0" y="19480"/>
                    <a:pt x="629" y="18938"/>
                    <a:pt x="1960" y="18491"/>
                  </a:cubicBezTo>
                  <a:cubicBezTo>
                    <a:pt x="5104" y="17407"/>
                    <a:pt x="7508" y="16418"/>
                    <a:pt x="8951" y="15358"/>
                  </a:cubicBezTo>
                  <a:cubicBezTo>
                    <a:pt x="10319" y="14416"/>
                    <a:pt x="11059" y="13685"/>
                    <a:pt x="11059" y="13238"/>
                  </a:cubicBezTo>
                  <a:cubicBezTo>
                    <a:pt x="11059" y="12838"/>
                    <a:pt x="10541" y="12555"/>
                    <a:pt x="9468" y="12437"/>
                  </a:cubicBezTo>
                  <a:lnTo>
                    <a:pt x="8766" y="12366"/>
                  </a:lnTo>
                  <a:lnTo>
                    <a:pt x="7915" y="12366"/>
                  </a:lnTo>
                  <a:cubicBezTo>
                    <a:pt x="5622" y="12178"/>
                    <a:pt x="3847" y="11495"/>
                    <a:pt x="2404" y="10364"/>
                  </a:cubicBezTo>
                  <a:cubicBezTo>
                    <a:pt x="925" y="9234"/>
                    <a:pt x="296" y="7915"/>
                    <a:pt x="296" y="6313"/>
                  </a:cubicBezTo>
                  <a:cubicBezTo>
                    <a:pt x="296" y="4664"/>
                    <a:pt x="1147" y="3251"/>
                    <a:pt x="2922" y="2073"/>
                  </a:cubicBezTo>
                  <a:cubicBezTo>
                    <a:pt x="4882" y="660"/>
                    <a:pt x="7397" y="0"/>
                    <a:pt x="10541" y="0"/>
                  </a:cubicBezTo>
                </a:path>
              </a:pathLst>
            </a:custGeom>
            <a:grpFill/>
            <a:ln w="12700">
              <a:miter lim="400000"/>
            </a:ln>
          </p:spPr>
          <p:txBody>
            <a:bodyPr lIns="45719" rIns="45719" anchor="ctr"/>
            <a:lstStyle/>
            <a:p>
              <a:pPr>
                <a:defRPr>
                  <a:latin typeface="Arial"/>
                  <a:ea typeface="Arial"/>
                  <a:cs typeface="Arial"/>
                  <a:sym typeface="Arial"/>
                </a:defRPr>
              </a:pPr>
              <a:endParaRPr lang="fr-FR" dirty="0">
                <a:solidFill>
                  <a:schemeClr val="bg2"/>
                </a:solidFill>
                <a:latin typeface="Source Sans Pro Light" panose="020B0403030403020204" pitchFamily="34" charset="77"/>
              </a:endParaRPr>
            </a:p>
          </p:txBody>
        </p:sp>
      </p:grpSp>
      <p:grpSp>
        <p:nvGrpSpPr>
          <p:cNvPr id="15" name="Group 10">
            <a:extLst>
              <a:ext uri="{FF2B5EF4-FFF2-40B4-BE49-F238E27FC236}">
                <a16:creationId xmlns:a16="http://schemas.microsoft.com/office/drawing/2014/main" id="{B69F0246-F8AE-4255-B02F-65363AEC16B0}"/>
              </a:ext>
            </a:extLst>
          </p:cNvPr>
          <p:cNvGrpSpPr/>
          <p:nvPr/>
        </p:nvGrpSpPr>
        <p:grpSpPr>
          <a:xfrm>
            <a:off x="9914459" y="4409252"/>
            <a:ext cx="538260" cy="391348"/>
            <a:chOff x="2856253" y="2056859"/>
            <a:chExt cx="453665" cy="329842"/>
          </a:xfrm>
          <a:solidFill>
            <a:schemeClr val="accent1"/>
          </a:solidFill>
        </p:grpSpPr>
        <p:sp>
          <p:nvSpPr>
            <p:cNvPr id="16" name="Shape">
              <a:extLst>
                <a:ext uri="{FF2B5EF4-FFF2-40B4-BE49-F238E27FC236}">
                  <a16:creationId xmlns:a16="http://schemas.microsoft.com/office/drawing/2014/main" id="{A8C67BD0-7185-49E9-BF6C-4E3E3CE66A09}"/>
                </a:ext>
              </a:extLst>
            </p:cNvPr>
            <p:cNvSpPr/>
            <p:nvPr/>
          </p:nvSpPr>
          <p:spPr>
            <a:xfrm>
              <a:off x="2856253" y="2056859"/>
              <a:ext cx="210778" cy="329842"/>
            </a:xfrm>
            <a:custGeom>
              <a:avLst/>
              <a:gdLst/>
              <a:ahLst/>
              <a:cxnLst>
                <a:cxn ang="0">
                  <a:pos x="wd2" y="hd2"/>
                </a:cxn>
                <a:cxn ang="5400000">
                  <a:pos x="wd2" y="hd2"/>
                </a:cxn>
                <a:cxn ang="10800000">
                  <a:pos x="wd2" y="hd2"/>
                </a:cxn>
                <a:cxn ang="16200000">
                  <a:pos x="wd2" y="hd2"/>
                </a:cxn>
              </a:cxnLst>
              <a:rect l="0" t="0" r="r" b="b"/>
              <a:pathLst>
                <a:path w="21600" h="21600" extrusionOk="0">
                  <a:moveTo>
                    <a:pt x="10523" y="0"/>
                  </a:moveTo>
                  <a:cubicBezTo>
                    <a:pt x="13551" y="0"/>
                    <a:pt x="16062" y="730"/>
                    <a:pt x="18240" y="2261"/>
                  </a:cubicBezTo>
                  <a:cubicBezTo>
                    <a:pt x="19274" y="2921"/>
                    <a:pt x="20012" y="3792"/>
                    <a:pt x="20640" y="4782"/>
                  </a:cubicBezTo>
                  <a:cubicBezTo>
                    <a:pt x="21268" y="5795"/>
                    <a:pt x="21600" y="6784"/>
                    <a:pt x="21600" y="7773"/>
                  </a:cubicBezTo>
                  <a:cubicBezTo>
                    <a:pt x="21600" y="9917"/>
                    <a:pt x="20529" y="12037"/>
                    <a:pt x="18351" y="14157"/>
                  </a:cubicBezTo>
                  <a:cubicBezTo>
                    <a:pt x="16172" y="16347"/>
                    <a:pt x="13366" y="18137"/>
                    <a:pt x="9711" y="19668"/>
                  </a:cubicBezTo>
                  <a:cubicBezTo>
                    <a:pt x="6683" y="20940"/>
                    <a:pt x="4283" y="21600"/>
                    <a:pt x="2511" y="21600"/>
                  </a:cubicBezTo>
                  <a:cubicBezTo>
                    <a:pt x="1772" y="21600"/>
                    <a:pt x="1255" y="21482"/>
                    <a:pt x="738" y="21200"/>
                  </a:cubicBezTo>
                  <a:cubicBezTo>
                    <a:pt x="332" y="20940"/>
                    <a:pt x="0" y="20611"/>
                    <a:pt x="0" y="20140"/>
                  </a:cubicBezTo>
                  <a:cubicBezTo>
                    <a:pt x="0" y="19480"/>
                    <a:pt x="628" y="18938"/>
                    <a:pt x="1994" y="18491"/>
                  </a:cubicBezTo>
                  <a:cubicBezTo>
                    <a:pt x="5132" y="17407"/>
                    <a:pt x="7532" y="16418"/>
                    <a:pt x="8972" y="15358"/>
                  </a:cubicBezTo>
                  <a:cubicBezTo>
                    <a:pt x="10338" y="14416"/>
                    <a:pt x="11077" y="13685"/>
                    <a:pt x="11077" y="13238"/>
                  </a:cubicBezTo>
                  <a:cubicBezTo>
                    <a:pt x="11077" y="12838"/>
                    <a:pt x="10523" y="12555"/>
                    <a:pt x="9489" y="12437"/>
                  </a:cubicBezTo>
                  <a:lnTo>
                    <a:pt x="8751" y="12366"/>
                  </a:lnTo>
                  <a:lnTo>
                    <a:pt x="7938" y="12366"/>
                  </a:lnTo>
                  <a:cubicBezTo>
                    <a:pt x="5649" y="12178"/>
                    <a:pt x="3840" y="11495"/>
                    <a:pt x="2400" y="10364"/>
                  </a:cubicBezTo>
                  <a:cubicBezTo>
                    <a:pt x="923" y="9234"/>
                    <a:pt x="332" y="7915"/>
                    <a:pt x="332" y="6313"/>
                  </a:cubicBezTo>
                  <a:cubicBezTo>
                    <a:pt x="332" y="4664"/>
                    <a:pt x="1145" y="3251"/>
                    <a:pt x="2917" y="2073"/>
                  </a:cubicBezTo>
                  <a:cubicBezTo>
                    <a:pt x="5022" y="660"/>
                    <a:pt x="7532" y="0"/>
                    <a:pt x="10523" y="0"/>
                  </a:cubicBezTo>
                </a:path>
              </a:pathLst>
            </a:custGeom>
            <a:grpFill/>
            <a:ln w="12700">
              <a:miter lim="400000"/>
            </a:ln>
          </p:spPr>
          <p:txBody>
            <a:bodyPr lIns="45719" rIns="45719" anchor="ctr"/>
            <a:lstStyle/>
            <a:p>
              <a:pPr>
                <a:defRPr>
                  <a:latin typeface="Arial"/>
                  <a:ea typeface="Arial"/>
                  <a:cs typeface="Arial"/>
                  <a:sym typeface="Arial"/>
                </a:defRPr>
              </a:pPr>
              <a:endParaRPr lang="fr-FR" dirty="0">
                <a:solidFill>
                  <a:schemeClr val="accent2"/>
                </a:solidFill>
                <a:latin typeface="Source Sans Pro Light" panose="020B0403030403020204" pitchFamily="34" charset="77"/>
              </a:endParaRPr>
            </a:p>
          </p:txBody>
        </p:sp>
        <p:sp>
          <p:nvSpPr>
            <p:cNvPr id="17" name="Shape">
              <a:extLst>
                <a:ext uri="{FF2B5EF4-FFF2-40B4-BE49-F238E27FC236}">
                  <a16:creationId xmlns:a16="http://schemas.microsoft.com/office/drawing/2014/main" id="{5BD12D45-5655-4693-B248-012DCF1C0760}"/>
                </a:ext>
              </a:extLst>
            </p:cNvPr>
            <p:cNvSpPr/>
            <p:nvPr/>
          </p:nvSpPr>
          <p:spPr>
            <a:xfrm>
              <a:off x="3099141" y="2056859"/>
              <a:ext cx="210777" cy="329842"/>
            </a:xfrm>
            <a:custGeom>
              <a:avLst/>
              <a:gdLst/>
              <a:ahLst/>
              <a:cxnLst>
                <a:cxn ang="0">
                  <a:pos x="wd2" y="hd2"/>
                </a:cxn>
                <a:cxn ang="5400000">
                  <a:pos x="wd2" y="hd2"/>
                </a:cxn>
                <a:cxn ang="10800000">
                  <a:pos x="wd2" y="hd2"/>
                </a:cxn>
                <a:cxn ang="16200000">
                  <a:pos x="wd2" y="hd2"/>
                </a:cxn>
              </a:cxnLst>
              <a:rect l="0" t="0" r="r" b="b"/>
              <a:pathLst>
                <a:path w="21600" h="21600" extrusionOk="0">
                  <a:moveTo>
                    <a:pt x="10541" y="0"/>
                  </a:moveTo>
                  <a:cubicBezTo>
                    <a:pt x="13574" y="0"/>
                    <a:pt x="16052" y="730"/>
                    <a:pt x="18271" y="2261"/>
                  </a:cubicBezTo>
                  <a:cubicBezTo>
                    <a:pt x="19307" y="2921"/>
                    <a:pt x="20010" y="3792"/>
                    <a:pt x="20638" y="4782"/>
                  </a:cubicBezTo>
                  <a:cubicBezTo>
                    <a:pt x="21267" y="5795"/>
                    <a:pt x="21600" y="6784"/>
                    <a:pt x="21600" y="7773"/>
                  </a:cubicBezTo>
                  <a:cubicBezTo>
                    <a:pt x="21600" y="9917"/>
                    <a:pt x="20564" y="12037"/>
                    <a:pt x="18345" y="14157"/>
                  </a:cubicBezTo>
                  <a:cubicBezTo>
                    <a:pt x="16163" y="16347"/>
                    <a:pt x="13352" y="18137"/>
                    <a:pt x="9690" y="19668"/>
                  </a:cubicBezTo>
                  <a:cubicBezTo>
                    <a:pt x="6658" y="20940"/>
                    <a:pt x="4253" y="21600"/>
                    <a:pt x="2478" y="21600"/>
                  </a:cubicBezTo>
                  <a:cubicBezTo>
                    <a:pt x="1775" y="21600"/>
                    <a:pt x="1258" y="21482"/>
                    <a:pt x="703" y="21200"/>
                  </a:cubicBezTo>
                  <a:cubicBezTo>
                    <a:pt x="296" y="20940"/>
                    <a:pt x="0" y="20611"/>
                    <a:pt x="0" y="20140"/>
                  </a:cubicBezTo>
                  <a:cubicBezTo>
                    <a:pt x="0" y="19480"/>
                    <a:pt x="629" y="18938"/>
                    <a:pt x="1960" y="18491"/>
                  </a:cubicBezTo>
                  <a:cubicBezTo>
                    <a:pt x="5104" y="17407"/>
                    <a:pt x="7508" y="16418"/>
                    <a:pt x="8951" y="15358"/>
                  </a:cubicBezTo>
                  <a:cubicBezTo>
                    <a:pt x="10319" y="14416"/>
                    <a:pt x="11059" y="13685"/>
                    <a:pt x="11059" y="13238"/>
                  </a:cubicBezTo>
                  <a:cubicBezTo>
                    <a:pt x="11059" y="12838"/>
                    <a:pt x="10541" y="12555"/>
                    <a:pt x="9468" y="12437"/>
                  </a:cubicBezTo>
                  <a:lnTo>
                    <a:pt x="8766" y="12366"/>
                  </a:lnTo>
                  <a:lnTo>
                    <a:pt x="7915" y="12366"/>
                  </a:lnTo>
                  <a:cubicBezTo>
                    <a:pt x="5622" y="12178"/>
                    <a:pt x="3847" y="11495"/>
                    <a:pt x="2404" y="10364"/>
                  </a:cubicBezTo>
                  <a:cubicBezTo>
                    <a:pt x="925" y="9234"/>
                    <a:pt x="296" y="7915"/>
                    <a:pt x="296" y="6313"/>
                  </a:cubicBezTo>
                  <a:cubicBezTo>
                    <a:pt x="296" y="4664"/>
                    <a:pt x="1147" y="3251"/>
                    <a:pt x="2922" y="2073"/>
                  </a:cubicBezTo>
                  <a:cubicBezTo>
                    <a:pt x="4882" y="660"/>
                    <a:pt x="7397" y="0"/>
                    <a:pt x="10541" y="0"/>
                  </a:cubicBezTo>
                </a:path>
              </a:pathLst>
            </a:custGeom>
            <a:grpFill/>
            <a:ln w="12700">
              <a:miter lim="400000"/>
            </a:ln>
          </p:spPr>
          <p:txBody>
            <a:bodyPr lIns="45719" rIns="45719" anchor="ctr"/>
            <a:lstStyle/>
            <a:p>
              <a:pPr>
                <a:defRPr>
                  <a:latin typeface="Arial"/>
                  <a:ea typeface="Arial"/>
                  <a:cs typeface="Arial"/>
                  <a:sym typeface="Arial"/>
                </a:defRPr>
              </a:pPr>
              <a:endParaRPr lang="fr-FR" dirty="0">
                <a:solidFill>
                  <a:schemeClr val="accent2"/>
                </a:solidFill>
                <a:latin typeface="Source Sans Pro Light" panose="020B0403030403020204" pitchFamily="34" charset="77"/>
              </a:endParaRPr>
            </a:p>
          </p:txBody>
        </p:sp>
      </p:grpSp>
      <p:sp>
        <p:nvSpPr>
          <p:cNvPr id="19" name="Rectangle 18">
            <a:extLst>
              <a:ext uri="{FF2B5EF4-FFF2-40B4-BE49-F238E27FC236}">
                <a16:creationId xmlns:a16="http://schemas.microsoft.com/office/drawing/2014/main" id="{1381ADAA-3AB3-49AE-9D38-273EC5C51F84}"/>
              </a:ext>
            </a:extLst>
          </p:cNvPr>
          <p:cNvSpPr/>
          <p:nvPr/>
        </p:nvSpPr>
        <p:spPr>
          <a:xfrm>
            <a:off x="0" y="6271871"/>
            <a:ext cx="10840202" cy="4525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r"/>
            <a:r>
              <a:rPr lang="fr-FR" sz="1600" dirty="0">
                <a:solidFill>
                  <a:schemeClr val="tx1"/>
                </a:solidFill>
                <a:ea typeface="Open Sans" panose="020B0606030504020204" pitchFamily="34" charset="0"/>
                <a:cs typeface="Open Sans" panose="020B0606030504020204" pitchFamily="34" charset="0"/>
              </a:rPr>
              <a:t>India Education Outcomes Fund  Prospectus 2019</a:t>
            </a:r>
          </a:p>
        </p:txBody>
      </p:sp>
    </p:spTree>
    <p:extLst>
      <p:ext uri="{BB962C8B-B14F-4D97-AF65-F5344CB8AC3E}">
        <p14:creationId xmlns:p14="http://schemas.microsoft.com/office/powerpoint/2010/main" val="2335671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fade">
                                      <p:cBhvr>
                                        <p:cTn id="10" dur="500"/>
                                        <p:tgtEl>
                                          <p:spTgt spid="15"/>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19"/>
                                        </p:tgtEl>
                                        <p:attrNameLst>
                                          <p:attrName>style.visibility</p:attrName>
                                        </p:attrNameLst>
                                      </p:cBhvr>
                                      <p:to>
                                        <p:strVal val="visible"/>
                                      </p:to>
                                    </p:set>
                                    <p:animEffect transition="in" filter="fade">
                                      <p:cBhvr>
                                        <p:cTn id="1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A6A188C-169B-4EF3-8D40-893A2CA43BE5}"/>
              </a:ext>
            </a:extLst>
          </p:cNvPr>
          <p:cNvSpPr>
            <a:spLocks noGrp="1"/>
          </p:cNvSpPr>
          <p:nvPr>
            <p:ph type="body" sz="half" idx="2"/>
          </p:nvPr>
        </p:nvSpPr>
        <p:spPr>
          <a:xfrm>
            <a:off x="1522413" y="3429000"/>
            <a:ext cx="2743199" cy="2743200"/>
          </a:xfrm>
        </p:spPr>
        <p:txBody>
          <a:bodyPr/>
          <a:lstStyle/>
          <a:p>
            <a:r>
              <a:rPr lang="fr-CA" sz="2000" dirty="0">
                <a:solidFill>
                  <a:schemeClr val="tx1">
                    <a:lumMod val="60000"/>
                    <a:lumOff val="40000"/>
                  </a:schemeClr>
                </a:solidFill>
              </a:rPr>
              <a:t>First  </a:t>
            </a:r>
            <a:r>
              <a:rPr lang="fr-CA" sz="2000" dirty="0" err="1">
                <a:solidFill>
                  <a:schemeClr val="tx1">
                    <a:lumMod val="60000"/>
                    <a:lumOff val="40000"/>
                  </a:schemeClr>
                </a:solidFill>
              </a:rPr>
              <a:t>Outcome</a:t>
            </a:r>
            <a:r>
              <a:rPr lang="fr-CA" sz="2000" dirty="0">
                <a:solidFill>
                  <a:schemeClr val="tx1">
                    <a:lumMod val="60000"/>
                    <a:lumOff val="40000"/>
                  </a:schemeClr>
                </a:solidFill>
              </a:rPr>
              <a:t> </a:t>
            </a:r>
            <a:r>
              <a:rPr lang="fr-CA" sz="2000" dirty="0" err="1">
                <a:solidFill>
                  <a:schemeClr val="tx1">
                    <a:lumMod val="60000"/>
                    <a:lumOff val="40000"/>
                  </a:schemeClr>
                </a:solidFill>
              </a:rPr>
              <a:t>Fund</a:t>
            </a:r>
            <a:r>
              <a:rPr lang="fr-CA" sz="2000" dirty="0">
                <a:solidFill>
                  <a:schemeClr val="tx1">
                    <a:lumMod val="60000"/>
                    <a:lumOff val="40000"/>
                  </a:schemeClr>
                </a:solidFill>
              </a:rPr>
              <a:t> of </a:t>
            </a:r>
            <a:r>
              <a:rPr lang="fr-CA" sz="2000" dirty="0" err="1">
                <a:solidFill>
                  <a:schemeClr val="tx1">
                    <a:lumMod val="60000"/>
                    <a:lumOff val="40000"/>
                  </a:schemeClr>
                </a:solidFill>
              </a:rPr>
              <a:t>its</a:t>
            </a:r>
            <a:r>
              <a:rPr lang="fr-CA" sz="2000" dirty="0">
                <a:solidFill>
                  <a:schemeClr val="tx1">
                    <a:lumMod val="60000"/>
                    <a:lumOff val="40000"/>
                  </a:schemeClr>
                </a:solidFill>
              </a:rPr>
              <a:t> </a:t>
            </a:r>
            <a:r>
              <a:rPr lang="fr-CA" sz="2000" dirty="0" err="1">
                <a:solidFill>
                  <a:schemeClr val="tx1">
                    <a:lumMod val="60000"/>
                    <a:lumOff val="40000"/>
                  </a:schemeClr>
                </a:solidFill>
              </a:rPr>
              <a:t>kind</a:t>
            </a:r>
            <a:r>
              <a:rPr lang="fr-CA" sz="2000" dirty="0">
                <a:solidFill>
                  <a:schemeClr val="tx1">
                    <a:lumMod val="60000"/>
                    <a:lumOff val="40000"/>
                  </a:schemeClr>
                </a:solidFill>
              </a:rPr>
              <a:t> </a:t>
            </a:r>
            <a:r>
              <a:rPr lang="fr-CA" sz="2000" dirty="0" err="1">
                <a:solidFill>
                  <a:schemeClr val="tx1">
                    <a:lumMod val="60000"/>
                    <a:lumOff val="40000"/>
                  </a:schemeClr>
                </a:solidFill>
              </a:rPr>
              <a:t>that</a:t>
            </a:r>
            <a:r>
              <a:rPr lang="fr-CA" sz="2000" dirty="0">
                <a:solidFill>
                  <a:schemeClr val="tx1">
                    <a:lumMod val="60000"/>
                    <a:lumOff val="40000"/>
                  </a:schemeClr>
                </a:solidFill>
              </a:rPr>
              <a:t> </a:t>
            </a:r>
            <a:r>
              <a:rPr lang="fr-CA" sz="2000" dirty="0" err="1">
                <a:solidFill>
                  <a:schemeClr val="tx1">
                    <a:lumMod val="60000"/>
                    <a:lumOff val="40000"/>
                  </a:schemeClr>
                </a:solidFill>
              </a:rPr>
              <a:t>aims</a:t>
            </a:r>
            <a:r>
              <a:rPr lang="fr-CA" sz="2000" dirty="0">
                <a:solidFill>
                  <a:schemeClr val="tx1">
                    <a:lumMod val="60000"/>
                    <a:lumOff val="40000"/>
                  </a:schemeClr>
                </a:solidFill>
              </a:rPr>
              <a:t> to </a:t>
            </a:r>
            <a:r>
              <a:rPr lang="fr-CA" sz="2000" dirty="0" err="1">
                <a:solidFill>
                  <a:schemeClr val="tx1">
                    <a:lumMod val="60000"/>
                    <a:lumOff val="40000"/>
                  </a:schemeClr>
                </a:solidFill>
              </a:rPr>
              <a:t>catalyze</a:t>
            </a:r>
            <a:r>
              <a:rPr lang="fr-CA" sz="2000" dirty="0">
                <a:solidFill>
                  <a:schemeClr val="tx1">
                    <a:lumMod val="60000"/>
                    <a:lumOff val="40000"/>
                  </a:schemeClr>
                </a:solidFill>
              </a:rPr>
              <a:t> </a:t>
            </a:r>
            <a:r>
              <a:rPr lang="fr-CA" sz="2000" dirty="0" err="1">
                <a:solidFill>
                  <a:schemeClr val="tx1">
                    <a:lumMod val="60000"/>
                    <a:lumOff val="40000"/>
                  </a:schemeClr>
                </a:solidFill>
              </a:rPr>
              <a:t>outcome-focused</a:t>
            </a:r>
            <a:r>
              <a:rPr lang="fr-CA" sz="2000" dirty="0">
                <a:solidFill>
                  <a:schemeClr val="tx1">
                    <a:lumMod val="60000"/>
                    <a:lumOff val="40000"/>
                  </a:schemeClr>
                </a:solidFill>
              </a:rPr>
              <a:t> </a:t>
            </a:r>
            <a:r>
              <a:rPr lang="fr-CA" sz="2000" dirty="0" err="1">
                <a:solidFill>
                  <a:schemeClr val="tx1">
                    <a:lumMod val="60000"/>
                    <a:lumOff val="40000"/>
                  </a:schemeClr>
                </a:solidFill>
              </a:rPr>
              <a:t>funding</a:t>
            </a:r>
            <a:r>
              <a:rPr lang="fr-CA" sz="2000" dirty="0">
                <a:solidFill>
                  <a:schemeClr val="tx1">
                    <a:lumMod val="60000"/>
                    <a:lumOff val="40000"/>
                  </a:schemeClr>
                </a:solidFill>
              </a:rPr>
              <a:t> and </a:t>
            </a:r>
            <a:r>
              <a:rPr lang="fr-CA" sz="2000" dirty="0" err="1">
                <a:solidFill>
                  <a:schemeClr val="tx1">
                    <a:lumMod val="60000"/>
                    <a:lumOff val="40000"/>
                  </a:schemeClr>
                </a:solidFill>
              </a:rPr>
              <a:t>work</a:t>
            </a:r>
            <a:r>
              <a:rPr lang="fr-CA" sz="2000" dirty="0">
                <a:solidFill>
                  <a:schemeClr val="tx1">
                    <a:lumMod val="60000"/>
                    <a:lumOff val="40000"/>
                  </a:schemeClr>
                </a:solidFill>
              </a:rPr>
              <a:t> </a:t>
            </a:r>
            <a:r>
              <a:rPr lang="fr-CA" sz="2000" dirty="0" err="1">
                <a:solidFill>
                  <a:schemeClr val="tx1">
                    <a:lumMod val="60000"/>
                    <a:lumOff val="40000"/>
                  </a:schemeClr>
                </a:solidFill>
              </a:rPr>
              <a:t>with</a:t>
            </a:r>
            <a:r>
              <a:rPr lang="fr-CA" sz="2000" dirty="0">
                <a:solidFill>
                  <a:schemeClr val="tx1">
                    <a:lumMod val="60000"/>
                    <a:lumOff val="40000"/>
                  </a:schemeClr>
                </a:solidFill>
              </a:rPr>
              <a:t> </a:t>
            </a:r>
            <a:r>
              <a:rPr lang="fr-CA" sz="2000" dirty="0" err="1">
                <a:solidFill>
                  <a:schemeClr val="tx1">
                    <a:lumMod val="60000"/>
                    <a:lumOff val="40000"/>
                  </a:schemeClr>
                </a:solidFill>
              </a:rPr>
              <a:t>funders</a:t>
            </a:r>
            <a:r>
              <a:rPr lang="fr-CA" sz="2000" dirty="0">
                <a:solidFill>
                  <a:schemeClr val="tx1">
                    <a:lumMod val="60000"/>
                    <a:lumOff val="40000"/>
                  </a:schemeClr>
                </a:solidFill>
              </a:rPr>
              <a:t>, service providers and </a:t>
            </a:r>
            <a:r>
              <a:rPr lang="fr-CA" sz="2000" dirty="0" err="1">
                <a:solidFill>
                  <a:schemeClr val="tx1">
                    <a:lumMod val="60000"/>
                    <a:lumOff val="40000"/>
                  </a:schemeClr>
                </a:solidFill>
              </a:rPr>
              <a:t>governments</a:t>
            </a:r>
            <a:r>
              <a:rPr lang="fr-CA" sz="2000" dirty="0">
                <a:solidFill>
                  <a:schemeClr val="tx1">
                    <a:lumMod val="60000"/>
                    <a:lumOff val="40000"/>
                  </a:schemeClr>
                </a:solidFill>
              </a:rPr>
              <a:t> at </a:t>
            </a:r>
            <a:r>
              <a:rPr lang="fr-CA" sz="2000" dirty="0" err="1">
                <a:solidFill>
                  <a:schemeClr val="tx1">
                    <a:lumMod val="60000"/>
                    <a:lumOff val="40000"/>
                  </a:schemeClr>
                </a:solidFill>
              </a:rPr>
              <a:t>scale</a:t>
            </a:r>
            <a:endParaRPr lang="fr-CA" sz="2000" dirty="0">
              <a:solidFill>
                <a:schemeClr val="tx1">
                  <a:lumMod val="60000"/>
                  <a:lumOff val="40000"/>
                </a:schemeClr>
              </a:solidFill>
            </a:endParaRPr>
          </a:p>
          <a:p>
            <a:endParaRPr lang="en-US" dirty="0"/>
          </a:p>
        </p:txBody>
      </p:sp>
      <p:sp>
        <p:nvSpPr>
          <p:cNvPr id="4" name="Content Placeholder 3">
            <a:extLst>
              <a:ext uri="{FF2B5EF4-FFF2-40B4-BE49-F238E27FC236}">
                <a16:creationId xmlns:a16="http://schemas.microsoft.com/office/drawing/2014/main" id="{1927F0A7-0784-4A1E-955E-60391F8FAE60}"/>
              </a:ext>
            </a:extLst>
          </p:cNvPr>
          <p:cNvSpPr>
            <a:spLocks noGrp="1"/>
          </p:cNvSpPr>
          <p:nvPr>
            <p:ph idx="1"/>
          </p:nvPr>
        </p:nvSpPr>
        <p:spPr/>
        <p:txBody>
          <a:bodyPr>
            <a:normAutofit/>
          </a:bodyPr>
          <a:lstStyle/>
          <a:p>
            <a:pPr marL="0" indent="0" algn="ctr">
              <a:buNone/>
            </a:pPr>
            <a:endParaRPr lang="en-US" sz="3200" b="1" dirty="0"/>
          </a:p>
          <a:p>
            <a:pPr marL="0" indent="0" algn="ctr">
              <a:buNone/>
            </a:pPr>
            <a:r>
              <a:rPr lang="en-US" sz="3200" b="1" dirty="0"/>
              <a:t>Social Finance India</a:t>
            </a:r>
          </a:p>
          <a:p>
            <a:pPr marL="0" indent="0" algn="ctr">
              <a:buNone/>
            </a:pPr>
            <a:endParaRPr lang="en-US" sz="3200" b="1" dirty="0"/>
          </a:p>
          <a:p>
            <a:pPr marL="0" indent="0" algn="ctr">
              <a:buNone/>
            </a:pPr>
            <a:endParaRPr lang="en-US" sz="3200" b="1" dirty="0"/>
          </a:p>
          <a:p>
            <a:pPr marL="0" indent="0" algn="ctr">
              <a:buNone/>
            </a:pPr>
            <a:r>
              <a:rPr lang="en-US" sz="3200" b="1" dirty="0"/>
              <a:t>India Education Outcomes Fund (IEOF)</a:t>
            </a:r>
          </a:p>
        </p:txBody>
      </p:sp>
      <p:sp>
        <p:nvSpPr>
          <p:cNvPr id="5" name="Arrow: Down 4">
            <a:extLst>
              <a:ext uri="{FF2B5EF4-FFF2-40B4-BE49-F238E27FC236}">
                <a16:creationId xmlns:a16="http://schemas.microsoft.com/office/drawing/2014/main" id="{237D7806-8106-4773-AAAB-2EF7E289736F}"/>
              </a:ext>
            </a:extLst>
          </p:cNvPr>
          <p:cNvSpPr/>
          <p:nvPr/>
        </p:nvSpPr>
        <p:spPr>
          <a:xfrm>
            <a:off x="7241087" y="3429000"/>
            <a:ext cx="607150" cy="753533"/>
          </a:xfrm>
          <a:prstGeom prst="downArrow">
            <a:avLst/>
          </a:prstGeom>
          <a:ln>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05147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Theory of Change</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2416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0F2F68B-2296-4E71-8735-963D884B2C14}"/>
              </a:ext>
            </a:extLst>
          </p:cNvPr>
          <p:cNvSpPr>
            <a:spLocks noGrp="1"/>
          </p:cNvSpPr>
          <p:nvPr>
            <p:ph type="body" sz="half" idx="2"/>
          </p:nvPr>
        </p:nvSpPr>
        <p:spPr/>
        <p:txBody>
          <a:bodyPr anchor="t">
            <a:normAutofit/>
          </a:bodyPr>
          <a:lstStyle/>
          <a:p>
            <a:r>
              <a:rPr lang="en-US" sz="3600" b="1" dirty="0"/>
              <a:t>Vision </a:t>
            </a:r>
          </a:p>
        </p:txBody>
      </p:sp>
      <p:sp>
        <p:nvSpPr>
          <p:cNvPr id="4" name="Content Placeholder 3">
            <a:extLst>
              <a:ext uri="{FF2B5EF4-FFF2-40B4-BE49-F238E27FC236}">
                <a16:creationId xmlns:a16="http://schemas.microsoft.com/office/drawing/2014/main" id="{EF4DFF1F-4BFE-4EDC-A9E3-76F9AB3EF1B1}"/>
              </a:ext>
            </a:extLst>
          </p:cNvPr>
          <p:cNvSpPr>
            <a:spLocks noGrp="1"/>
          </p:cNvSpPr>
          <p:nvPr>
            <p:ph idx="1"/>
          </p:nvPr>
        </p:nvSpPr>
        <p:spPr>
          <a:xfrm>
            <a:off x="5103812" y="2895600"/>
            <a:ext cx="4876800" cy="1905000"/>
          </a:xfrm>
        </p:spPr>
        <p:txBody>
          <a:bodyPr/>
          <a:lstStyle/>
          <a:p>
            <a:pPr marL="0" indent="0">
              <a:buNone/>
            </a:pPr>
            <a:r>
              <a:rPr lang="fr-FR" b="1" dirty="0">
                <a:solidFill>
                  <a:schemeClr val="tx1">
                    <a:lumMod val="60000"/>
                    <a:lumOff val="40000"/>
                  </a:schemeClr>
                </a:solidFill>
              </a:rPr>
              <a:t>To </a:t>
            </a:r>
            <a:r>
              <a:rPr lang="fr-FR" b="1" dirty="0" err="1">
                <a:solidFill>
                  <a:schemeClr val="tx1">
                    <a:lumMod val="60000"/>
                    <a:lumOff val="40000"/>
                  </a:schemeClr>
                </a:solidFill>
              </a:rPr>
              <a:t>create</a:t>
            </a:r>
            <a:r>
              <a:rPr lang="fr-FR" b="1" dirty="0">
                <a:solidFill>
                  <a:schemeClr val="tx1">
                    <a:lumMod val="60000"/>
                    <a:lumOff val="40000"/>
                  </a:schemeClr>
                </a:solidFill>
              </a:rPr>
              <a:t> </a:t>
            </a:r>
            <a:r>
              <a:rPr lang="fr-FR" b="1" dirty="0" err="1">
                <a:solidFill>
                  <a:schemeClr val="tx1">
                    <a:lumMod val="60000"/>
                    <a:lumOff val="40000"/>
                  </a:schemeClr>
                </a:solidFill>
              </a:rPr>
              <a:t>transformational</a:t>
            </a:r>
            <a:r>
              <a:rPr lang="fr-FR" b="1" dirty="0">
                <a:solidFill>
                  <a:schemeClr val="tx1">
                    <a:lumMod val="60000"/>
                    <a:lumOff val="40000"/>
                  </a:schemeClr>
                </a:solidFill>
              </a:rPr>
              <a:t> impact in </a:t>
            </a:r>
            <a:r>
              <a:rPr lang="fr-FR" b="1" dirty="0" err="1">
                <a:solidFill>
                  <a:schemeClr val="tx1">
                    <a:lumMod val="60000"/>
                    <a:lumOff val="40000"/>
                  </a:schemeClr>
                </a:solidFill>
              </a:rPr>
              <a:t>Indian</a:t>
            </a:r>
            <a:r>
              <a:rPr lang="fr-FR" b="1" dirty="0">
                <a:solidFill>
                  <a:schemeClr val="tx1">
                    <a:lumMod val="60000"/>
                    <a:lumOff val="40000"/>
                  </a:schemeClr>
                </a:solidFill>
              </a:rPr>
              <a:t> </a:t>
            </a:r>
            <a:r>
              <a:rPr lang="fr-FR" b="1" dirty="0" err="1">
                <a:solidFill>
                  <a:schemeClr val="tx1">
                    <a:lumMod val="60000"/>
                    <a:lumOff val="40000"/>
                  </a:schemeClr>
                </a:solidFill>
              </a:rPr>
              <a:t>education</a:t>
            </a:r>
            <a:r>
              <a:rPr lang="fr-FR" b="1" dirty="0">
                <a:solidFill>
                  <a:schemeClr val="tx1">
                    <a:lumMod val="60000"/>
                    <a:lumOff val="40000"/>
                  </a:schemeClr>
                </a:solidFill>
              </a:rPr>
              <a:t> </a:t>
            </a:r>
            <a:r>
              <a:rPr lang="fr-FR" b="1" dirty="0" err="1">
                <a:solidFill>
                  <a:schemeClr val="tx1">
                    <a:lumMod val="60000"/>
                    <a:lumOff val="40000"/>
                  </a:schemeClr>
                </a:solidFill>
              </a:rPr>
              <a:t>through</a:t>
            </a:r>
            <a:r>
              <a:rPr lang="fr-FR" b="1" dirty="0">
                <a:solidFill>
                  <a:schemeClr val="tx1">
                    <a:lumMod val="60000"/>
                    <a:lumOff val="40000"/>
                  </a:schemeClr>
                </a:solidFill>
              </a:rPr>
              <a:t> </a:t>
            </a:r>
            <a:r>
              <a:rPr lang="fr-FR" b="1" dirty="0" err="1">
                <a:solidFill>
                  <a:schemeClr val="tx1">
                    <a:lumMod val="60000"/>
                    <a:lumOff val="40000"/>
                  </a:schemeClr>
                </a:solidFill>
              </a:rPr>
              <a:t>funding</a:t>
            </a:r>
            <a:r>
              <a:rPr lang="fr-FR" b="1" dirty="0">
                <a:solidFill>
                  <a:schemeClr val="tx1">
                    <a:lumMod val="60000"/>
                    <a:lumOff val="40000"/>
                  </a:schemeClr>
                </a:solidFill>
              </a:rPr>
              <a:t> USD 1 billion of outcomes-</a:t>
            </a:r>
            <a:r>
              <a:rPr lang="fr-FR" b="1" dirty="0" err="1">
                <a:solidFill>
                  <a:schemeClr val="tx1">
                    <a:lumMod val="60000"/>
                    <a:lumOff val="40000"/>
                  </a:schemeClr>
                </a:solidFill>
              </a:rPr>
              <a:t>focused</a:t>
            </a:r>
            <a:r>
              <a:rPr lang="fr-FR" b="1" dirty="0">
                <a:solidFill>
                  <a:schemeClr val="tx1">
                    <a:lumMod val="60000"/>
                    <a:lumOff val="40000"/>
                  </a:schemeClr>
                </a:solidFill>
              </a:rPr>
              <a:t> </a:t>
            </a:r>
            <a:r>
              <a:rPr lang="fr-FR" b="1" dirty="0" err="1">
                <a:solidFill>
                  <a:schemeClr val="tx1">
                    <a:lumMod val="60000"/>
                    <a:lumOff val="40000"/>
                  </a:schemeClr>
                </a:solidFill>
              </a:rPr>
              <a:t>activity</a:t>
            </a:r>
            <a:endParaRPr lang="fr-FR" b="1" dirty="0">
              <a:solidFill>
                <a:schemeClr val="tx1">
                  <a:lumMod val="60000"/>
                  <a:lumOff val="40000"/>
                </a:schemeClr>
              </a:solidFill>
            </a:endParaRPr>
          </a:p>
          <a:p>
            <a:pPr marL="0" indent="0">
              <a:buNone/>
            </a:pPr>
            <a:endParaRPr lang="en-US" dirty="0"/>
          </a:p>
        </p:txBody>
      </p:sp>
      <p:cxnSp>
        <p:nvCxnSpPr>
          <p:cNvPr id="6" name="Straight Connector 5">
            <a:extLst>
              <a:ext uri="{FF2B5EF4-FFF2-40B4-BE49-F238E27FC236}">
                <a16:creationId xmlns:a16="http://schemas.microsoft.com/office/drawing/2014/main" id="{D2BB5F9F-4D0F-4445-96BA-6DCD821D619C}"/>
              </a:ext>
            </a:extLst>
          </p:cNvPr>
          <p:cNvCxnSpPr>
            <a:cxnSpLocks/>
          </p:cNvCxnSpPr>
          <p:nvPr/>
        </p:nvCxnSpPr>
        <p:spPr>
          <a:xfrm>
            <a:off x="1809523" y="4038600"/>
            <a:ext cx="855889" cy="0"/>
          </a:xfrm>
          <a:prstGeom prst="line">
            <a:avLst/>
          </a:prstGeom>
          <a:ln>
            <a:tailEnd type="none"/>
          </a:ln>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E2D10412-A1FE-4AB9-9558-EF59DC0B9EAA}"/>
              </a:ext>
            </a:extLst>
          </p:cNvPr>
          <p:cNvSpPr/>
          <p:nvPr/>
        </p:nvSpPr>
        <p:spPr>
          <a:xfrm>
            <a:off x="0" y="6271871"/>
            <a:ext cx="11276012" cy="4525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r"/>
            <a:r>
              <a:rPr lang="fr-FR" sz="1600" dirty="0">
                <a:solidFill>
                  <a:schemeClr val="tx1"/>
                </a:solidFill>
                <a:ea typeface="Open Sans" panose="020B0606030504020204" pitchFamily="34" charset="0"/>
                <a:cs typeface="Open Sans" panose="020B0606030504020204" pitchFamily="34" charset="0"/>
              </a:rPr>
              <a:t>India Education Outcomes Fund  Prospectus 2019</a:t>
            </a:r>
          </a:p>
        </p:txBody>
      </p:sp>
      <p:grpSp>
        <p:nvGrpSpPr>
          <p:cNvPr id="10" name="Group 7">
            <a:extLst>
              <a:ext uri="{FF2B5EF4-FFF2-40B4-BE49-F238E27FC236}">
                <a16:creationId xmlns:a16="http://schemas.microsoft.com/office/drawing/2014/main" id="{7498E12E-F2F3-4521-9EE9-51AFAE31F7BD}"/>
              </a:ext>
            </a:extLst>
          </p:cNvPr>
          <p:cNvGrpSpPr/>
          <p:nvPr/>
        </p:nvGrpSpPr>
        <p:grpSpPr>
          <a:xfrm rot="10800000">
            <a:off x="4565552" y="2766671"/>
            <a:ext cx="538260" cy="391348"/>
            <a:chOff x="2856253" y="2056859"/>
            <a:chExt cx="453665" cy="329842"/>
          </a:xfrm>
          <a:solidFill>
            <a:schemeClr val="accent1"/>
          </a:solidFill>
        </p:grpSpPr>
        <p:sp>
          <p:nvSpPr>
            <p:cNvPr id="11" name="Shape">
              <a:extLst>
                <a:ext uri="{FF2B5EF4-FFF2-40B4-BE49-F238E27FC236}">
                  <a16:creationId xmlns:a16="http://schemas.microsoft.com/office/drawing/2014/main" id="{0BCFA62A-4692-4C2E-9EB4-F7D0BB88EC44}"/>
                </a:ext>
              </a:extLst>
            </p:cNvPr>
            <p:cNvSpPr/>
            <p:nvPr/>
          </p:nvSpPr>
          <p:spPr>
            <a:xfrm>
              <a:off x="2856253" y="2056859"/>
              <a:ext cx="210778" cy="329842"/>
            </a:xfrm>
            <a:custGeom>
              <a:avLst/>
              <a:gdLst/>
              <a:ahLst/>
              <a:cxnLst>
                <a:cxn ang="0">
                  <a:pos x="wd2" y="hd2"/>
                </a:cxn>
                <a:cxn ang="5400000">
                  <a:pos x="wd2" y="hd2"/>
                </a:cxn>
                <a:cxn ang="10800000">
                  <a:pos x="wd2" y="hd2"/>
                </a:cxn>
                <a:cxn ang="16200000">
                  <a:pos x="wd2" y="hd2"/>
                </a:cxn>
              </a:cxnLst>
              <a:rect l="0" t="0" r="r" b="b"/>
              <a:pathLst>
                <a:path w="21600" h="21600" extrusionOk="0">
                  <a:moveTo>
                    <a:pt x="10523" y="0"/>
                  </a:moveTo>
                  <a:cubicBezTo>
                    <a:pt x="13551" y="0"/>
                    <a:pt x="16062" y="730"/>
                    <a:pt x="18240" y="2261"/>
                  </a:cubicBezTo>
                  <a:cubicBezTo>
                    <a:pt x="19274" y="2921"/>
                    <a:pt x="20012" y="3792"/>
                    <a:pt x="20640" y="4782"/>
                  </a:cubicBezTo>
                  <a:cubicBezTo>
                    <a:pt x="21268" y="5795"/>
                    <a:pt x="21600" y="6784"/>
                    <a:pt x="21600" y="7773"/>
                  </a:cubicBezTo>
                  <a:cubicBezTo>
                    <a:pt x="21600" y="9917"/>
                    <a:pt x="20529" y="12037"/>
                    <a:pt x="18351" y="14157"/>
                  </a:cubicBezTo>
                  <a:cubicBezTo>
                    <a:pt x="16172" y="16347"/>
                    <a:pt x="13366" y="18137"/>
                    <a:pt x="9711" y="19668"/>
                  </a:cubicBezTo>
                  <a:cubicBezTo>
                    <a:pt x="6683" y="20940"/>
                    <a:pt x="4283" y="21600"/>
                    <a:pt x="2511" y="21600"/>
                  </a:cubicBezTo>
                  <a:cubicBezTo>
                    <a:pt x="1772" y="21600"/>
                    <a:pt x="1255" y="21482"/>
                    <a:pt x="738" y="21200"/>
                  </a:cubicBezTo>
                  <a:cubicBezTo>
                    <a:pt x="332" y="20940"/>
                    <a:pt x="0" y="20611"/>
                    <a:pt x="0" y="20140"/>
                  </a:cubicBezTo>
                  <a:cubicBezTo>
                    <a:pt x="0" y="19480"/>
                    <a:pt x="628" y="18938"/>
                    <a:pt x="1994" y="18491"/>
                  </a:cubicBezTo>
                  <a:cubicBezTo>
                    <a:pt x="5132" y="17407"/>
                    <a:pt x="7532" y="16418"/>
                    <a:pt x="8972" y="15358"/>
                  </a:cubicBezTo>
                  <a:cubicBezTo>
                    <a:pt x="10338" y="14416"/>
                    <a:pt x="11077" y="13685"/>
                    <a:pt x="11077" y="13238"/>
                  </a:cubicBezTo>
                  <a:cubicBezTo>
                    <a:pt x="11077" y="12838"/>
                    <a:pt x="10523" y="12555"/>
                    <a:pt x="9489" y="12437"/>
                  </a:cubicBezTo>
                  <a:lnTo>
                    <a:pt x="8751" y="12366"/>
                  </a:lnTo>
                  <a:lnTo>
                    <a:pt x="7938" y="12366"/>
                  </a:lnTo>
                  <a:cubicBezTo>
                    <a:pt x="5649" y="12178"/>
                    <a:pt x="3840" y="11495"/>
                    <a:pt x="2400" y="10364"/>
                  </a:cubicBezTo>
                  <a:cubicBezTo>
                    <a:pt x="923" y="9234"/>
                    <a:pt x="332" y="7915"/>
                    <a:pt x="332" y="6313"/>
                  </a:cubicBezTo>
                  <a:cubicBezTo>
                    <a:pt x="332" y="4664"/>
                    <a:pt x="1145" y="3251"/>
                    <a:pt x="2917" y="2073"/>
                  </a:cubicBezTo>
                  <a:cubicBezTo>
                    <a:pt x="5022" y="660"/>
                    <a:pt x="7532" y="0"/>
                    <a:pt x="10523" y="0"/>
                  </a:cubicBezTo>
                </a:path>
              </a:pathLst>
            </a:custGeom>
            <a:grpFill/>
            <a:ln w="12700">
              <a:miter lim="400000"/>
            </a:ln>
          </p:spPr>
          <p:txBody>
            <a:bodyPr lIns="45719" rIns="45719" anchor="ctr"/>
            <a:lstStyle/>
            <a:p>
              <a:pPr>
                <a:defRPr>
                  <a:latin typeface="Arial"/>
                  <a:ea typeface="Arial"/>
                  <a:cs typeface="Arial"/>
                  <a:sym typeface="Arial"/>
                </a:defRPr>
              </a:pPr>
              <a:endParaRPr lang="fr-FR" dirty="0">
                <a:solidFill>
                  <a:schemeClr val="bg2"/>
                </a:solidFill>
                <a:latin typeface="Source Sans Pro Light" panose="020B0403030403020204" pitchFamily="34" charset="77"/>
              </a:endParaRPr>
            </a:p>
          </p:txBody>
        </p:sp>
        <p:sp>
          <p:nvSpPr>
            <p:cNvPr id="12" name="Shape">
              <a:extLst>
                <a:ext uri="{FF2B5EF4-FFF2-40B4-BE49-F238E27FC236}">
                  <a16:creationId xmlns:a16="http://schemas.microsoft.com/office/drawing/2014/main" id="{D7A3450A-4478-4AD2-B74E-D30DBE71E38D}"/>
                </a:ext>
              </a:extLst>
            </p:cNvPr>
            <p:cNvSpPr/>
            <p:nvPr/>
          </p:nvSpPr>
          <p:spPr>
            <a:xfrm>
              <a:off x="3099141" y="2056859"/>
              <a:ext cx="210777" cy="329842"/>
            </a:xfrm>
            <a:custGeom>
              <a:avLst/>
              <a:gdLst/>
              <a:ahLst/>
              <a:cxnLst>
                <a:cxn ang="0">
                  <a:pos x="wd2" y="hd2"/>
                </a:cxn>
                <a:cxn ang="5400000">
                  <a:pos x="wd2" y="hd2"/>
                </a:cxn>
                <a:cxn ang="10800000">
                  <a:pos x="wd2" y="hd2"/>
                </a:cxn>
                <a:cxn ang="16200000">
                  <a:pos x="wd2" y="hd2"/>
                </a:cxn>
              </a:cxnLst>
              <a:rect l="0" t="0" r="r" b="b"/>
              <a:pathLst>
                <a:path w="21600" h="21600" extrusionOk="0">
                  <a:moveTo>
                    <a:pt x="10541" y="0"/>
                  </a:moveTo>
                  <a:cubicBezTo>
                    <a:pt x="13574" y="0"/>
                    <a:pt x="16052" y="730"/>
                    <a:pt x="18271" y="2261"/>
                  </a:cubicBezTo>
                  <a:cubicBezTo>
                    <a:pt x="19307" y="2921"/>
                    <a:pt x="20010" y="3792"/>
                    <a:pt x="20638" y="4782"/>
                  </a:cubicBezTo>
                  <a:cubicBezTo>
                    <a:pt x="21267" y="5795"/>
                    <a:pt x="21600" y="6784"/>
                    <a:pt x="21600" y="7773"/>
                  </a:cubicBezTo>
                  <a:cubicBezTo>
                    <a:pt x="21600" y="9917"/>
                    <a:pt x="20564" y="12037"/>
                    <a:pt x="18345" y="14157"/>
                  </a:cubicBezTo>
                  <a:cubicBezTo>
                    <a:pt x="16163" y="16347"/>
                    <a:pt x="13352" y="18137"/>
                    <a:pt x="9690" y="19668"/>
                  </a:cubicBezTo>
                  <a:cubicBezTo>
                    <a:pt x="6658" y="20940"/>
                    <a:pt x="4253" y="21600"/>
                    <a:pt x="2478" y="21600"/>
                  </a:cubicBezTo>
                  <a:cubicBezTo>
                    <a:pt x="1775" y="21600"/>
                    <a:pt x="1258" y="21482"/>
                    <a:pt x="703" y="21200"/>
                  </a:cubicBezTo>
                  <a:cubicBezTo>
                    <a:pt x="296" y="20940"/>
                    <a:pt x="0" y="20611"/>
                    <a:pt x="0" y="20140"/>
                  </a:cubicBezTo>
                  <a:cubicBezTo>
                    <a:pt x="0" y="19480"/>
                    <a:pt x="629" y="18938"/>
                    <a:pt x="1960" y="18491"/>
                  </a:cubicBezTo>
                  <a:cubicBezTo>
                    <a:pt x="5104" y="17407"/>
                    <a:pt x="7508" y="16418"/>
                    <a:pt x="8951" y="15358"/>
                  </a:cubicBezTo>
                  <a:cubicBezTo>
                    <a:pt x="10319" y="14416"/>
                    <a:pt x="11059" y="13685"/>
                    <a:pt x="11059" y="13238"/>
                  </a:cubicBezTo>
                  <a:cubicBezTo>
                    <a:pt x="11059" y="12838"/>
                    <a:pt x="10541" y="12555"/>
                    <a:pt x="9468" y="12437"/>
                  </a:cubicBezTo>
                  <a:lnTo>
                    <a:pt x="8766" y="12366"/>
                  </a:lnTo>
                  <a:lnTo>
                    <a:pt x="7915" y="12366"/>
                  </a:lnTo>
                  <a:cubicBezTo>
                    <a:pt x="5622" y="12178"/>
                    <a:pt x="3847" y="11495"/>
                    <a:pt x="2404" y="10364"/>
                  </a:cubicBezTo>
                  <a:cubicBezTo>
                    <a:pt x="925" y="9234"/>
                    <a:pt x="296" y="7915"/>
                    <a:pt x="296" y="6313"/>
                  </a:cubicBezTo>
                  <a:cubicBezTo>
                    <a:pt x="296" y="4664"/>
                    <a:pt x="1147" y="3251"/>
                    <a:pt x="2922" y="2073"/>
                  </a:cubicBezTo>
                  <a:cubicBezTo>
                    <a:pt x="4882" y="660"/>
                    <a:pt x="7397" y="0"/>
                    <a:pt x="10541" y="0"/>
                  </a:cubicBezTo>
                </a:path>
              </a:pathLst>
            </a:custGeom>
            <a:grpFill/>
            <a:ln w="12700">
              <a:miter lim="400000"/>
            </a:ln>
          </p:spPr>
          <p:txBody>
            <a:bodyPr lIns="45719" rIns="45719" anchor="ctr"/>
            <a:lstStyle/>
            <a:p>
              <a:pPr>
                <a:defRPr>
                  <a:latin typeface="Arial"/>
                  <a:ea typeface="Arial"/>
                  <a:cs typeface="Arial"/>
                  <a:sym typeface="Arial"/>
                </a:defRPr>
              </a:pPr>
              <a:endParaRPr lang="fr-FR" dirty="0">
                <a:solidFill>
                  <a:schemeClr val="bg2"/>
                </a:solidFill>
                <a:latin typeface="Source Sans Pro Light" panose="020B0403030403020204" pitchFamily="34" charset="77"/>
              </a:endParaRPr>
            </a:p>
          </p:txBody>
        </p:sp>
      </p:grpSp>
      <p:grpSp>
        <p:nvGrpSpPr>
          <p:cNvPr id="13" name="Group 10">
            <a:extLst>
              <a:ext uri="{FF2B5EF4-FFF2-40B4-BE49-F238E27FC236}">
                <a16:creationId xmlns:a16="http://schemas.microsoft.com/office/drawing/2014/main" id="{8CFE96F5-55FB-42A9-A1D7-1FA1C80A9311}"/>
              </a:ext>
            </a:extLst>
          </p:cNvPr>
          <p:cNvGrpSpPr/>
          <p:nvPr/>
        </p:nvGrpSpPr>
        <p:grpSpPr>
          <a:xfrm>
            <a:off x="9844003" y="3848100"/>
            <a:ext cx="538260" cy="391348"/>
            <a:chOff x="2856253" y="2056859"/>
            <a:chExt cx="453665" cy="329842"/>
          </a:xfrm>
          <a:solidFill>
            <a:schemeClr val="accent1"/>
          </a:solidFill>
        </p:grpSpPr>
        <p:sp>
          <p:nvSpPr>
            <p:cNvPr id="14" name="Shape">
              <a:extLst>
                <a:ext uri="{FF2B5EF4-FFF2-40B4-BE49-F238E27FC236}">
                  <a16:creationId xmlns:a16="http://schemas.microsoft.com/office/drawing/2014/main" id="{D1F843D1-1A4E-4751-8269-2F218FF4C0DF}"/>
                </a:ext>
              </a:extLst>
            </p:cNvPr>
            <p:cNvSpPr/>
            <p:nvPr/>
          </p:nvSpPr>
          <p:spPr>
            <a:xfrm>
              <a:off x="2856253" y="2056859"/>
              <a:ext cx="210778" cy="329842"/>
            </a:xfrm>
            <a:custGeom>
              <a:avLst/>
              <a:gdLst/>
              <a:ahLst/>
              <a:cxnLst>
                <a:cxn ang="0">
                  <a:pos x="wd2" y="hd2"/>
                </a:cxn>
                <a:cxn ang="5400000">
                  <a:pos x="wd2" y="hd2"/>
                </a:cxn>
                <a:cxn ang="10800000">
                  <a:pos x="wd2" y="hd2"/>
                </a:cxn>
                <a:cxn ang="16200000">
                  <a:pos x="wd2" y="hd2"/>
                </a:cxn>
              </a:cxnLst>
              <a:rect l="0" t="0" r="r" b="b"/>
              <a:pathLst>
                <a:path w="21600" h="21600" extrusionOk="0">
                  <a:moveTo>
                    <a:pt x="10523" y="0"/>
                  </a:moveTo>
                  <a:cubicBezTo>
                    <a:pt x="13551" y="0"/>
                    <a:pt x="16062" y="730"/>
                    <a:pt x="18240" y="2261"/>
                  </a:cubicBezTo>
                  <a:cubicBezTo>
                    <a:pt x="19274" y="2921"/>
                    <a:pt x="20012" y="3792"/>
                    <a:pt x="20640" y="4782"/>
                  </a:cubicBezTo>
                  <a:cubicBezTo>
                    <a:pt x="21268" y="5795"/>
                    <a:pt x="21600" y="6784"/>
                    <a:pt x="21600" y="7773"/>
                  </a:cubicBezTo>
                  <a:cubicBezTo>
                    <a:pt x="21600" y="9917"/>
                    <a:pt x="20529" y="12037"/>
                    <a:pt x="18351" y="14157"/>
                  </a:cubicBezTo>
                  <a:cubicBezTo>
                    <a:pt x="16172" y="16347"/>
                    <a:pt x="13366" y="18137"/>
                    <a:pt x="9711" y="19668"/>
                  </a:cubicBezTo>
                  <a:cubicBezTo>
                    <a:pt x="6683" y="20940"/>
                    <a:pt x="4283" y="21600"/>
                    <a:pt x="2511" y="21600"/>
                  </a:cubicBezTo>
                  <a:cubicBezTo>
                    <a:pt x="1772" y="21600"/>
                    <a:pt x="1255" y="21482"/>
                    <a:pt x="738" y="21200"/>
                  </a:cubicBezTo>
                  <a:cubicBezTo>
                    <a:pt x="332" y="20940"/>
                    <a:pt x="0" y="20611"/>
                    <a:pt x="0" y="20140"/>
                  </a:cubicBezTo>
                  <a:cubicBezTo>
                    <a:pt x="0" y="19480"/>
                    <a:pt x="628" y="18938"/>
                    <a:pt x="1994" y="18491"/>
                  </a:cubicBezTo>
                  <a:cubicBezTo>
                    <a:pt x="5132" y="17407"/>
                    <a:pt x="7532" y="16418"/>
                    <a:pt x="8972" y="15358"/>
                  </a:cubicBezTo>
                  <a:cubicBezTo>
                    <a:pt x="10338" y="14416"/>
                    <a:pt x="11077" y="13685"/>
                    <a:pt x="11077" y="13238"/>
                  </a:cubicBezTo>
                  <a:cubicBezTo>
                    <a:pt x="11077" y="12838"/>
                    <a:pt x="10523" y="12555"/>
                    <a:pt x="9489" y="12437"/>
                  </a:cubicBezTo>
                  <a:lnTo>
                    <a:pt x="8751" y="12366"/>
                  </a:lnTo>
                  <a:lnTo>
                    <a:pt x="7938" y="12366"/>
                  </a:lnTo>
                  <a:cubicBezTo>
                    <a:pt x="5649" y="12178"/>
                    <a:pt x="3840" y="11495"/>
                    <a:pt x="2400" y="10364"/>
                  </a:cubicBezTo>
                  <a:cubicBezTo>
                    <a:pt x="923" y="9234"/>
                    <a:pt x="332" y="7915"/>
                    <a:pt x="332" y="6313"/>
                  </a:cubicBezTo>
                  <a:cubicBezTo>
                    <a:pt x="332" y="4664"/>
                    <a:pt x="1145" y="3251"/>
                    <a:pt x="2917" y="2073"/>
                  </a:cubicBezTo>
                  <a:cubicBezTo>
                    <a:pt x="5022" y="660"/>
                    <a:pt x="7532" y="0"/>
                    <a:pt x="10523" y="0"/>
                  </a:cubicBezTo>
                </a:path>
              </a:pathLst>
            </a:custGeom>
            <a:grpFill/>
            <a:ln w="12700">
              <a:miter lim="400000"/>
            </a:ln>
          </p:spPr>
          <p:txBody>
            <a:bodyPr lIns="45719" rIns="45719" anchor="ctr"/>
            <a:lstStyle/>
            <a:p>
              <a:pPr>
                <a:defRPr>
                  <a:latin typeface="Arial"/>
                  <a:ea typeface="Arial"/>
                  <a:cs typeface="Arial"/>
                  <a:sym typeface="Arial"/>
                </a:defRPr>
              </a:pPr>
              <a:endParaRPr lang="fr-FR" dirty="0">
                <a:solidFill>
                  <a:schemeClr val="accent2"/>
                </a:solidFill>
                <a:latin typeface="Source Sans Pro Light" panose="020B0403030403020204" pitchFamily="34" charset="77"/>
              </a:endParaRPr>
            </a:p>
          </p:txBody>
        </p:sp>
        <p:sp>
          <p:nvSpPr>
            <p:cNvPr id="15" name="Shape">
              <a:extLst>
                <a:ext uri="{FF2B5EF4-FFF2-40B4-BE49-F238E27FC236}">
                  <a16:creationId xmlns:a16="http://schemas.microsoft.com/office/drawing/2014/main" id="{3508143B-922B-4419-AFC9-4B31B6A3ED81}"/>
                </a:ext>
              </a:extLst>
            </p:cNvPr>
            <p:cNvSpPr/>
            <p:nvPr/>
          </p:nvSpPr>
          <p:spPr>
            <a:xfrm>
              <a:off x="3099141" y="2056859"/>
              <a:ext cx="210777" cy="329842"/>
            </a:xfrm>
            <a:custGeom>
              <a:avLst/>
              <a:gdLst/>
              <a:ahLst/>
              <a:cxnLst>
                <a:cxn ang="0">
                  <a:pos x="wd2" y="hd2"/>
                </a:cxn>
                <a:cxn ang="5400000">
                  <a:pos x="wd2" y="hd2"/>
                </a:cxn>
                <a:cxn ang="10800000">
                  <a:pos x="wd2" y="hd2"/>
                </a:cxn>
                <a:cxn ang="16200000">
                  <a:pos x="wd2" y="hd2"/>
                </a:cxn>
              </a:cxnLst>
              <a:rect l="0" t="0" r="r" b="b"/>
              <a:pathLst>
                <a:path w="21600" h="21600" extrusionOk="0">
                  <a:moveTo>
                    <a:pt x="10541" y="0"/>
                  </a:moveTo>
                  <a:cubicBezTo>
                    <a:pt x="13574" y="0"/>
                    <a:pt x="16052" y="730"/>
                    <a:pt x="18271" y="2261"/>
                  </a:cubicBezTo>
                  <a:cubicBezTo>
                    <a:pt x="19307" y="2921"/>
                    <a:pt x="20010" y="3792"/>
                    <a:pt x="20638" y="4782"/>
                  </a:cubicBezTo>
                  <a:cubicBezTo>
                    <a:pt x="21267" y="5795"/>
                    <a:pt x="21600" y="6784"/>
                    <a:pt x="21600" y="7773"/>
                  </a:cubicBezTo>
                  <a:cubicBezTo>
                    <a:pt x="21600" y="9917"/>
                    <a:pt x="20564" y="12037"/>
                    <a:pt x="18345" y="14157"/>
                  </a:cubicBezTo>
                  <a:cubicBezTo>
                    <a:pt x="16163" y="16347"/>
                    <a:pt x="13352" y="18137"/>
                    <a:pt x="9690" y="19668"/>
                  </a:cubicBezTo>
                  <a:cubicBezTo>
                    <a:pt x="6658" y="20940"/>
                    <a:pt x="4253" y="21600"/>
                    <a:pt x="2478" y="21600"/>
                  </a:cubicBezTo>
                  <a:cubicBezTo>
                    <a:pt x="1775" y="21600"/>
                    <a:pt x="1258" y="21482"/>
                    <a:pt x="703" y="21200"/>
                  </a:cubicBezTo>
                  <a:cubicBezTo>
                    <a:pt x="296" y="20940"/>
                    <a:pt x="0" y="20611"/>
                    <a:pt x="0" y="20140"/>
                  </a:cubicBezTo>
                  <a:cubicBezTo>
                    <a:pt x="0" y="19480"/>
                    <a:pt x="629" y="18938"/>
                    <a:pt x="1960" y="18491"/>
                  </a:cubicBezTo>
                  <a:cubicBezTo>
                    <a:pt x="5104" y="17407"/>
                    <a:pt x="7508" y="16418"/>
                    <a:pt x="8951" y="15358"/>
                  </a:cubicBezTo>
                  <a:cubicBezTo>
                    <a:pt x="10319" y="14416"/>
                    <a:pt x="11059" y="13685"/>
                    <a:pt x="11059" y="13238"/>
                  </a:cubicBezTo>
                  <a:cubicBezTo>
                    <a:pt x="11059" y="12838"/>
                    <a:pt x="10541" y="12555"/>
                    <a:pt x="9468" y="12437"/>
                  </a:cubicBezTo>
                  <a:lnTo>
                    <a:pt x="8766" y="12366"/>
                  </a:lnTo>
                  <a:lnTo>
                    <a:pt x="7915" y="12366"/>
                  </a:lnTo>
                  <a:cubicBezTo>
                    <a:pt x="5622" y="12178"/>
                    <a:pt x="3847" y="11495"/>
                    <a:pt x="2404" y="10364"/>
                  </a:cubicBezTo>
                  <a:cubicBezTo>
                    <a:pt x="925" y="9234"/>
                    <a:pt x="296" y="7915"/>
                    <a:pt x="296" y="6313"/>
                  </a:cubicBezTo>
                  <a:cubicBezTo>
                    <a:pt x="296" y="4664"/>
                    <a:pt x="1147" y="3251"/>
                    <a:pt x="2922" y="2073"/>
                  </a:cubicBezTo>
                  <a:cubicBezTo>
                    <a:pt x="4882" y="660"/>
                    <a:pt x="7397" y="0"/>
                    <a:pt x="10541" y="0"/>
                  </a:cubicBezTo>
                </a:path>
              </a:pathLst>
            </a:custGeom>
            <a:grpFill/>
            <a:ln w="12700">
              <a:miter lim="400000"/>
            </a:ln>
          </p:spPr>
          <p:txBody>
            <a:bodyPr lIns="45719" rIns="45719" anchor="ctr"/>
            <a:lstStyle/>
            <a:p>
              <a:pPr>
                <a:defRPr>
                  <a:latin typeface="Arial"/>
                  <a:ea typeface="Arial"/>
                  <a:cs typeface="Arial"/>
                  <a:sym typeface="Arial"/>
                </a:defRPr>
              </a:pPr>
              <a:endParaRPr lang="fr-FR" dirty="0">
                <a:solidFill>
                  <a:schemeClr val="accent2"/>
                </a:solidFill>
                <a:latin typeface="Source Sans Pro Light" panose="020B0403030403020204" pitchFamily="34" charset="77"/>
              </a:endParaRPr>
            </a:p>
          </p:txBody>
        </p:sp>
      </p:grpSp>
    </p:spTree>
    <p:extLst>
      <p:ext uri="{BB962C8B-B14F-4D97-AF65-F5344CB8AC3E}">
        <p14:creationId xmlns:p14="http://schemas.microsoft.com/office/powerpoint/2010/main" val="3259260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alkboard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TF00001018.potx" id="{D19C2884-2C55-4C1A-A5C2-5D03FF1F35A4}" vid="{5F7A9C6A-558C-4654-B762-2F22BC904FAE}"/>
    </a:ext>
  </a:ext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Chalkboard education presentation (widescreen)</Template>
  <TotalTime>181</TotalTime>
  <Words>928</Words>
  <Application>Microsoft Office PowerPoint</Application>
  <PresentationFormat>Custom</PresentationFormat>
  <Paragraphs>127</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Consolas</vt:lpstr>
      <vt:lpstr>Corbel</vt:lpstr>
      <vt:lpstr>Source Sans Pro Light</vt:lpstr>
      <vt:lpstr>Chalkboard 16x9</vt:lpstr>
      <vt:lpstr>India Education Outcomes Fund:  a case study</vt:lpstr>
      <vt:lpstr>PowerPoint Presentation</vt:lpstr>
      <vt:lpstr>Background</vt:lpstr>
      <vt:lpstr>Methodology</vt:lpstr>
      <vt:lpstr>Context</vt:lpstr>
      <vt:lpstr>PowerPoint Presentation</vt:lpstr>
      <vt:lpstr>PowerPoint Presentation</vt:lpstr>
      <vt:lpstr>Theory of Change</vt:lpstr>
      <vt:lpstr>PowerPoint Presentation</vt:lpstr>
      <vt:lpstr>Problem Statement</vt:lpstr>
      <vt:lpstr>Outcomes</vt:lpstr>
      <vt:lpstr>Thrust Areas</vt:lpstr>
      <vt:lpstr>Approach and Design</vt:lpstr>
      <vt:lpstr>Development Impact Bond</vt:lpstr>
      <vt:lpstr>Impact Bonds V1.0 versus Impact Bonds at Scale</vt:lpstr>
      <vt:lpstr>Process of Creating an Ecosystem</vt:lpstr>
      <vt:lpstr>Perspectives of Engaging Key Actors</vt:lpstr>
      <vt:lpstr>Challenges, Concerns and Lessons</vt:lpstr>
      <vt:lpstr>IEOF is work-in-progress</vt:lpstr>
      <vt:lpstr>Acknowledgements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 Education Outcomes Fund: a case study</dc:title>
  <dc:creator>Archana Mehendale</dc:creator>
  <cp:lastModifiedBy>Archana Mehendale</cp:lastModifiedBy>
  <cp:revision>3</cp:revision>
  <dcterms:created xsi:type="dcterms:W3CDTF">2020-10-22T20:45:37Z</dcterms:created>
  <dcterms:modified xsi:type="dcterms:W3CDTF">2020-10-22T23:47:10Z</dcterms:modified>
</cp:coreProperties>
</file>