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gs/tag189.xml" ContentType="application/vnd.openxmlformats-officedocument.presentationml.tags+xml"/>
  <Override PartName="/ppt/theme/themeOverride1.xml" ContentType="application/vnd.openxmlformats-officedocument.themeOverr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charts/chart3.xml" ContentType="application/vnd.openxmlformats-officedocument.drawingml.chart+xml"/>
  <Override PartName="/ppt/tags/tag41.xml" ContentType="application/vnd.openxmlformats-officedocument.presentationml.tags+xml"/>
  <Override PartName="/ppt/notesSlides/notesSlide7.xml" ContentType="application/vnd.openxmlformats-officedocument.presentationml.notesSlide+xml"/>
  <Default Extension="xlsx" ContentType="application/vnd.openxmlformats-officedocument.spreadsheetml.sheet"/>
  <Override PartName="/ppt/tags/tag145.xml" ContentType="application/vnd.openxmlformats-officedocument.presentationml.tags+xml"/>
  <Override PartName="/ppt/tags/tag192.xml" ContentType="application/vnd.openxmlformats-officedocument.presentationml.tags+xml"/>
  <Override PartName="/ppt/diagrams/layout1.xml" ContentType="application/vnd.openxmlformats-officedocument.drawingml.diagramLayout+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notesSlides/notesSlide13.xml" ContentType="application/vnd.openxmlformats-officedocument.presentationml.notesSlide+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charts/chart8.xml" ContentType="application/vnd.openxmlformats-officedocument.drawingml.chart+xml"/>
  <Override PartName="/ppt/tags/tag197.xml" ContentType="application/vnd.openxmlformats-officedocument.presentationml.tags+xml"/>
  <Override PartName="/ppt/tags/tag202.xml" ContentType="application/vnd.openxmlformats-officedocument.presentationml.tags+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194.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charts/chart5.xml" ContentType="application/vnd.openxmlformats-officedocument.drawingml.chart+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notesSlides/notesSlide15.xml" ContentType="application/vnd.openxmlformats-officedocument.presentationml.notesSlide+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Default Extension="tiff" ContentType="image/tiff"/>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charts/chart6.xml" ContentType="application/vnd.openxmlformats-officedocument.drawingml.chart+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diagrams/data1.xml" ContentType="application/vnd.openxmlformats-officedocument.drawingml.diagramData+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charts/chart7.xml" ContentType="application/vnd.openxmlformats-officedocument.drawingml.chart+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heme/themeOverride2.xml" ContentType="application/vnd.openxmlformats-officedocument.themeOverride+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Default Extension="vml" ContentType="application/vnd.openxmlformats-officedocument.vmlDrawing"/>
  <Override PartName="/ppt/notesSlides/notesSlide8.xml" ContentType="application/vnd.openxmlformats-officedocument.presentationml.notesSlide+xml"/>
  <Override PartName="/ppt/tags/tag53.xml" ContentType="application/vnd.openxmlformats-officedocument.presentationml.tags+xml"/>
  <Override PartName="/ppt/tags/tag157.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charts/chart4.xml" ContentType="application/vnd.openxmlformats-officedocument.drawingml.chart+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slides/slide12.xml" ContentType="application/vnd.openxmlformats-officedocument.presentationml.slide+xml"/>
  <Override PartName="/ppt/tags/tag36.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8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316" r:id="rId2"/>
    <p:sldId id="573" r:id="rId3"/>
    <p:sldId id="574" r:id="rId4"/>
    <p:sldId id="575" r:id="rId5"/>
    <p:sldId id="576" r:id="rId6"/>
    <p:sldId id="419" r:id="rId7"/>
    <p:sldId id="421" r:id="rId8"/>
    <p:sldId id="422" r:id="rId9"/>
    <p:sldId id="423" r:id="rId10"/>
    <p:sldId id="424" r:id="rId11"/>
    <p:sldId id="570" r:id="rId12"/>
    <p:sldId id="562" r:id="rId13"/>
    <p:sldId id="426" r:id="rId14"/>
    <p:sldId id="428" r:id="rId15"/>
    <p:sldId id="563" r:id="rId16"/>
    <p:sldId id="505" r:id="rId17"/>
    <p:sldId id="571" r:id="rId18"/>
    <p:sldId id="564" r:id="rId19"/>
    <p:sldId id="453" r:id="rId20"/>
    <p:sldId id="578" r:id="rId21"/>
    <p:sldId id="579" r:id="rId22"/>
    <p:sldId id="580" r:id="rId23"/>
    <p:sldId id="581" r:id="rId24"/>
    <p:sldId id="582" r:id="rId25"/>
    <p:sldId id="599" r:id="rId26"/>
    <p:sldId id="584" r:id="rId27"/>
    <p:sldId id="585" r:id="rId28"/>
    <p:sldId id="586" r:id="rId29"/>
    <p:sldId id="600" r:id="rId30"/>
    <p:sldId id="588" r:id="rId31"/>
    <p:sldId id="589" r:id="rId32"/>
    <p:sldId id="590" r:id="rId33"/>
    <p:sldId id="591" r:id="rId34"/>
    <p:sldId id="601" r:id="rId35"/>
    <p:sldId id="593" r:id="rId36"/>
    <p:sldId id="602" r:id="rId37"/>
    <p:sldId id="595" r:id="rId38"/>
    <p:sldId id="596" r:id="rId39"/>
    <p:sldId id="603" r:id="rId40"/>
    <p:sldId id="598" r:id="rId41"/>
    <p:sldId id="604" r:id="rId42"/>
    <p:sldId id="605" r:id="rId43"/>
    <p:sldId id="606" r:id="rId44"/>
    <p:sldId id="607" r:id="rId45"/>
    <p:sldId id="608" r:id="rId46"/>
    <p:sldId id="609" r:id="rId47"/>
    <p:sldId id="610" r:id="rId48"/>
    <p:sldId id="611" r:id="rId49"/>
    <p:sldId id="612" r:id="rId50"/>
    <p:sldId id="614" r:id="rId51"/>
    <p:sldId id="61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ushka Siddiqui" initials="AS [7]" lastIdx="1" clrIdx="6">
    <p:extLst/>
  </p:cmAuthor>
  <p:cmAuthor id="1" name="Anushka Siddiqui" initials="AS" lastIdx="1" clrIdx="0">
    <p:extLst/>
  </p:cmAuthor>
  <p:cmAuthor id="8" name="Anushka Siddiqui" initials="AS [8]" lastIdx="1" clrIdx="7">
    <p:extLst/>
  </p:cmAuthor>
  <p:cmAuthor id="2" name="Anushka Siddiqui" initials="AS [2]" lastIdx="1" clrIdx="1">
    <p:extLst/>
  </p:cmAuthor>
  <p:cmAuthor id="9" name="Anushka Siddiqui" initials="AS [9]" lastIdx="1" clrIdx="8">
    <p:extLst/>
  </p:cmAuthor>
  <p:cmAuthor id="3" name="Anushka Siddiqui" initials="AS [3]" lastIdx="1" clrIdx="2">
    <p:extLst/>
  </p:cmAuthor>
  <p:cmAuthor id="4" name="Anushka Siddiqui" initials="AS [4]" lastIdx="1" clrIdx="3">
    <p:extLst/>
  </p:cmAuthor>
  <p:cmAuthor id="5" name="Anushka Siddiqui" initials="AS [5]" lastIdx="1" clrIdx="4">
    <p:extLst/>
  </p:cmAuthor>
  <p:cmAuthor id="6" name="Anushka Siddiqui" initials="AS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479"/>
    <a:srgbClr val="E57300"/>
    <a:srgbClr val="005A9E"/>
    <a:srgbClr val="000099"/>
    <a:srgbClr val="0000FF"/>
    <a:srgbClr val="00339A"/>
    <a:srgbClr val="FFCC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252" autoAdjust="0"/>
    <p:restoredTop sz="94332"/>
  </p:normalViewPr>
  <p:slideViewPr>
    <p:cSldViewPr>
      <p:cViewPr varScale="1">
        <p:scale>
          <a:sx n="68" d="100"/>
          <a:sy n="68" d="100"/>
        </p:scale>
        <p:origin x="-1542" y="-96"/>
      </p:cViewPr>
      <p:guideLst>
        <p:guide orient="horz" pos="2160"/>
        <p:guide pos="2880"/>
      </p:guideLst>
    </p:cSldViewPr>
  </p:slideViewPr>
  <p:notesTextViewPr>
    <p:cViewPr>
      <p:scale>
        <a:sx n="1" d="1"/>
        <a:sy n="1" d="1"/>
      </p:scale>
      <p:origin x="0" y="0"/>
    </p:cViewPr>
  </p:notesTextViewPr>
  <p:sorterViewPr>
    <p:cViewPr>
      <p:scale>
        <a:sx n="60" d="100"/>
        <a:sy n="60" d="100"/>
      </p:scale>
      <p:origin x="0" y="13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ffice\Downloads\written_crosstab.csv"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ffice\Downloads\written_crosstab.csv"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7.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lineChart>
        <c:grouping val="standard"/>
        <c:ser>
          <c:idx val="0"/>
          <c:order val="0"/>
          <c:tx>
            <c:strRef>
              <c:f>written_crosstab!$F$18</c:f>
              <c:strCache>
                <c:ptCount val="1"/>
                <c:pt idx="0">
                  <c:v>Number Problem</c:v>
                </c:pt>
              </c:strCache>
            </c:strRef>
          </c:tx>
          <c:spPr>
            <a:ln w="38100" cap="flat" cmpd="sng" algn="ctr">
              <a:solidFill>
                <a:schemeClr val="accent4"/>
              </a:solidFill>
              <a:miter lim="800000"/>
            </a:ln>
            <a:effectLst/>
          </c:spPr>
          <c:marker>
            <c:symbol val="none"/>
          </c:marker>
          <c:dLbls>
            <c:dLbl>
              <c:idx val="0"/>
              <c:layout>
                <c:manualLayout>
                  <c:x val="-0.13662184685663101"/>
                  <c:y val="4.4016112569262224E-2"/>
                </c:manualLayout>
              </c:layout>
              <c:dLblPos val="r"/>
              <c:showVal val="1"/>
              <c:extLst>
                <c:ext xmlns:c15="http://schemas.microsoft.com/office/drawing/2012/chart" uri="{CE6537A1-D6FC-4f65-9D91-7224C49458BB}">
                  <c15:layout/>
                </c:ext>
              </c:extLst>
            </c:dLbl>
            <c:dLbl>
              <c:idx val="1"/>
              <c:layout>
                <c:manualLayout>
                  <c:x val="-1.0484816775183007E-2"/>
                  <c:y val="-3.73328468933498E-2"/>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IN" sz="1197" b="0" i="0" u="none" strike="noStrike" kern="1200" baseline="0">
                    <a:solidFill>
                      <a:schemeClr val="tx1">
                        <a:lumMod val="75000"/>
                        <a:lumOff val="25000"/>
                      </a:schemeClr>
                    </a:solidFill>
                    <a:latin typeface="+mn-lt"/>
                    <a:ea typeface="+mn-ea"/>
                    <a:cs typeface="+mn-cs"/>
                  </a:defRPr>
                </a:pPr>
                <a:endParaRPr lang="en-US"/>
              </a:p>
            </c:txPr>
            <c:dLblPos val="t"/>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written_crosstab!$E$19:$E$20</c:f>
              <c:strCache>
                <c:ptCount val="2"/>
                <c:pt idx="0">
                  <c:v>Baseline</c:v>
                </c:pt>
                <c:pt idx="1">
                  <c:v>Endline</c:v>
                </c:pt>
              </c:strCache>
            </c:strRef>
          </c:cat>
          <c:val>
            <c:numRef>
              <c:f>written_crosstab!$F$19:$F$20</c:f>
              <c:numCache>
                <c:formatCode>0%</c:formatCode>
                <c:ptCount val="2"/>
                <c:pt idx="0">
                  <c:v>0.77630000000000199</c:v>
                </c:pt>
                <c:pt idx="1">
                  <c:v>0.89860000000000151</c:v>
                </c:pt>
              </c:numCache>
            </c:numRef>
          </c:val>
        </c:ser>
        <c:ser>
          <c:idx val="1"/>
          <c:order val="1"/>
          <c:tx>
            <c:strRef>
              <c:f>written_crosstab!$G$18</c:f>
              <c:strCache>
                <c:ptCount val="1"/>
                <c:pt idx="0">
                  <c:v>Word Problem</c:v>
                </c:pt>
              </c:strCache>
            </c:strRef>
          </c:tx>
          <c:spPr>
            <a:ln w="38100">
              <a:solidFill>
                <a:schemeClr val="accent3"/>
              </a:solidFill>
            </a:ln>
          </c:spPr>
          <c:marker>
            <c:symbol val="none"/>
          </c:marker>
          <c:dLbls>
            <c:dLbl>
              <c:idx val="0"/>
              <c:layout>
                <c:manualLayout>
                  <c:x val="-0.11061477293252424"/>
                  <c:y val="3.9386482939632268E-2"/>
                </c:manualLayout>
              </c:layout>
              <c:dLblPos val="r"/>
              <c:showVal val="1"/>
              <c:extLst>
                <c:ext xmlns:c15="http://schemas.microsoft.com/office/drawing/2012/chart" uri="{CE6537A1-D6FC-4f65-9D91-7224C49458BB}">
                  <c15:layout/>
                </c:ext>
              </c:extLst>
            </c:dLbl>
            <c:dLbl>
              <c:idx val="1"/>
              <c:layout>
                <c:manualLayout>
                  <c:x val="-3.5487751531058649E-3"/>
                  <c:y val="-6.9098133566638008E-3"/>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IN" sz="1197" b="0" i="0" u="none" strike="noStrike" kern="1200" baseline="0">
                    <a:solidFill>
                      <a:schemeClr val="tx1">
                        <a:lumMod val="75000"/>
                        <a:lumOff val="25000"/>
                      </a:schemeClr>
                    </a:solidFill>
                    <a:latin typeface="+mn-lt"/>
                    <a:ea typeface="+mn-ea"/>
                    <a:cs typeface="+mn-cs"/>
                  </a:defRPr>
                </a:pPr>
                <a:endParaRPr lang="en-US"/>
              </a:p>
            </c:txPr>
            <c:dLblPos val="t"/>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written_crosstab!$E$19:$E$20</c:f>
              <c:strCache>
                <c:ptCount val="2"/>
                <c:pt idx="0">
                  <c:v>Baseline</c:v>
                </c:pt>
                <c:pt idx="1">
                  <c:v>Endline</c:v>
                </c:pt>
              </c:strCache>
            </c:strRef>
          </c:cat>
          <c:val>
            <c:numRef>
              <c:f>written_crosstab!$G$19:$G$20</c:f>
              <c:numCache>
                <c:formatCode>0%</c:formatCode>
                <c:ptCount val="2"/>
                <c:pt idx="0">
                  <c:v>0.49470000000000008</c:v>
                </c:pt>
                <c:pt idx="1">
                  <c:v>0.69820000000000126</c:v>
                </c:pt>
              </c:numCache>
            </c:numRef>
          </c:val>
        </c:ser>
        <c:dLbls>
          <c:showVal val="1"/>
        </c:dLbls>
        <c:marker val="1"/>
        <c:axId val="65247104"/>
        <c:axId val="65248640"/>
      </c:lineChart>
      <c:catAx>
        <c:axId val="65247104"/>
        <c:scaling>
          <c:orientation val="minMax"/>
        </c:scaling>
        <c:axPos val="b"/>
        <c:majorGridlines>
          <c:spPr>
            <a:ln w="9525" cap="flat" cmpd="sng" algn="ctr">
              <a:solidFill>
                <a:schemeClr val="tx1">
                  <a:lumMod val="15000"/>
                  <a:lumOff val="85000"/>
                  <a:alpha val="32000"/>
                </a:schemeClr>
              </a:solidFill>
              <a:round/>
            </a:ln>
            <a:effectLst/>
          </c:spPr>
        </c:majorGridlines>
        <c:numFmt formatCode="General" sourceLinked="1"/>
        <c:maj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lang="en-IN" sz="1197" b="0" i="0" u="none" strike="noStrike" kern="1200" baseline="0">
                <a:solidFill>
                  <a:schemeClr val="tx1">
                    <a:lumMod val="65000"/>
                    <a:lumOff val="35000"/>
                  </a:schemeClr>
                </a:solidFill>
                <a:latin typeface="+mn-lt"/>
                <a:ea typeface="+mn-ea"/>
                <a:cs typeface="+mn-cs"/>
              </a:defRPr>
            </a:pPr>
            <a:endParaRPr lang="en-US"/>
          </a:p>
        </c:txPr>
        <c:crossAx val="65248640"/>
        <c:crosses val="autoZero"/>
        <c:auto val="1"/>
        <c:lblAlgn val="ctr"/>
        <c:lblOffset val="100"/>
      </c:catAx>
      <c:valAx>
        <c:axId val="65248640"/>
        <c:scaling>
          <c:orientation val="minMax"/>
        </c:scaling>
        <c:axPos val="l"/>
        <c:majorGridlines>
          <c:spPr>
            <a:ln w="9525" cap="flat" cmpd="sng" algn="ctr">
              <a:solidFill>
                <a:schemeClr val="tx1">
                  <a:lumMod val="15000"/>
                  <a:lumOff val="85000"/>
                  <a:alpha val="32000"/>
                </a:schemeClr>
              </a:solidFill>
              <a:round/>
            </a:ln>
            <a:effectLst/>
          </c:spPr>
        </c:majorGridlines>
        <c:numFmt formatCode="0%" sourceLinked="1"/>
        <c:maj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lang="en-IN" sz="1197" b="0" i="0" u="none" strike="noStrike" kern="1200" baseline="0">
                <a:solidFill>
                  <a:schemeClr val="tx1">
                    <a:lumMod val="65000"/>
                    <a:lumOff val="35000"/>
                  </a:schemeClr>
                </a:solidFill>
                <a:latin typeface="+mn-lt"/>
                <a:ea typeface="+mn-ea"/>
                <a:cs typeface="+mn-cs"/>
              </a:defRPr>
            </a:pPr>
            <a:endParaRPr lang="en-US"/>
          </a:p>
        </c:txPr>
        <c:crossAx val="65247104"/>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defRPr lang="en-IN"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lineChart>
        <c:grouping val="standard"/>
        <c:ser>
          <c:idx val="0"/>
          <c:order val="0"/>
          <c:tx>
            <c:strRef>
              <c:f>written_crosstab!$J$18</c:f>
              <c:strCache>
                <c:ptCount val="1"/>
                <c:pt idx="0">
                  <c:v>Number Problem</c:v>
                </c:pt>
              </c:strCache>
            </c:strRef>
          </c:tx>
          <c:spPr>
            <a:ln w="38100" cap="flat" cmpd="sng" algn="ctr">
              <a:solidFill>
                <a:schemeClr val="accent2">
                  <a:lumMod val="50000"/>
                </a:schemeClr>
              </a:solidFill>
              <a:miter lim="800000"/>
            </a:ln>
            <a:effectLst/>
          </c:spPr>
          <c:marker>
            <c:symbol val="none"/>
          </c:marker>
          <c:dLbls>
            <c:dLbl>
              <c:idx val="0"/>
              <c:layout>
                <c:manualLayout>
                  <c:x val="-0.19670127417514721"/>
                  <c:y val="1.388888888888903E-2"/>
                </c:manualLayout>
              </c:layout>
              <c:dLblPos val="r"/>
              <c:showVal val="1"/>
              <c:extLst>
                <c:ext xmlns:c15="http://schemas.microsoft.com/office/drawing/2012/chart" uri="{CE6537A1-D6FC-4f65-9D91-7224C49458BB}">
                  <c15:layout/>
                </c:ext>
              </c:extLst>
            </c:dLbl>
            <c:dLbl>
              <c:idx val="1"/>
              <c:layout>
                <c:manualLayout>
                  <c:x val="-8.3333333333333523E-3"/>
                  <c:y val="-1.8518518518518733E-2"/>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IN" sz="1197" b="0" i="0" u="none" strike="noStrike" kern="1200" baseline="0">
                    <a:solidFill>
                      <a:schemeClr val="tx1">
                        <a:lumMod val="75000"/>
                        <a:lumOff val="25000"/>
                      </a:schemeClr>
                    </a:solidFill>
                    <a:latin typeface="+mn-lt"/>
                    <a:ea typeface="+mn-ea"/>
                    <a:cs typeface="+mn-cs"/>
                  </a:defRPr>
                </a:pPr>
                <a:endParaRPr lang="en-US"/>
              </a:p>
            </c:txPr>
            <c:dLblPos val="r"/>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written_crosstab!$I$19:$I$20</c:f>
              <c:strCache>
                <c:ptCount val="2"/>
                <c:pt idx="0">
                  <c:v>Baseline</c:v>
                </c:pt>
                <c:pt idx="1">
                  <c:v>Endline</c:v>
                </c:pt>
              </c:strCache>
            </c:strRef>
          </c:cat>
          <c:val>
            <c:numRef>
              <c:f>written_crosstab!$J$19:$J$20</c:f>
              <c:numCache>
                <c:formatCode>0%</c:formatCode>
                <c:ptCount val="2"/>
                <c:pt idx="0">
                  <c:v>0.3876000000000025</c:v>
                </c:pt>
                <c:pt idx="1">
                  <c:v>0.60890000000000399</c:v>
                </c:pt>
              </c:numCache>
            </c:numRef>
          </c:val>
        </c:ser>
        <c:ser>
          <c:idx val="1"/>
          <c:order val="1"/>
          <c:tx>
            <c:strRef>
              <c:f>written_crosstab!$K$18</c:f>
              <c:strCache>
                <c:ptCount val="1"/>
                <c:pt idx="0">
                  <c:v>Word Problem</c:v>
                </c:pt>
              </c:strCache>
            </c:strRef>
          </c:tx>
          <c:spPr>
            <a:ln w="38100" cap="flat" cmpd="sng" algn="ctr">
              <a:solidFill>
                <a:schemeClr val="accent2"/>
              </a:solidFill>
              <a:miter lim="800000"/>
            </a:ln>
            <a:effectLst/>
          </c:spPr>
          <c:marker>
            <c:symbol val="none"/>
          </c:marker>
          <c:dLbls>
            <c:dLbl>
              <c:idx val="0"/>
              <c:layout>
                <c:manualLayout>
                  <c:x val="-0.17044270327243544"/>
                  <c:y val="2.7777777777778206E-2"/>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IN" sz="1197" b="0" i="0" u="none" strike="noStrike" kern="1200" baseline="0">
                    <a:solidFill>
                      <a:schemeClr val="tx1">
                        <a:lumMod val="75000"/>
                        <a:lumOff val="25000"/>
                      </a:schemeClr>
                    </a:solidFill>
                    <a:latin typeface="+mn-lt"/>
                    <a:ea typeface="+mn-ea"/>
                    <a:cs typeface="+mn-cs"/>
                  </a:defRPr>
                </a:pPr>
                <a:endParaRPr lang="en-US"/>
              </a:p>
            </c:txPr>
            <c:dLblPos val="r"/>
            <c:showVal val="1"/>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written_crosstab!$I$19:$I$20</c:f>
              <c:strCache>
                <c:ptCount val="2"/>
                <c:pt idx="0">
                  <c:v>Baseline</c:v>
                </c:pt>
                <c:pt idx="1">
                  <c:v>Endline</c:v>
                </c:pt>
              </c:strCache>
            </c:strRef>
          </c:cat>
          <c:val>
            <c:numRef>
              <c:f>written_crosstab!$K$19:$K$20</c:f>
              <c:numCache>
                <c:formatCode>0%</c:formatCode>
                <c:ptCount val="2"/>
                <c:pt idx="0">
                  <c:v>0.31540000000000257</c:v>
                </c:pt>
                <c:pt idx="1">
                  <c:v>0.53590000000000004</c:v>
                </c:pt>
              </c:numCache>
            </c:numRef>
          </c:val>
        </c:ser>
        <c:dLbls>
          <c:showVal val="1"/>
        </c:dLbls>
        <c:marker val="1"/>
        <c:axId val="65941888"/>
        <c:axId val="65943424"/>
      </c:lineChart>
      <c:catAx>
        <c:axId val="65941888"/>
        <c:scaling>
          <c:orientation val="minMax"/>
        </c:scaling>
        <c:axPos val="b"/>
        <c:majorGridlines>
          <c:spPr>
            <a:ln w="9525" cap="flat" cmpd="sng" algn="ctr">
              <a:solidFill>
                <a:schemeClr val="tx1">
                  <a:lumMod val="15000"/>
                  <a:lumOff val="85000"/>
                  <a:alpha val="32000"/>
                </a:schemeClr>
              </a:solidFill>
              <a:round/>
            </a:ln>
            <a:effectLst/>
          </c:spPr>
        </c:majorGridlines>
        <c:numFmt formatCode="General" sourceLinked="1"/>
        <c:maj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lang="en-IN" sz="1197" b="0" i="0" u="none" strike="noStrike" kern="1200" baseline="0">
                <a:solidFill>
                  <a:schemeClr val="tx1">
                    <a:lumMod val="65000"/>
                    <a:lumOff val="35000"/>
                  </a:schemeClr>
                </a:solidFill>
                <a:latin typeface="+mn-lt"/>
                <a:ea typeface="+mn-ea"/>
                <a:cs typeface="+mn-cs"/>
              </a:defRPr>
            </a:pPr>
            <a:endParaRPr lang="en-US"/>
          </a:p>
        </c:txPr>
        <c:crossAx val="65943424"/>
        <c:crosses val="autoZero"/>
        <c:auto val="1"/>
        <c:lblAlgn val="ctr"/>
        <c:lblOffset val="100"/>
      </c:catAx>
      <c:valAx>
        <c:axId val="65943424"/>
        <c:scaling>
          <c:orientation val="minMax"/>
          <c:max val="1"/>
        </c:scaling>
        <c:axPos val="l"/>
        <c:majorGridlines>
          <c:spPr>
            <a:ln w="9525" cap="flat" cmpd="sng" algn="ctr">
              <a:solidFill>
                <a:schemeClr val="tx1">
                  <a:lumMod val="15000"/>
                  <a:lumOff val="85000"/>
                  <a:alpha val="32000"/>
                </a:schemeClr>
              </a:solidFill>
              <a:round/>
            </a:ln>
            <a:effectLst/>
          </c:spPr>
        </c:majorGridlines>
        <c:numFmt formatCode="0%" sourceLinked="1"/>
        <c:maj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lang="en-IN" sz="1197" b="0" i="0" u="none" strike="noStrike" kern="1200" baseline="0">
                <a:solidFill>
                  <a:schemeClr val="tx1">
                    <a:lumMod val="65000"/>
                    <a:lumOff val="35000"/>
                  </a:schemeClr>
                </a:solidFill>
                <a:latin typeface="+mn-lt"/>
                <a:ea typeface="+mn-ea"/>
                <a:cs typeface="+mn-cs"/>
              </a:defRPr>
            </a:pPr>
            <a:endParaRPr lang="en-US"/>
          </a:p>
        </c:txPr>
        <c:crossAx val="65941888"/>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defRPr lang="en-IN"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0.20254711200734143"/>
          <c:y val="9.9727822340334532E-2"/>
          <c:w val="0.77461963760216024"/>
          <c:h val="0.80580393465663203"/>
        </c:manualLayout>
      </c:layout>
      <c:lineChart>
        <c:grouping val="standard"/>
        <c:ser>
          <c:idx val="0"/>
          <c:order val="0"/>
          <c:tx>
            <c:strRef>
              <c:f>Sheet1!$G$13</c:f>
              <c:strCache>
                <c:ptCount val="1"/>
                <c:pt idx="0">
                  <c:v>Reading</c:v>
                </c:pt>
              </c:strCache>
            </c:strRef>
          </c:tx>
          <c:spPr>
            <a:ln w="38100" cap="flat" cmpd="sng" algn="ctr">
              <a:solidFill>
                <a:schemeClr val="bg1">
                  <a:lumMod val="50000"/>
                </a:schemeClr>
              </a:solidFill>
              <a:miter lim="800000"/>
            </a:ln>
            <a:effectLst/>
          </c:spPr>
          <c:marker>
            <c:symbol val="none"/>
          </c:marker>
          <c:dLbls>
            <c:dLbl>
              <c:idx val="0"/>
              <c:layout>
                <c:manualLayout>
                  <c:x val="-9.3513487079616528E-2"/>
                  <c:y val="3.5052784927453E-2"/>
                </c:manualLayout>
              </c:layout>
              <c:dLblPos val="r"/>
              <c:showVal val="1"/>
              <c:extLst>
                <c:ext xmlns:c15="http://schemas.microsoft.com/office/drawing/2012/chart" uri="{CE6537A1-D6FC-4f65-9D91-7224C49458BB}">
                  <c15:layout/>
                </c:ext>
              </c:extLst>
            </c:dLbl>
            <c:dLbl>
              <c:idx val="1"/>
              <c:layout>
                <c:manualLayout>
                  <c:x val="-9.3513487079616528E-2"/>
                  <c:y val="-4.7799252173799614E-2"/>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IN" sz="1197" b="0" i="0" u="none" strike="noStrike" kern="1200" baseline="0">
                    <a:solidFill>
                      <a:schemeClr val="tx1">
                        <a:lumMod val="75000"/>
                        <a:lumOff val="25000"/>
                      </a:schemeClr>
                    </a:solidFill>
                    <a:latin typeface="+mn-lt"/>
                    <a:ea typeface="+mn-ea"/>
                    <a:cs typeface="+mn-cs"/>
                  </a:defRPr>
                </a:pPr>
                <a:endParaRPr lang="en-US"/>
              </a:p>
            </c:txPr>
            <c:dLblPos val="ctr"/>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Sheet1!$H$8:$I$8</c:f>
              <c:strCache>
                <c:ptCount val="2"/>
                <c:pt idx="0">
                  <c:v>Baseline</c:v>
                </c:pt>
                <c:pt idx="1">
                  <c:v>Endline</c:v>
                </c:pt>
              </c:strCache>
            </c:strRef>
          </c:cat>
          <c:val>
            <c:numRef>
              <c:f>Sheet1!$H$13:$I$13</c:f>
              <c:numCache>
                <c:formatCode>0%</c:formatCode>
                <c:ptCount val="2"/>
                <c:pt idx="0">
                  <c:v>0.41000000000000031</c:v>
                </c:pt>
                <c:pt idx="1">
                  <c:v>0.59666666666666657</c:v>
                </c:pt>
              </c:numCache>
            </c:numRef>
          </c:val>
        </c:ser>
        <c:dLbls>
          <c:showVal val="1"/>
        </c:dLbls>
        <c:marker val="1"/>
        <c:axId val="65967616"/>
        <c:axId val="65969152"/>
      </c:lineChart>
      <c:catAx>
        <c:axId val="65967616"/>
        <c:scaling>
          <c:orientation val="minMax"/>
        </c:scaling>
        <c:axPos val="b"/>
        <c:majorGridlines>
          <c:spPr>
            <a:ln w="9525" cap="flat" cmpd="sng" algn="ctr">
              <a:solidFill>
                <a:schemeClr val="tx1">
                  <a:lumMod val="15000"/>
                  <a:lumOff val="85000"/>
                  <a:alpha val="32000"/>
                </a:schemeClr>
              </a:solidFill>
              <a:round/>
            </a:ln>
            <a:effectLst/>
          </c:spPr>
        </c:majorGridlines>
        <c:numFmt formatCode="General" sourceLinked="1"/>
        <c:maj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lang="en-IN" sz="1197" b="0" i="0" u="none" strike="noStrike" kern="1200" baseline="0">
                <a:solidFill>
                  <a:schemeClr val="tx1">
                    <a:lumMod val="65000"/>
                    <a:lumOff val="35000"/>
                  </a:schemeClr>
                </a:solidFill>
                <a:latin typeface="Cambria" pitchFamily="18" charset="0"/>
                <a:ea typeface="+mn-ea"/>
                <a:cs typeface="+mn-cs"/>
              </a:defRPr>
            </a:pPr>
            <a:endParaRPr lang="en-US"/>
          </a:p>
        </c:txPr>
        <c:crossAx val="65969152"/>
        <c:crosses val="autoZero"/>
        <c:auto val="1"/>
        <c:lblAlgn val="ctr"/>
        <c:lblOffset val="100"/>
      </c:catAx>
      <c:valAx>
        <c:axId val="65969152"/>
        <c:scaling>
          <c:orientation val="minMax"/>
          <c:max val="1"/>
        </c:scaling>
        <c:axPos val="l"/>
        <c:majorGridlines>
          <c:spPr>
            <a:ln w="9525" cap="flat" cmpd="sng" algn="ctr">
              <a:solidFill>
                <a:schemeClr val="tx1">
                  <a:lumMod val="15000"/>
                  <a:lumOff val="85000"/>
                  <a:alpha val="32000"/>
                </a:schemeClr>
              </a:solidFill>
              <a:round/>
            </a:ln>
            <a:effectLst/>
          </c:spPr>
        </c:majorGridlines>
        <c:numFmt formatCode="0%" sourceLinked="1"/>
        <c:maj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lang="en-IN" sz="1197" b="0" i="0" u="none" strike="noStrike" kern="1200" baseline="0">
                <a:solidFill>
                  <a:schemeClr val="tx1">
                    <a:lumMod val="65000"/>
                    <a:lumOff val="35000"/>
                  </a:schemeClr>
                </a:solidFill>
                <a:latin typeface="+mn-lt"/>
                <a:ea typeface="+mn-ea"/>
                <a:cs typeface="+mn-cs"/>
              </a:defRPr>
            </a:pPr>
            <a:endParaRPr lang="en-US"/>
          </a:p>
        </c:txPr>
        <c:crossAx val="65967616"/>
        <c:crosses val="autoZero"/>
        <c:crossBetween val="between"/>
      </c:valAx>
      <c:spPr>
        <a:noFill/>
        <a:ln>
          <a:noFill/>
        </a:ln>
        <a:effectLst/>
      </c:spPr>
    </c:plotArea>
    <c:legend>
      <c:legendPos val="r"/>
      <c:layout>
        <c:manualLayout>
          <c:xMode val="edge"/>
          <c:yMode val="edge"/>
          <c:x val="0.21841711997560631"/>
          <c:y val="1.2198244008411996E-2"/>
          <c:w val="0.56695032635367226"/>
          <c:h val="6.521072570054133E-2"/>
        </c:manualLayout>
      </c:layout>
      <c:spPr>
        <a:noFill/>
        <a:ln>
          <a:noFill/>
        </a:ln>
        <a:effectLst/>
      </c:spPr>
      <c:txPr>
        <a:bodyPr rot="0" spcFirstLastPara="1" vertOverflow="ellipsis" vert="horz" wrap="square" anchor="ctr" anchorCtr="1"/>
        <a:lstStyle/>
        <a:p>
          <a:pPr>
            <a:defRPr lang="en-IN"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pieChart>
        <c:varyColors val="1"/>
        <c:ser>
          <c:idx val="0"/>
          <c:order val="0"/>
          <c:tx>
            <c:strRef>
              <c:f>Sheet1!$B$1</c:f>
              <c:strCache>
                <c:ptCount val="1"/>
                <c:pt idx="0">
                  <c:v>% students</c:v>
                </c:pt>
              </c:strCache>
            </c:strRef>
          </c:tx>
          <c:dPt>
            <c:idx val="0"/>
            <c:spPr>
              <a:solidFill>
                <a:srgbClr val="92D050"/>
              </a:solidFill>
            </c:spPr>
          </c:dPt>
          <c:dPt>
            <c:idx val="1"/>
            <c:spPr>
              <a:solidFill>
                <a:srgbClr val="00B050"/>
              </a:solidFill>
            </c:spPr>
          </c:dPt>
          <c:dPt>
            <c:idx val="2"/>
            <c:spPr>
              <a:solidFill>
                <a:srgbClr val="FFC000">
                  <a:alpha val="56000"/>
                </a:srgbClr>
              </a:solidFill>
            </c:spPr>
          </c:dPt>
          <c:dPt>
            <c:idx val="3"/>
            <c:spPr>
              <a:solidFill>
                <a:schemeClr val="accent3">
                  <a:alpha val="78000"/>
                </a:schemeClr>
              </a:solidFill>
            </c:spPr>
          </c:dPt>
          <c:dPt>
            <c:idx val="4"/>
            <c:spPr>
              <a:solidFill>
                <a:srgbClr val="FF0000">
                  <a:alpha val="61000"/>
                </a:srgbClr>
              </a:solidFill>
            </c:spPr>
          </c:dPt>
          <c:dLbls>
            <c:spPr>
              <a:noFill/>
              <a:ln>
                <a:noFill/>
              </a:ln>
              <a:effectLst/>
            </c:spPr>
            <c:txPr>
              <a:bodyPr/>
              <a:lstStyle/>
              <a:p>
                <a:pPr>
                  <a:defRPr sz="1200">
                    <a:latin typeface="Cambria" pitchFamily="18" charset="0"/>
                  </a:defRPr>
                </a:pPr>
                <a:endParaRPr lang="en-US"/>
              </a:p>
            </c:txPr>
            <c:dLblPos val="ctr"/>
            <c:showPercent val="1"/>
            <c:showLeaderLines val="1"/>
            <c:extLst>
              <c:ext xmlns:c15="http://schemas.microsoft.com/office/drawing/2012/chart" uri="{CE6537A1-D6FC-4f65-9D91-7224C49458BB}">
                <c15:layout/>
              </c:ext>
            </c:extLst>
          </c:dLbls>
          <c:cat>
            <c:strRef>
              <c:f>Sheet1!$A$2:$A$6</c:f>
              <c:strCache>
                <c:ptCount val="5"/>
                <c:pt idx="0">
                  <c:v>Grade A</c:v>
                </c:pt>
                <c:pt idx="1">
                  <c:v>Grade B</c:v>
                </c:pt>
                <c:pt idx="2">
                  <c:v>Grade C</c:v>
                </c:pt>
                <c:pt idx="3">
                  <c:v>Grade D</c:v>
                </c:pt>
                <c:pt idx="4">
                  <c:v>Grade E</c:v>
                </c:pt>
              </c:strCache>
            </c:strRef>
          </c:cat>
          <c:val>
            <c:numRef>
              <c:f>Sheet1!$B$2:$B$6</c:f>
              <c:numCache>
                <c:formatCode>General</c:formatCode>
                <c:ptCount val="5"/>
                <c:pt idx="0">
                  <c:v>24.3</c:v>
                </c:pt>
                <c:pt idx="1">
                  <c:v>20.3</c:v>
                </c:pt>
                <c:pt idx="2">
                  <c:v>22.3</c:v>
                </c:pt>
                <c:pt idx="3">
                  <c:v>19.8</c:v>
                </c:pt>
                <c:pt idx="4">
                  <c:v>13.3</c:v>
                </c:pt>
              </c:numCache>
            </c:numRef>
          </c:val>
        </c:ser>
        <c:firstSliceAng val="0"/>
      </c:pieChart>
    </c:plotArea>
    <c:legend>
      <c:legendPos val="r"/>
      <c:txPr>
        <a:bodyPr/>
        <a:lstStyle/>
        <a:p>
          <a:pPr>
            <a:defRPr sz="1400">
              <a:latin typeface="Cambria" pitchFamily="18" charset="0"/>
            </a:defRPr>
          </a:pPr>
          <a:endParaRPr lang="en-US"/>
        </a:p>
      </c:txPr>
    </c:legend>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hart>
    <c:plotArea>
      <c:layout/>
      <c:lineChart>
        <c:grouping val="standard"/>
        <c:ser>
          <c:idx val="0"/>
          <c:order val="0"/>
          <c:tx>
            <c:strRef>
              <c:f>Sheet1!$B$1</c:f>
              <c:strCache>
                <c:ptCount val="1"/>
                <c:pt idx="0">
                  <c:v>Basic</c:v>
                </c:pt>
              </c:strCache>
            </c:strRef>
          </c:tx>
          <c:spPr>
            <a:ln>
              <a:solidFill>
                <a:srgbClr val="92D050"/>
              </a:solidFill>
            </a:ln>
          </c:spPr>
          <c:marker>
            <c:symbol val="none"/>
          </c:marker>
          <c:cat>
            <c:strRef>
              <c:f>Sheet1!$A$2:$A$5</c:f>
              <c:strCache>
                <c:ptCount val="4"/>
                <c:pt idx="0">
                  <c:v>Class 1</c:v>
                </c:pt>
                <c:pt idx="1">
                  <c:v>Class 2</c:v>
                </c:pt>
                <c:pt idx="2">
                  <c:v>Class 3</c:v>
                </c:pt>
                <c:pt idx="3">
                  <c:v>Class 4</c:v>
                </c:pt>
              </c:strCache>
            </c:strRef>
          </c:cat>
          <c:val>
            <c:numRef>
              <c:f>Sheet1!$B$2:$B$5</c:f>
              <c:numCache>
                <c:formatCode>0%</c:formatCode>
                <c:ptCount val="4"/>
                <c:pt idx="0">
                  <c:v>0.87000000000000088</c:v>
                </c:pt>
                <c:pt idx="1">
                  <c:v>0.85000000000000064</c:v>
                </c:pt>
                <c:pt idx="2">
                  <c:v>0.92</c:v>
                </c:pt>
                <c:pt idx="3">
                  <c:v>0.96000000000000063</c:v>
                </c:pt>
              </c:numCache>
            </c:numRef>
          </c:val>
        </c:ser>
        <c:ser>
          <c:idx val="1"/>
          <c:order val="1"/>
          <c:tx>
            <c:strRef>
              <c:f>Sheet1!$C$1</c:f>
              <c:strCache>
                <c:ptCount val="1"/>
                <c:pt idx="0">
                  <c:v>Mediocre</c:v>
                </c:pt>
              </c:strCache>
            </c:strRef>
          </c:tx>
          <c:spPr>
            <a:ln>
              <a:solidFill>
                <a:schemeClr val="accent3">
                  <a:lumMod val="60000"/>
                  <a:lumOff val="40000"/>
                </a:schemeClr>
              </a:solidFill>
            </a:ln>
          </c:spPr>
          <c:marker>
            <c:symbol val="none"/>
          </c:marker>
          <c:cat>
            <c:strRef>
              <c:f>Sheet1!$A$2:$A$5</c:f>
              <c:strCache>
                <c:ptCount val="4"/>
                <c:pt idx="0">
                  <c:v>Class 1</c:v>
                </c:pt>
                <c:pt idx="1">
                  <c:v>Class 2</c:v>
                </c:pt>
                <c:pt idx="2">
                  <c:v>Class 3</c:v>
                </c:pt>
                <c:pt idx="3">
                  <c:v>Class 4</c:v>
                </c:pt>
              </c:strCache>
            </c:strRef>
          </c:cat>
          <c:val>
            <c:numRef>
              <c:f>Sheet1!$C$2:$C$5</c:f>
              <c:numCache>
                <c:formatCode>0%</c:formatCode>
                <c:ptCount val="4"/>
                <c:pt idx="0">
                  <c:v>0.8</c:v>
                </c:pt>
                <c:pt idx="1">
                  <c:v>0.86000000000000065</c:v>
                </c:pt>
                <c:pt idx="2">
                  <c:v>0.74000000000000088</c:v>
                </c:pt>
                <c:pt idx="3">
                  <c:v>0.69000000000000061</c:v>
                </c:pt>
              </c:numCache>
            </c:numRef>
          </c:val>
        </c:ser>
        <c:ser>
          <c:idx val="2"/>
          <c:order val="2"/>
          <c:tx>
            <c:strRef>
              <c:f>Sheet1!$D$1</c:f>
              <c:strCache>
                <c:ptCount val="1"/>
                <c:pt idx="0">
                  <c:v>Advanced</c:v>
                </c:pt>
              </c:strCache>
            </c:strRef>
          </c:tx>
          <c:spPr>
            <a:ln>
              <a:solidFill>
                <a:srgbClr val="C00000"/>
              </a:solidFill>
            </a:ln>
          </c:spPr>
          <c:marker>
            <c:symbol val="none"/>
          </c:marker>
          <c:cat>
            <c:strRef>
              <c:f>Sheet1!$A$2:$A$5</c:f>
              <c:strCache>
                <c:ptCount val="4"/>
                <c:pt idx="0">
                  <c:v>Class 1</c:v>
                </c:pt>
                <c:pt idx="1">
                  <c:v>Class 2</c:v>
                </c:pt>
                <c:pt idx="2">
                  <c:v>Class 3</c:v>
                </c:pt>
                <c:pt idx="3">
                  <c:v>Class 4</c:v>
                </c:pt>
              </c:strCache>
            </c:strRef>
          </c:cat>
          <c:val>
            <c:numRef>
              <c:f>Sheet1!$D$2:$D$5</c:f>
              <c:numCache>
                <c:formatCode>0%</c:formatCode>
                <c:ptCount val="4"/>
                <c:pt idx="0">
                  <c:v>0.630000000000001</c:v>
                </c:pt>
                <c:pt idx="1">
                  <c:v>0.70000000000000062</c:v>
                </c:pt>
                <c:pt idx="2">
                  <c:v>0.52</c:v>
                </c:pt>
                <c:pt idx="3">
                  <c:v>0.58000000000000007</c:v>
                </c:pt>
              </c:numCache>
            </c:numRef>
          </c:val>
        </c:ser>
        <c:marker val="1"/>
        <c:axId val="87690624"/>
        <c:axId val="87708800"/>
      </c:lineChart>
      <c:catAx>
        <c:axId val="87690624"/>
        <c:scaling>
          <c:orientation val="minMax"/>
        </c:scaling>
        <c:axPos val="b"/>
        <c:numFmt formatCode="General" sourceLinked="0"/>
        <c:tickLblPos val="nextTo"/>
        <c:txPr>
          <a:bodyPr/>
          <a:lstStyle/>
          <a:p>
            <a:pPr>
              <a:defRPr sz="1500">
                <a:latin typeface="Cambria" pitchFamily="18" charset="0"/>
              </a:defRPr>
            </a:pPr>
            <a:endParaRPr lang="en-US"/>
          </a:p>
        </c:txPr>
        <c:crossAx val="87708800"/>
        <c:crosses val="autoZero"/>
        <c:auto val="1"/>
        <c:lblAlgn val="ctr"/>
        <c:lblOffset val="100"/>
      </c:catAx>
      <c:valAx>
        <c:axId val="87708800"/>
        <c:scaling>
          <c:orientation val="minMax"/>
          <c:max val="1"/>
          <c:min val="0.4"/>
        </c:scaling>
        <c:axPos val="l"/>
        <c:majorGridlines/>
        <c:numFmt formatCode="0%" sourceLinked="1"/>
        <c:tickLblPos val="nextTo"/>
        <c:txPr>
          <a:bodyPr/>
          <a:lstStyle/>
          <a:p>
            <a:pPr>
              <a:defRPr sz="1400">
                <a:latin typeface="Cambria" pitchFamily="18" charset="0"/>
              </a:defRPr>
            </a:pPr>
            <a:endParaRPr lang="en-US"/>
          </a:p>
        </c:txPr>
        <c:crossAx val="87690624"/>
        <c:crosses val="autoZero"/>
        <c:crossBetween val="between"/>
      </c:valAx>
    </c:plotArea>
    <c:legend>
      <c:legendPos val="r"/>
      <c:txPr>
        <a:bodyPr/>
        <a:lstStyle/>
        <a:p>
          <a:pPr>
            <a:defRPr sz="1400">
              <a:latin typeface="Cambria" pitchFamily="18" charset="0"/>
            </a:defRPr>
          </a:pPr>
          <a:endParaRPr lang="en-US"/>
        </a:p>
      </c:txPr>
    </c:legend>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0.106351631364203"/>
          <c:y val="1.3073516750898399E-3"/>
          <c:w val="0.85538825751282288"/>
          <c:h val="0.91792457733272603"/>
        </c:manualLayout>
      </c:layout>
      <c:barChart>
        <c:barDir val="bar"/>
        <c:grouping val="percentStacked"/>
        <c:ser>
          <c:idx val="0"/>
          <c:order val="0"/>
          <c:tx>
            <c:strRef>
              <c:f>Sheet1!$B$1</c:f>
              <c:strCache>
                <c:ptCount val="1"/>
                <c:pt idx="0">
                  <c:v>Series 1</c:v>
                </c:pt>
              </c:strCache>
            </c:strRef>
          </c:tx>
          <c:spPr>
            <a:gradFill>
              <a:gsLst>
                <a:gs pos="0">
                  <a:srgbClr val="DA5800">
                    <a:lumMod val="90000"/>
                  </a:srgbClr>
                </a:gs>
                <a:gs pos="100000">
                  <a:srgbClr val="FF6900"/>
                </a:gs>
              </a:gsLst>
              <a:lin ang="16200000" scaled="1"/>
            </a:gradFill>
            <a:ln>
              <a:noFill/>
            </a:ln>
            <a:effectLst/>
          </c:spPr>
          <c:dPt>
            <c:idx val="0"/>
            <c:spPr>
              <a:gradFill flip="none" rotWithShape="1">
                <a:gsLst>
                  <a:gs pos="0">
                    <a:srgbClr val="DA5800">
                      <a:lumMod val="90000"/>
                    </a:srgbClr>
                  </a:gs>
                  <a:gs pos="100000">
                    <a:srgbClr val="FF6900"/>
                  </a:gs>
                </a:gsLst>
                <a:lin ang="16200000" scaled="1"/>
                <a:tileRect/>
              </a:gra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IN" sz="1197" b="1"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20th Jan</c:v>
                </c:pt>
                <c:pt idx="1">
                  <c:v>30th Jan</c:v>
                </c:pt>
                <c:pt idx="2">
                  <c:v>9th Feb</c:v>
                </c:pt>
                <c:pt idx="3">
                  <c:v>19th Feb</c:v>
                </c:pt>
              </c:strCache>
            </c:strRef>
          </c:cat>
          <c:val>
            <c:numRef>
              <c:f>Sheet1!$B$2:$B$5</c:f>
              <c:numCache>
                <c:formatCode>General</c:formatCode>
                <c:ptCount val="4"/>
                <c:pt idx="0">
                  <c:v>84560</c:v>
                </c:pt>
              </c:numCache>
            </c:numRef>
          </c:val>
        </c:ser>
        <c:ser>
          <c:idx val="1"/>
          <c:order val="1"/>
          <c:tx>
            <c:strRef>
              <c:f>Sheet1!$C$1</c:f>
              <c:strCache>
                <c:ptCount val="1"/>
                <c:pt idx="0">
                  <c:v>Series 2</c:v>
                </c:pt>
              </c:strCache>
            </c:strRef>
          </c:tx>
          <c:spPr>
            <a:gradFill flip="none" rotWithShape="1">
              <a:gsLst>
                <a:gs pos="0">
                  <a:srgbClr val="FF9900"/>
                </a:gs>
                <a:gs pos="100000">
                  <a:srgbClr val="FFC000">
                    <a:shade val="100000"/>
                    <a:satMod val="115000"/>
                  </a:srgbClr>
                </a:gs>
              </a:gsLst>
              <a:lin ang="16200000" scaled="1"/>
              <a:tileRect/>
            </a:gradFill>
            <a:ln>
              <a:noFill/>
            </a:ln>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lang="en-IN" sz="1197" b="1"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20th Jan</c:v>
                </c:pt>
                <c:pt idx="1">
                  <c:v>30th Jan</c:v>
                </c:pt>
                <c:pt idx="2">
                  <c:v>9th Feb</c:v>
                </c:pt>
                <c:pt idx="3">
                  <c:v>19th Feb</c:v>
                </c:pt>
              </c:strCache>
            </c:strRef>
          </c:cat>
          <c:val>
            <c:numRef>
              <c:f>Sheet1!$C$2:$C$5</c:f>
              <c:numCache>
                <c:formatCode>General</c:formatCode>
                <c:ptCount val="4"/>
                <c:pt idx="1">
                  <c:v>84560</c:v>
                </c:pt>
                <c:pt idx="2">
                  <c:v>60000</c:v>
                </c:pt>
                <c:pt idx="3">
                  <c:v>60000</c:v>
                </c:pt>
              </c:numCache>
            </c:numRef>
          </c:val>
        </c:ser>
        <c:ser>
          <c:idx val="2"/>
          <c:order val="2"/>
          <c:tx>
            <c:strRef>
              <c:f>Sheet1!$D$1</c:f>
              <c:strCache>
                <c:ptCount val="1"/>
                <c:pt idx="0">
                  <c:v>Series 3</c:v>
                </c:pt>
              </c:strCache>
            </c:strRef>
          </c:tx>
          <c:spPr>
            <a:gradFill flip="none" rotWithShape="1">
              <a:gsLst>
                <a:gs pos="0">
                  <a:schemeClr val="accent2">
                    <a:shade val="30000"/>
                    <a:satMod val="115000"/>
                  </a:schemeClr>
                </a:gs>
                <a:gs pos="100000">
                  <a:schemeClr val="accent2">
                    <a:shade val="100000"/>
                    <a:satMod val="115000"/>
                  </a:schemeClr>
                </a:gs>
              </a:gsLst>
              <a:lin ang="16200000" scaled="1"/>
              <a:tileRect/>
            </a:gradFill>
            <a:ln>
              <a:noFill/>
            </a:ln>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lang="en-IN" sz="1197" b="1"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20th Jan</c:v>
                </c:pt>
                <c:pt idx="1">
                  <c:v>30th Jan</c:v>
                </c:pt>
                <c:pt idx="2">
                  <c:v>9th Feb</c:v>
                </c:pt>
                <c:pt idx="3">
                  <c:v>19th Feb</c:v>
                </c:pt>
              </c:strCache>
            </c:strRef>
          </c:cat>
          <c:val>
            <c:numRef>
              <c:f>Sheet1!$D$2:$D$5</c:f>
              <c:numCache>
                <c:formatCode>General</c:formatCode>
                <c:ptCount val="4"/>
                <c:pt idx="2">
                  <c:v>24560</c:v>
                </c:pt>
                <c:pt idx="3">
                  <c:v>26670</c:v>
                </c:pt>
              </c:numCache>
            </c:numRef>
          </c:val>
        </c:ser>
        <c:ser>
          <c:idx val="3"/>
          <c:order val="3"/>
          <c:tx>
            <c:strRef>
              <c:f>Sheet1!$E$1</c:f>
              <c:strCache>
                <c:ptCount val="1"/>
                <c:pt idx="0">
                  <c:v>Series 4</c:v>
                </c:pt>
              </c:strCache>
            </c:strRef>
          </c:tx>
          <c:spPr>
            <a:gradFill>
              <a:gsLst>
                <a:gs pos="0">
                  <a:schemeClr val="tx2">
                    <a:lumMod val="50000"/>
                  </a:schemeClr>
                </a:gs>
                <a:gs pos="100000">
                  <a:schemeClr val="tx2"/>
                </a:gs>
              </a:gsLst>
              <a:lin ang="16200000" scaled="1"/>
            </a:gradFill>
            <a:ln>
              <a:noFill/>
            </a:ln>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lang="en-IN" sz="1197" b="1"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20th Jan</c:v>
                </c:pt>
                <c:pt idx="1">
                  <c:v>30th Jan</c:v>
                </c:pt>
                <c:pt idx="2">
                  <c:v>9th Feb</c:v>
                </c:pt>
                <c:pt idx="3">
                  <c:v>19th Feb</c:v>
                </c:pt>
              </c:strCache>
            </c:strRef>
          </c:cat>
          <c:val>
            <c:numRef>
              <c:f>Sheet1!$E$2:$E$5</c:f>
              <c:numCache>
                <c:formatCode>General</c:formatCode>
                <c:ptCount val="4"/>
                <c:pt idx="3">
                  <c:v>7890</c:v>
                </c:pt>
              </c:numCache>
            </c:numRef>
          </c:val>
        </c:ser>
        <c:gapWidth val="60"/>
        <c:overlap val="100"/>
        <c:axId val="108705664"/>
        <c:axId val="108707200"/>
      </c:barChart>
      <c:catAx>
        <c:axId val="108705664"/>
        <c:scaling>
          <c:orientation val="maxMin"/>
        </c:scaling>
        <c:axPos val="l"/>
        <c:numFmt formatCode="General" sourceLinked="1"/>
        <c:maj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lang="en-IN" sz="1197" b="1" i="0" u="none" strike="noStrike" kern="1200" baseline="0">
                <a:solidFill>
                  <a:schemeClr val="tx1">
                    <a:lumMod val="65000"/>
                    <a:lumOff val="35000"/>
                  </a:schemeClr>
                </a:solidFill>
                <a:latin typeface="+mn-lt"/>
                <a:ea typeface="+mn-ea"/>
                <a:cs typeface="+mn-cs"/>
              </a:defRPr>
            </a:pPr>
            <a:endParaRPr lang="en-US"/>
          </a:p>
        </c:txPr>
        <c:crossAx val="108707200"/>
        <c:crosses val="autoZero"/>
        <c:auto val="1"/>
        <c:lblAlgn val="ctr"/>
        <c:lblOffset val="100"/>
      </c:catAx>
      <c:valAx>
        <c:axId val="108707200"/>
        <c:scaling>
          <c:orientation val="minMax"/>
        </c:scaling>
        <c:axPos val="t"/>
        <c:majorGridlines>
          <c:spPr>
            <a:ln w="9525" cap="flat" cmpd="sng" algn="ctr">
              <a:solidFill>
                <a:schemeClr val="tx1">
                  <a:lumMod val="15000"/>
                  <a:lumOff val="85000"/>
                </a:schemeClr>
              </a:solidFill>
              <a:prstDash val="sysDot"/>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lang="en-IN" sz="1197" b="0" i="0" u="none" strike="noStrike" kern="1200" baseline="0">
                <a:solidFill>
                  <a:schemeClr val="tx1">
                    <a:lumMod val="65000"/>
                    <a:lumOff val="35000"/>
                  </a:schemeClr>
                </a:solidFill>
                <a:latin typeface="+mn-lt"/>
                <a:ea typeface="+mn-ea"/>
                <a:cs typeface="+mn-cs"/>
              </a:defRPr>
            </a:pPr>
            <a:endParaRPr lang="en-US"/>
          </a:p>
        </c:txPr>
        <c:crossAx val="10870566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view3D>
      <c:rAngAx val="1"/>
    </c:view3D>
    <c:backWall>
      <c:spPr>
        <a:noFill/>
        <a:ln w="25400">
          <a:noFill/>
        </a:ln>
      </c:spPr>
    </c:backWall>
    <c:plotArea>
      <c:layout>
        <c:manualLayout>
          <c:layoutTarget val="inner"/>
          <c:xMode val="edge"/>
          <c:yMode val="edge"/>
          <c:x val="0.10882392360529412"/>
          <c:y val="4.1328193350831433E-2"/>
          <c:w val="0.87167253029542002"/>
          <c:h val="0.81238106955380573"/>
        </c:manualLayout>
      </c:layout>
      <c:bar3DChart>
        <c:barDir val="col"/>
        <c:grouping val="clustered"/>
        <c:shape val="box"/>
        <c:axId val="65985920"/>
        <c:axId val="66024576"/>
        <c:axId val="0"/>
      </c:bar3DChart>
      <c:catAx>
        <c:axId val="65985920"/>
        <c:scaling>
          <c:orientation val="minMax"/>
        </c:scaling>
        <c:axPos val="b"/>
        <c:tickLblPos val="nextTo"/>
        <c:txPr>
          <a:bodyPr/>
          <a:lstStyle/>
          <a:p>
            <a:pPr>
              <a:defRPr lang="en-IN" sz="1200" b="1"/>
            </a:pPr>
            <a:endParaRPr lang="en-US"/>
          </a:p>
        </c:txPr>
        <c:crossAx val="66024576"/>
        <c:crosses val="autoZero"/>
        <c:auto val="1"/>
        <c:lblAlgn val="ctr"/>
        <c:lblOffset val="100"/>
      </c:catAx>
      <c:valAx>
        <c:axId val="66024576"/>
        <c:scaling>
          <c:orientation val="minMax"/>
        </c:scaling>
        <c:delete val="1"/>
        <c:axPos val="l"/>
        <c:numFmt formatCode="General" sourceLinked="1"/>
        <c:tickLblPos val="nextTo"/>
        <c:crossAx val="65985920"/>
        <c:crosses val="autoZero"/>
        <c:crossBetween val="between"/>
      </c:valAx>
      <c:spPr>
        <a:noFill/>
        <a:ln w="25400">
          <a:noFill/>
        </a:ln>
      </c:spPr>
    </c:plotArea>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view3D>
      <c:rAngAx val="1"/>
    </c:view3D>
    <c:sideWall>
      <c:spPr>
        <a:noFill/>
        <a:ln w="25400">
          <a:noFill/>
        </a:ln>
      </c:spPr>
    </c:sideWall>
    <c:backWall>
      <c:spPr>
        <a:noFill/>
        <a:ln w="25400">
          <a:noFill/>
        </a:ln>
      </c:spPr>
    </c:backWall>
    <c:plotArea>
      <c:layout>
        <c:manualLayout>
          <c:layoutTarget val="inner"/>
          <c:xMode val="edge"/>
          <c:yMode val="edge"/>
          <c:x val="0.23705916347612607"/>
          <c:y val="4.8189453591028386E-2"/>
          <c:w val="0.75973127212310154"/>
          <c:h val="0.84531066571223645"/>
        </c:manualLayout>
      </c:layout>
      <c:bar3DChart>
        <c:barDir val="col"/>
        <c:grouping val="clustered"/>
        <c:shape val="box"/>
        <c:axId val="66360448"/>
        <c:axId val="66361984"/>
        <c:axId val="0"/>
      </c:bar3DChart>
      <c:catAx>
        <c:axId val="66360448"/>
        <c:scaling>
          <c:orientation val="minMax"/>
        </c:scaling>
        <c:axPos val="b"/>
        <c:tickLblPos val="nextTo"/>
        <c:txPr>
          <a:bodyPr/>
          <a:lstStyle/>
          <a:p>
            <a:pPr>
              <a:defRPr lang="en-IN" sz="1400"/>
            </a:pPr>
            <a:endParaRPr lang="en-US"/>
          </a:p>
        </c:txPr>
        <c:crossAx val="66361984"/>
        <c:crosses val="autoZero"/>
        <c:auto val="1"/>
        <c:lblAlgn val="ctr"/>
        <c:lblOffset val="100"/>
      </c:catAx>
      <c:valAx>
        <c:axId val="66361984"/>
        <c:scaling>
          <c:orientation val="minMax"/>
        </c:scaling>
        <c:axPos val="l"/>
        <c:numFmt formatCode="General" sourceLinked="1"/>
        <c:tickLblPos val="nextTo"/>
        <c:txPr>
          <a:bodyPr/>
          <a:lstStyle/>
          <a:p>
            <a:pPr>
              <a:defRPr lang="en-IN" sz="1200"/>
            </a:pPr>
            <a:endParaRPr lang="en-US"/>
          </a:p>
        </c:txPr>
        <c:crossAx val="66360448"/>
        <c:crosses val="autoZero"/>
        <c:crossBetween val="between"/>
      </c:valAx>
      <c:spPr>
        <a:noFill/>
        <a:ln w="25400">
          <a:noFill/>
        </a:ln>
      </c:spPr>
    </c:plotArea>
    <c:legend>
      <c:legendPos val="r"/>
      <c:txPr>
        <a:bodyPr/>
        <a:lstStyle/>
        <a:p>
          <a:pPr>
            <a:defRPr lang="en-IN" sz="1200"/>
          </a:pPr>
          <a:endParaRPr lang="en-US"/>
        </a:p>
      </c:txPr>
    </c:legend>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199C9-3615-4339-B360-8A34EC0487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15B4891-411A-493C-A3E6-98AADFCC9066}">
      <dgm:prSet phldrT="[Text]" custT="1"/>
      <dgm:spPr>
        <a:solidFill>
          <a:srgbClr val="004479"/>
        </a:solidFill>
      </dgm:spPr>
      <dgm:t>
        <a:bodyPr/>
        <a:lstStyle/>
        <a:p>
          <a:pPr>
            <a:lnSpc>
              <a:spcPct val="90000"/>
            </a:lnSpc>
            <a:spcAft>
              <a:spcPct val="35000"/>
            </a:spcAft>
          </a:pPr>
          <a:endParaRPr lang="en-US" sz="1600" dirty="0" smtClean="0">
            <a:solidFill>
              <a:schemeClr val="bg1"/>
            </a:solidFill>
          </a:endParaRPr>
        </a:p>
        <a:p>
          <a:pPr>
            <a:lnSpc>
              <a:spcPct val="100000"/>
            </a:lnSpc>
            <a:spcAft>
              <a:spcPts val="0"/>
            </a:spcAft>
          </a:pPr>
          <a:r>
            <a:rPr lang="en-US" sz="1200" b="1" dirty="0" smtClean="0">
              <a:solidFill>
                <a:schemeClr val="bg1"/>
              </a:solidFill>
            </a:rPr>
            <a:t>Root</a:t>
          </a:r>
          <a:r>
            <a:rPr lang="en-US" sz="1200" dirty="0" smtClean="0">
              <a:solidFill>
                <a:schemeClr val="bg1"/>
              </a:solidFill>
            </a:rPr>
            <a:t> </a:t>
          </a:r>
        </a:p>
        <a:p>
          <a:pPr>
            <a:lnSpc>
              <a:spcPct val="100000"/>
            </a:lnSpc>
            <a:spcAft>
              <a:spcPts val="0"/>
            </a:spcAft>
          </a:pPr>
          <a:r>
            <a:rPr lang="en-US" sz="1200" dirty="0" smtClean="0">
              <a:solidFill>
                <a:schemeClr val="bg1"/>
              </a:solidFill>
            </a:rPr>
            <a:t>stage </a:t>
          </a:r>
          <a:endParaRPr lang="en-US" sz="1200" dirty="0">
            <a:solidFill>
              <a:schemeClr val="bg1"/>
            </a:solidFill>
          </a:endParaRPr>
        </a:p>
      </dgm:t>
    </dgm:pt>
    <dgm:pt modelId="{8A18C936-69F9-448B-AA65-1B1AB3887D40}" type="parTrans" cxnId="{DD0D5728-9735-4704-A8B1-48F17D2843A7}">
      <dgm:prSet/>
      <dgm:spPr/>
      <dgm:t>
        <a:bodyPr/>
        <a:lstStyle/>
        <a:p>
          <a:endParaRPr lang="en-US"/>
        </a:p>
      </dgm:t>
    </dgm:pt>
    <dgm:pt modelId="{1EE8E37B-784E-4A0C-ABD7-695A4551B452}" type="sibTrans" cxnId="{DD0D5728-9735-4704-A8B1-48F17D2843A7}">
      <dgm:prSet/>
      <dgm:spPr/>
      <dgm:t>
        <a:bodyPr/>
        <a:lstStyle/>
        <a:p>
          <a:endParaRPr lang="en-US"/>
        </a:p>
      </dgm:t>
    </dgm:pt>
    <dgm:pt modelId="{023998BD-E5E9-4C04-B0FA-9FFD08518072}">
      <dgm:prSet phldrT="[Tex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Root level or  zero level questions</a:t>
          </a:r>
          <a:endParaRPr lang="en-US" sz="1400" b="1" dirty="0">
            <a:solidFill>
              <a:schemeClr val="bg1"/>
            </a:solidFill>
            <a:latin typeface="Times New Roman" pitchFamily="18" charset="0"/>
            <a:cs typeface="Times New Roman" pitchFamily="18" charset="0"/>
          </a:endParaRPr>
        </a:p>
      </dgm:t>
    </dgm:pt>
    <dgm:pt modelId="{A38F58AF-8911-4D58-95C5-E3FFE7A69419}" type="parTrans" cxnId="{8D729A02-39CF-4B26-953A-4B1576C229F0}">
      <dgm:prSet/>
      <dgm:spPr/>
      <dgm:t>
        <a:bodyPr/>
        <a:lstStyle/>
        <a:p>
          <a:endParaRPr lang="en-US"/>
        </a:p>
      </dgm:t>
    </dgm:pt>
    <dgm:pt modelId="{63777963-6599-453D-A3A7-0A5ABAF66BC2}" type="sibTrans" cxnId="{8D729A02-39CF-4B26-953A-4B1576C229F0}">
      <dgm:prSet/>
      <dgm:spPr/>
      <dgm:t>
        <a:bodyPr/>
        <a:lstStyle/>
        <a:p>
          <a:endParaRPr lang="en-US"/>
        </a:p>
      </dgm:t>
    </dgm:pt>
    <dgm:pt modelId="{40349179-4ECE-4C89-AC20-1AB32889449A}">
      <dgm:prSet phldrT="[Tex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Only one question paper to qualify this stage </a:t>
          </a:r>
          <a:endParaRPr lang="en-US" sz="1400" b="1" dirty="0">
            <a:solidFill>
              <a:schemeClr val="bg1"/>
            </a:solidFill>
            <a:latin typeface="Times New Roman" pitchFamily="18" charset="0"/>
            <a:cs typeface="Times New Roman" pitchFamily="18" charset="0"/>
          </a:endParaRPr>
        </a:p>
      </dgm:t>
    </dgm:pt>
    <dgm:pt modelId="{CCA1451A-4E4D-494D-B2F4-D19412D9E07D}" type="parTrans" cxnId="{43DC6144-1A0B-44E3-8E54-1FE534547BE8}">
      <dgm:prSet/>
      <dgm:spPr/>
      <dgm:t>
        <a:bodyPr/>
        <a:lstStyle/>
        <a:p>
          <a:endParaRPr lang="en-US"/>
        </a:p>
      </dgm:t>
    </dgm:pt>
    <dgm:pt modelId="{08102C23-3B85-404A-8C16-2192015A8612}" type="sibTrans" cxnId="{43DC6144-1A0B-44E3-8E54-1FE534547BE8}">
      <dgm:prSet/>
      <dgm:spPr/>
      <dgm:t>
        <a:bodyPr/>
        <a:lstStyle/>
        <a:p>
          <a:endParaRPr lang="en-US"/>
        </a:p>
      </dgm:t>
    </dgm:pt>
    <dgm:pt modelId="{30B1C238-84EB-467A-9590-9936A90A2291}">
      <dgm:prSet phldrT="[Text]" custT="1"/>
      <dgm:spPr>
        <a:solidFill>
          <a:srgbClr val="004479"/>
        </a:solidFill>
      </dgm:spPr>
      <dgm:t>
        <a:bodyPr/>
        <a:lstStyle/>
        <a:p>
          <a:pPr>
            <a:lnSpc>
              <a:spcPct val="100000"/>
            </a:lnSpc>
            <a:spcAft>
              <a:spcPts val="0"/>
            </a:spcAft>
          </a:pPr>
          <a:endParaRPr lang="en-US" sz="1400" dirty="0" smtClean="0"/>
        </a:p>
        <a:p>
          <a:pPr>
            <a:lnSpc>
              <a:spcPct val="100000"/>
            </a:lnSpc>
            <a:spcAft>
              <a:spcPts val="0"/>
            </a:spcAft>
          </a:pPr>
          <a:r>
            <a:rPr lang="en-US" sz="1200" b="1" dirty="0" smtClean="0"/>
            <a:t>Take –off</a:t>
          </a:r>
        </a:p>
        <a:p>
          <a:pPr>
            <a:lnSpc>
              <a:spcPct val="100000"/>
            </a:lnSpc>
            <a:spcAft>
              <a:spcPts val="0"/>
            </a:spcAft>
          </a:pPr>
          <a:r>
            <a:rPr lang="en-US" sz="1200" dirty="0" smtClean="0"/>
            <a:t>stage</a:t>
          </a:r>
          <a:endParaRPr lang="en-US" sz="1200" dirty="0"/>
        </a:p>
      </dgm:t>
    </dgm:pt>
    <dgm:pt modelId="{4D40E6B3-FEC3-4617-9D2A-650030E08883}" type="parTrans" cxnId="{C1713EF2-0EE1-4DDA-BF62-5EB7C653EF1D}">
      <dgm:prSet/>
      <dgm:spPr/>
      <dgm:t>
        <a:bodyPr/>
        <a:lstStyle/>
        <a:p>
          <a:endParaRPr lang="en-US"/>
        </a:p>
      </dgm:t>
    </dgm:pt>
    <dgm:pt modelId="{AF6749FE-AB2D-4F65-BB2A-F59FA8A4B24D}" type="sibTrans" cxnId="{C1713EF2-0EE1-4DDA-BF62-5EB7C653EF1D}">
      <dgm:prSet/>
      <dgm:spPr/>
      <dgm:t>
        <a:bodyPr/>
        <a:lstStyle/>
        <a:p>
          <a:endParaRPr lang="en-US"/>
        </a:p>
      </dgm:t>
    </dgm:pt>
    <dgm:pt modelId="{D3643018-218E-426A-B630-5F44D04F8634}">
      <dgm:prSet phldrT="[Tex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Level -I questions</a:t>
          </a:r>
          <a:endParaRPr lang="en-US" sz="1400" b="1" dirty="0">
            <a:solidFill>
              <a:schemeClr val="bg1"/>
            </a:solidFill>
            <a:latin typeface="Times New Roman" pitchFamily="18" charset="0"/>
            <a:cs typeface="Times New Roman" pitchFamily="18" charset="0"/>
          </a:endParaRPr>
        </a:p>
      </dgm:t>
    </dgm:pt>
    <dgm:pt modelId="{10744E41-A297-4E2E-ABE0-005E0E5C4E87}" type="parTrans" cxnId="{5CA90D1F-2EF7-4DE2-AB36-8656B69A4DF8}">
      <dgm:prSet/>
      <dgm:spPr/>
      <dgm:t>
        <a:bodyPr/>
        <a:lstStyle/>
        <a:p>
          <a:endParaRPr lang="en-US"/>
        </a:p>
      </dgm:t>
    </dgm:pt>
    <dgm:pt modelId="{D4F52412-84BE-4376-94D3-7DE139922CF3}" type="sibTrans" cxnId="{5CA90D1F-2EF7-4DE2-AB36-8656B69A4DF8}">
      <dgm:prSet/>
      <dgm:spPr/>
      <dgm:t>
        <a:bodyPr/>
        <a:lstStyle/>
        <a:p>
          <a:endParaRPr lang="en-US"/>
        </a:p>
      </dgm:t>
    </dgm:pt>
    <dgm:pt modelId="{F9809A18-6330-48D4-866E-6B727793B019}">
      <dgm:prSet phldrT="[Tex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If failed lock this level &amp; send to basic Level notes </a:t>
          </a:r>
          <a:endParaRPr lang="en-US" sz="1400" b="1" dirty="0">
            <a:solidFill>
              <a:schemeClr val="bg1"/>
            </a:solidFill>
            <a:latin typeface="Times New Roman" pitchFamily="18" charset="0"/>
            <a:cs typeface="Times New Roman" pitchFamily="18" charset="0"/>
          </a:endParaRPr>
        </a:p>
      </dgm:t>
    </dgm:pt>
    <dgm:pt modelId="{27EC0F86-78F1-45D1-89E0-D30DA352BDC2}" type="parTrans" cxnId="{F22480E4-F5A0-4D8D-AD19-23177CD9B25B}">
      <dgm:prSet/>
      <dgm:spPr/>
      <dgm:t>
        <a:bodyPr/>
        <a:lstStyle/>
        <a:p>
          <a:endParaRPr lang="en-US"/>
        </a:p>
      </dgm:t>
    </dgm:pt>
    <dgm:pt modelId="{0BDC62D7-CCC8-4FD0-A2BA-073EAF69B339}" type="sibTrans" cxnId="{F22480E4-F5A0-4D8D-AD19-23177CD9B25B}">
      <dgm:prSet/>
      <dgm:spPr/>
      <dgm:t>
        <a:bodyPr/>
        <a:lstStyle/>
        <a:p>
          <a:endParaRPr lang="en-US"/>
        </a:p>
      </dgm:t>
    </dgm:pt>
    <dgm:pt modelId="{B31D034B-1736-49CF-8C57-C3389E773542}">
      <dgm:prSet phldrT="[Text]" custT="1"/>
      <dgm:spPr>
        <a:solidFill>
          <a:srgbClr val="004479"/>
        </a:solidFill>
      </dgm:spPr>
      <dgm:t>
        <a:bodyPr/>
        <a:lstStyle/>
        <a:p>
          <a:pPr>
            <a:lnSpc>
              <a:spcPct val="100000"/>
            </a:lnSpc>
            <a:spcAft>
              <a:spcPts val="0"/>
            </a:spcAft>
          </a:pPr>
          <a:endParaRPr lang="en-US" sz="1400" dirty="0" smtClean="0"/>
        </a:p>
        <a:p>
          <a:pPr>
            <a:lnSpc>
              <a:spcPct val="100000"/>
            </a:lnSpc>
            <a:spcAft>
              <a:spcPts val="0"/>
            </a:spcAft>
          </a:pPr>
          <a:r>
            <a:rPr lang="en-US" sz="1200" b="1" dirty="0" smtClean="0"/>
            <a:t>Smart</a:t>
          </a:r>
          <a:r>
            <a:rPr lang="en-US" sz="1200" dirty="0" smtClean="0"/>
            <a:t> </a:t>
          </a:r>
        </a:p>
        <a:p>
          <a:pPr>
            <a:lnSpc>
              <a:spcPct val="100000"/>
            </a:lnSpc>
            <a:spcAft>
              <a:spcPts val="0"/>
            </a:spcAft>
          </a:pPr>
          <a:r>
            <a:rPr lang="en-US" sz="1200" dirty="0" smtClean="0"/>
            <a:t>stage</a:t>
          </a:r>
          <a:endParaRPr lang="en-US" sz="1200" dirty="0"/>
        </a:p>
      </dgm:t>
    </dgm:pt>
    <dgm:pt modelId="{FC8D9583-EE98-408C-8BDD-1184D137ED93}" type="parTrans" cxnId="{E1859593-CB6D-42DF-BB44-4603F214BEA0}">
      <dgm:prSet/>
      <dgm:spPr/>
      <dgm:t>
        <a:bodyPr/>
        <a:lstStyle/>
        <a:p>
          <a:endParaRPr lang="en-US"/>
        </a:p>
      </dgm:t>
    </dgm:pt>
    <dgm:pt modelId="{86F133B4-C202-41F4-817C-BA5E68CA00A3}" type="sibTrans" cxnId="{E1859593-CB6D-42DF-BB44-4603F214BEA0}">
      <dgm:prSet/>
      <dgm:spPr/>
      <dgm:t>
        <a:bodyPr/>
        <a:lstStyle/>
        <a:p>
          <a:endParaRPr lang="en-US"/>
        </a:p>
      </dgm:t>
    </dgm:pt>
    <dgm:pt modelId="{0B23DEDC-28E7-4987-880C-646865D3A497}">
      <dgm:prSet phldrT="[Tex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Level -II questions</a:t>
          </a:r>
          <a:endParaRPr lang="en-US" sz="1400" b="1" dirty="0">
            <a:solidFill>
              <a:schemeClr val="bg1"/>
            </a:solidFill>
            <a:latin typeface="Times New Roman" pitchFamily="18" charset="0"/>
            <a:cs typeface="Times New Roman" pitchFamily="18" charset="0"/>
          </a:endParaRPr>
        </a:p>
      </dgm:t>
    </dgm:pt>
    <dgm:pt modelId="{BB6D1587-0A0E-40F8-9BB0-2F1FDA96E74D}" type="parTrans" cxnId="{87E56092-A1F7-424F-B8EE-9173B1D4381A}">
      <dgm:prSet/>
      <dgm:spPr/>
      <dgm:t>
        <a:bodyPr/>
        <a:lstStyle/>
        <a:p>
          <a:endParaRPr lang="en-US"/>
        </a:p>
      </dgm:t>
    </dgm:pt>
    <dgm:pt modelId="{590C571D-A0B5-4095-A496-72F0FF205063}" type="sibTrans" cxnId="{87E56092-A1F7-424F-B8EE-9173B1D4381A}">
      <dgm:prSet/>
      <dgm:spPr/>
      <dgm:t>
        <a:bodyPr/>
        <a:lstStyle/>
        <a:p>
          <a:endParaRPr lang="en-US"/>
        </a:p>
      </dgm:t>
    </dgm:pt>
    <dgm:pt modelId="{3235EFFC-AD7E-4A8A-8F21-034182D5AB58}">
      <dgm:prSet phldrT="[Text]" custT="1"/>
      <dgm:spPr>
        <a:solidFill>
          <a:srgbClr val="004479"/>
        </a:solidFill>
      </dgm:spPr>
      <dgm:t>
        <a:bodyPr/>
        <a:lstStyle/>
        <a:p>
          <a:pPr>
            <a:lnSpc>
              <a:spcPct val="100000"/>
            </a:lnSpc>
            <a:spcAft>
              <a:spcPts val="0"/>
            </a:spcAft>
          </a:pPr>
          <a:endParaRPr lang="en-US" sz="1400" dirty="0" smtClean="0"/>
        </a:p>
        <a:p>
          <a:pPr>
            <a:lnSpc>
              <a:spcPct val="100000"/>
            </a:lnSpc>
            <a:spcAft>
              <a:spcPts val="0"/>
            </a:spcAft>
          </a:pPr>
          <a:r>
            <a:rPr lang="en-US" sz="1200" b="1" dirty="0" smtClean="0"/>
            <a:t>Intelligence </a:t>
          </a:r>
        </a:p>
        <a:p>
          <a:pPr>
            <a:lnSpc>
              <a:spcPct val="100000"/>
            </a:lnSpc>
            <a:spcAft>
              <a:spcPts val="0"/>
            </a:spcAft>
          </a:pPr>
          <a:r>
            <a:rPr lang="en-US" sz="1200" dirty="0" smtClean="0"/>
            <a:t>stage</a:t>
          </a:r>
          <a:endParaRPr lang="en-US" sz="1200" dirty="0"/>
        </a:p>
      </dgm:t>
    </dgm:pt>
    <dgm:pt modelId="{E1436AC2-5260-4F1D-BFCA-081D3F74D8BF}" type="parTrans" cxnId="{5EDEB508-26AF-49B2-AA3D-70BCBFAA6699}">
      <dgm:prSet/>
      <dgm:spPr/>
      <dgm:t>
        <a:bodyPr/>
        <a:lstStyle/>
        <a:p>
          <a:endParaRPr lang="en-US"/>
        </a:p>
      </dgm:t>
    </dgm:pt>
    <dgm:pt modelId="{50BC9710-B814-4C7A-AE82-4D675C716328}" type="sibTrans" cxnId="{5EDEB508-26AF-49B2-AA3D-70BCBFAA6699}">
      <dgm:prSet/>
      <dgm:spPr/>
      <dgm:t>
        <a:bodyPr/>
        <a:lstStyle/>
        <a:p>
          <a:endParaRPr lang="en-US"/>
        </a:p>
      </dgm:t>
    </dgm:pt>
    <dgm:pt modelId="{859CED7F-A882-4604-8EC7-62A04931471B}">
      <dgm:prSet phldrT="[Tex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Level -III questions</a:t>
          </a:r>
          <a:endParaRPr lang="en-US" sz="1400" b="1" dirty="0">
            <a:solidFill>
              <a:schemeClr val="bg1"/>
            </a:solidFill>
            <a:latin typeface="Times New Roman" pitchFamily="18" charset="0"/>
            <a:cs typeface="Times New Roman" pitchFamily="18" charset="0"/>
          </a:endParaRPr>
        </a:p>
      </dgm:t>
    </dgm:pt>
    <dgm:pt modelId="{590BA028-10F3-4726-A5F3-35FE377B2B1B}" type="parTrans" cxnId="{29C2D757-D838-414A-BFAD-3741B6084A1D}">
      <dgm:prSet/>
      <dgm:spPr/>
      <dgm:t>
        <a:bodyPr/>
        <a:lstStyle/>
        <a:p>
          <a:endParaRPr lang="en-US"/>
        </a:p>
      </dgm:t>
    </dgm:pt>
    <dgm:pt modelId="{A54F4C9C-7AB0-48C6-9D5F-D79CF2C75492}" type="sibTrans" cxnId="{29C2D757-D838-414A-BFAD-3741B6084A1D}">
      <dgm:prSet/>
      <dgm:spPr/>
      <dgm:t>
        <a:bodyPr/>
        <a:lstStyle/>
        <a:p>
          <a:endParaRPr lang="en-US"/>
        </a:p>
      </dgm:t>
    </dgm:pt>
    <dgm:pt modelId="{304DDD84-4DBF-48A4-B0EA-EB8E29456D48}">
      <dgm:prSet phldrT="[Text]" custT="1"/>
      <dgm:spPr>
        <a:solidFill>
          <a:srgbClr val="004479"/>
        </a:solidFill>
      </dgm:spPr>
      <dgm:t>
        <a:bodyPr/>
        <a:lstStyle/>
        <a:p>
          <a:pPr>
            <a:lnSpc>
              <a:spcPct val="100000"/>
            </a:lnSpc>
            <a:spcAft>
              <a:spcPts val="0"/>
            </a:spcAft>
          </a:pPr>
          <a:endParaRPr lang="en-US" sz="1400" dirty="0" smtClean="0"/>
        </a:p>
        <a:p>
          <a:pPr>
            <a:lnSpc>
              <a:spcPct val="100000"/>
            </a:lnSpc>
            <a:spcAft>
              <a:spcPts val="0"/>
            </a:spcAft>
          </a:pPr>
          <a:r>
            <a:rPr lang="en-US" sz="1200" b="1" dirty="0" smtClean="0"/>
            <a:t>Genius</a:t>
          </a:r>
        </a:p>
        <a:p>
          <a:pPr>
            <a:lnSpc>
              <a:spcPct val="100000"/>
            </a:lnSpc>
            <a:spcAft>
              <a:spcPts val="0"/>
            </a:spcAft>
          </a:pPr>
          <a:r>
            <a:rPr lang="en-US" sz="1200" dirty="0" smtClean="0"/>
            <a:t>stage</a:t>
          </a:r>
          <a:endParaRPr lang="en-US" sz="1200" dirty="0"/>
        </a:p>
      </dgm:t>
    </dgm:pt>
    <dgm:pt modelId="{25B5A93D-1C90-4FFD-80F3-DDC4921503DB}" type="parTrans" cxnId="{3E32B4DE-F16F-402A-99C1-345DABB935F5}">
      <dgm:prSet/>
      <dgm:spPr/>
      <dgm:t>
        <a:bodyPr/>
        <a:lstStyle/>
        <a:p>
          <a:endParaRPr lang="en-US"/>
        </a:p>
      </dgm:t>
    </dgm:pt>
    <dgm:pt modelId="{A2FF9EAC-8ACD-4A24-ABDC-6DB915CF70B9}" type="sibTrans" cxnId="{3E32B4DE-F16F-402A-99C1-345DABB935F5}">
      <dgm:prSet/>
      <dgm:spPr/>
      <dgm:t>
        <a:bodyPr/>
        <a:lstStyle/>
        <a:p>
          <a:endParaRPr lang="en-US"/>
        </a:p>
      </dgm:t>
    </dgm:pt>
    <dgm:pt modelId="{FDBC5FA4-7BCD-462D-8290-DC2E6553716E}">
      <dgm:prSet phldrT="[Tex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Level -III + advance level questions</a:t>
          </a:r>
          <a:endParaRPr lang="en-US" sz="1400" b="1" dirty="0">
            <a:solidFill>
              <a:schemeClr val="bg1"/>
            </a:solidFill>
            <a:latin typeface="Times New Roman" pitchFamily="18" charset="0"/>
            <a:cs typeface="Times New Roman" pitchFamily="18" charset="0"/>
          </a:endParaRPr>
        </a:p>
      </dgm:t>
    </dgm:pt>
    <dgm:pt modelId="{8B29B936-88FA-448A-A637-C69FB6C74EC2}" type="parTrans" cxnId="{AE12423E-443F-43B5-8D1C-5D00BC5F046F}">
      <dgm:prSet/>
      <dgm:spPr/>
      <dgm:t>
        <a:bodyPr/>
        <a:lstStyle/>
        <a:p>
          <a:endParaRPr lang="en-US"/>
        </a:p>
      </dgm:t>
    </dgm:pt>
    <dgm:pt modelId="{C854AF01-283E-4177-80A3-6C39B5D768D0}" type="sibTrans" cxnId="{AE12423E-443F-43B5-8D1C-5D00BC5F046F}">
      <dgm:prSet/>
      <dgm:spPr/>
      <dgm:t>
        <a:bodyPr/>
        <a:lstStyle/>
        <a:p>
          <a:endParaRPr lang="en-US"/>
        </a:p>
      </dgm:t>
    </dgm:pt>
    <dgm:pt modelId="{249AB572-F75D-4691-B5B7-293CED7EB51D}">
      <dgm:prSet phldrT="[Tex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2 question papers each of 15 questions </a:t>
          </a:r>
          <a:endParaRPr lang="en-US" sz="1400" b="1" dirty="0">
            <a:solidFill>
              <a:schemeClr val="bg1"/>
            </a:solidFill>
            <a:latin typeface="Times New Roman" pitchFamily="18" charset="0"/>
            <a:cs typeface="Times New Roman" pitchFamily="18" charset="0"/>
          </a:endParaRPr>
        </a:p>
      </dgm:t>
    </dgm:pt>
    <dgm:pt modelId="{F9E2AC94-531A-4726-AB63-FECEB414815E}" type="parTrans" cxnId="{06EE64DB-B231-46AA-AC63-EF3701110959}">
      <dgm:prSet/>
      <dgm:spPr/>
      <dgm:t>
        <a:bodyPr/>
        <a:lstStyle/>
        <a:p>
          <a:endParaRPr lang="en-US"/>
        </a:p>
      </dgm:t>
    </dgm:pt>
    <dgm:pt modelId="{CCF548C6-C19E-46C7-9DD4-DD4BFD9AF04E}" type="sibTrans" cxnId="{06EE64DB-B231-46AA-AC63-EF3701110959}">
      <dgm:prSet/>
      <dgm:spPr/>
      <dgm:t>
        <a:bodyPr/>
        <a:lstStyle/>
        <a:p>
          <a:endParaRPr lang="en-US"/>
        </a:p>
      </dgm:t>
    </dgm:pt>
    <dgm:pt modelId="{E80429C8-F049-477A-82D7-2D130692CC72}">
      <dgm:prSet phldrT="[Tex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On securing 50 % marks  Smart Level will be unlocked </a:t>
          </a:r>
          <a:endParaRPr lang="en-US" sz="1400" b="1" dirty="0">
            <a:solidFill>
              <a:schemeClr val="bg1"/>
            </a:solidFill>
            <a:latin typeface="Times New Roman" pitchFamily="18" charset="0"/>
            <a:cs typeface="Times New Roman" pitchFamily="18" charset="0"/>
          </a:endParaRPr>
        </a:p>
      </dgm:t>
    </dgm:pt>
    <dgm:pt modelId="{7C849E59-1FF9-41E9-93E6-D3C7878D93A9}" type="parTrans" cxnId="{6DFF33B1-B721-4C31-80A7-07F7D3D2D50C}">
      <dgm:prSet/>
      <dgm:spPr/>
      <dgm:t>
        <a:bodyPr/>
        <a:lstStyle/>
        <a:p>
          <a:endParaRPr lang="en-US"/>
        </a:p>
      </dgm:t>
    </dgm:pt>
    <dgm:pt modelId="{ED8CC848-EFF6-4B48-9EEF-4D1D254DD9F8}" type="sibTrans" cxnId="{6DFF33B1-B721-4C31-80A7-07F7D3D2D50C}">
      <dgm:prSet/>
      <dgm:spPr/>
      <dgm:t>
        <a:bodyPr/>
        <a:lstStyle/>
        <a:p>
          <a:endParaRPr lang="en-US"/>
        </a:p>
      </dgm:t>
    </dgm:pt>
    <dgm:pt modelId="{14A6B727-BE62-4619-8733-7DAE1712AE39}">
      <dgm:prSe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2 question papers each of 15 questions </a:t>
          </a:r>
          <a:endParaRPr lang="en-US" sz="1400" b="1" dirty="0">
            <a:solidFill>
              <a:schemeClr val="bg1"/>
            </a:solidFill>
            <a:latin typeface="Times New Roman" pitchFamily="18" charset="0"/>
            <a:cs typeface="Times New Roman" pitchFamily="18" charset="0"/>
          </a:endParaRPr>
        </a:p>
      </dgm:t>
    </dgm:pt>
    <dgm:pt modelId="{B4CE05FF-D210-45C3-96DF-762F00B82E04}" type="parTrans" cxnId="{96B84994-A9A9-4414-AF36-8142B51977FC}">
      <dgm:prSet/>
      <dgm:spPr/>
      <dgm:t>
        <a:bodyPr/>
        <a:lstStyle/>
        <a:p>
          <a:endParaRPr lang="en-US"/>
        </a:p>
      </dgm:t>
    </dgm:pt>
    <dgm:pt modelId="{7A55C330-725C-4FBE-AC8C-EFD0F14FA54E}" type="sibTrans" cxnId="{96B84994-A9A9-4414-AF36-8142B51977FC}">
      <dgm:prSet/>
      <dgm:spPr/>
      <dgm:t>
        <a:bodyPr/>
        <a:lstStyle/>
        <a:p>
          <a:endParaRPr lang="en-US"/>
        </a:p>
      </dgm:t>
    </dgm:pt>
    <dgm:pt modelId="{92E74352-AA18-4DEA-BE74-D02D4A33BFCD}">
      <dgm:prSe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On securing 50 % marks  Intelligence stage  will be unlocked &amp; he/she will be entitled Smart</a:t>
          </a:r>
          <a:endParaRPr lang="en-US" sz="1400" b="1" dirty="0">
            <a:solidFill>
              <a:schemeClr val="bg1"/>
            </a:solidFill>
            <a:latin typeface="Times New Roman" pitchFamily="18" charset="0"/>
            <a:cs typeface="Times New Roman" pitchFamily="18" charset="0"/>
          </a:endParaRPr>
        </a:p>
      </dgm:t>
    </dgm:pt>
    <dgm:pt modelId="{F0CFEE32-D0FE-45E2-9ECE-62F5516C77F6}" type="parTrans" cxnId="{716B34CE-B175-4423-A23C-A49DAAE338BB}">
      <dgm:prSet/>
      <dgm:spPr/>
      <dgm:t>
        <a:bodyPr/>
        <a:lstStyle/>
        <a:p>
          <a:endParaRPr lang="en-US"/>
        </a:p>
      </dgm:t>
    </dgm:pt>
    <dgm:pt modelId="{DDD68F26-14EA-4AFF-8636-56FC15F0FE00}" type="sibTrans" cxnId="{716B34CE-B175-4423-A23C-A49DAAE338BB}">
      <dgm:prSet/>
      <dgm:spPr/>
      <dgm:t>
        <a:bodyPr/>
        <a:lstStyle/>
        <a:p>
          <a:endParaRPr lang="en-US"/>
        </a:p>
      </dgm:t>
    </dgm:pt>
    <dgm:pt modelId="{52D91120-DE49-425D-ADF2-C5FF7B180DFE}">
      <dgm:prSe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If failed lock this level and send back to take- off stage </a:t>
          </a:r>
          <a:endParaRPr lang="en-US" sz="1400" b="1" dirty="0">
            <a:solidFill>
              <a:schemeClr val="bg1"/>
            </a:solidFill>
            <a:latin typeface="Times New Roman" pitchFamily="18" charset="0"/>
            <a:cs typeface="Times New Roman" pitchFamily="18" charset="0"/>
          </a:endParaRPr>
        </a:p>
      </dgm:t>
    </dgm:pt>
    <dgm:pt modelId="{2C3F2FAF-1080-4076-8A93-B558EE71A594}" type="parTrans" cxnId="{40A3E46D-D1FC-431C-A81A-2FDB6EF863EA}">
      <dgm:prSet/>
      <dgm:spPr/>
      <dgm:t>
        <a:bodyPr/>
        <a:lstStyle/>
        <a:p>
          <a:endParaRPr lang="en-US"/>
        </a:p>
      </dgm:t>
    </dgm:pt>
    <dgm:pt modelId="{B0EDE794-05EB-4DE8-92E4-4B690C4963E8}" type="sibTrans" cxnId="{40A3E46D-D1FC-431C-A81A-2FDB6EF863EA}">
      <dgm:prSet/>
      <dgm:spPr/>
      <dgm:t>
        <a:bodyPr/>
        <a:lstStyle/>
        <a:p>
          <a:endParaRPr lang="en-US"/>
        </a:p>
      </dgm:t>
    </dgm:pt>
    <dgm:pt modelId="{8E23FCE5-091C-44CB-8FAA-2DE20F746D92}">
      <dgm:prSe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3 question papers each of 15 questions </a:t>
          </a:r>
          <a:endParaRPr lang="en-US" sz="1400" b="1" dirty="0">
            <a:solidFill>
              <a:schemeClr val="bg1"/>
            </a:solidFill>
            <a:latin typeface="Times New Roman" pitchFamily="18" charset="0"/>
            <a:cs typeface="Times New Roman" pitchFamily="18" charset="0"/>
          </a:endParaRPr>
        </a:p>
      </dgm:t>
    </dgm:pt>
    <dgm:pt modelId="{917D9E65-DC02-4723-8F98-2E9A1905AE96}" type="parTrans" cxnId="{682FA826-E2BF-449D-BACB-136A270DF6F2}">
      <dgm:prSet/>
      <dgm:spPr/>
      <dgm:t>
        <a:bodyPr/>
        <a:lstStyle/>
        <a:p>
          <a:endParaRPr lang="en-US"/>
        </a:p>
      </dgm:t>
    </dgm:pt>
    <dgm:pt modelId="{38222C1E-AE32-4A2B-AAE9-3C5C8078B0B3}" type="sibTrans" cxnId="{682FA826-E2BF-449D-BACB-136A270DF6F2}">
      <dgm:prSet/>
      <dgm:spPr/>
      <dgm:t>
        <a:bodyPr/>
        <a:lstStyle/>
        <a:p>
          <a:endParaRPr lang="en-US"/>
        </a:p>
      </dgm:t>
    </dgm:pt>
    <dgm:pt modelId="{3610C636-CE6F-48E8-B78D-6F6CE703519E}">
      <dgm:prSe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On securing 60 % marks  Genius stage will be unlocked &amp; he/she will be entitled Intelligent</a:t>
          </a:r>
          <a:endParaRPr lang="en-US" sz="1400" b="1" dirty="0">
            <a:solidFill>
              <a:schemeClr val="bg1"/>
            </a:solidFill>
            <a:latin typeface="Times New Roman" pitchFamily="18" charset="0"/>
            <a:cs typeface="Times New Roman" pitchFamily="18" charset="0"/>
          </a:endParaRPr>
        </a:p>
      </dgm:t>
    </dgm:pt>
    <dgm:pt modelId="{8FFE003F-B294-4303-A8AF-885B0EB26E43}" type="parTrans" cxnId="{1933307A-CAF2-4305-BB1C-CE5FFCB4ECAE}">
      <dgm:prSet/>
      <dgm:spPr/>
      <dgm:t>
        <a:bodyPr/>
        <a:lstStyle/>
        <a:p>
          <a:endParaRPr lang="en-US"/>
        </a:p>
      </dgm:t>
    </dgm:pt>
    <dgm:pt modelId="{DEE570E0-DCC1-4247-91C3-C8DFF17E58DC}" type="sibTrans" cxnId="{1933307A-CAF2-4305-BB1C-CE5FFCB4ECAE}">
      <dgm:prSet/>
      <dgm:spPr/>
      <dgm:t>
        <a:bodyPr/>
        <a:lstStyle/>
        <a:p>
          <a:endParaRPr lang="en-US"/>
        </a:p>
      </dgm:t>
    </dgm:pt>
    <dgm:pt modelId="{2B7E0346-CA66-4D9D-AA65-5DEBAD0D204E}">
      <dgm:prSe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If failed lock this level  &amp; send back to smart stage or send to advance level notes </a:t>
          </a:r>
          <a:endParaRPr lang="en-US" sz="1400" b="1" dirty="0">
            <a:solidFill>
              <a:schemeClr val="bg1"/>
            </a:solidFill>
            <a:latin typeface="Times New Roman" pitchFamily="18" charset="0"/>
            <a:cs typeface="Times New Roman" pitchFamily="18" charset="0"/>
          </a:endParaRPr>
        </a:p>
      </dgm:t>
    </dgm:pt>
    <dgm:pt modelId="{E826CE24-B017-4B88-B023-0FF5323427F6}" type="parTrans" cxnId="{1A10E8CD-76AE-4172-B481-DCAB505F53CC}">
      <dgm:prSet/>
      <dgm:spPr/>
      <dgm:t>
        <a:bodyPr/>
        <a:lstStyle/>
        <a:p>
          <a:endParaRPr lang="en-US"/>
        </a:p>
      </dgm:t>
    </dgm:pt>
    <dgm:pt modelId="{1F57C645-C767-42EF-8216-F3ABD6C4B238}" type="sibTrans" cxnId="{1A10E8CD-76AE-4172-B481-DCAB505F53CC}">
      <dgm:prSet/>
      <dgm:spPr/>
      <dgm:t>
        <a:bodyPr/>
        <a:lstStyle/>
        <a:p>
          <a:endParaRPr lang="en-US"/>
        </a:p>
      </dgm:t>
    </dgm:pt>
    <dgm:pt modelId="{DD2CC77B-3549-4A0E-9769-4C2CB732678F}">
      <dgm:prSe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On securing 70 % marks he/she will be  entitled  Genius </a:t>
          </a:r>
          <a:endParaRPr lang="en-US" sz="1400" b="1" dirty="0">
            <a:solidFill>
              <a:schemeClr val="bg1"/>
            </a:solidFill>
            <a:latin typeface="Times New Roman" pitchFamily="18" charset="0"/>
            <a:cs typeface="Times New Roman" pitchFamily="18" charset="0"/>
          </a:endParaRPr>
        </a:p>
      </dgm:t>
    </dgm:pt>
    <dgm:pt modelId="{23783F6A-A684-4D94-9DE0-92ADE16519C1}" type="parTrans" cxnId="{668B7204-CFF6-424D-AFAA-829C10CCD272}">
      <dgm:prSet/>
      <dgm:spPr/>
      <dgm:t>
        <a:bodyPr/>
        <a:lstStyle/>
        <a:p>
          <a:endParaRPr lang="en-US"/>
        </a:p>
      </dgm:t>
    </dgm:pt>
    <dgm:pt modelId="{156DBD2D-834B-4060-9C16-4A25692611A7}" type="sibTrans" cxnId="{668B7204-CFF6-424D-AFAA-829C10CCD272}">
      <dgm:prSet/>
      <dgm:spPr/>
      <dgm:t>
        <a:bodyPr/>
        <a:lstStyle/>
        <a:p>
          <a:endParaRPr lang="en-US"/>
        </a:p>
      </dgm:t>
    </dgm:pt>
    <dgm:pt modelId="{718C2AEE-1BD7-4AE4-AA46-BD0E661756C0}">
      <dgm:prSe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If failed lock this level  &amp; send  to advance level notes or send to Intelligence stage </a:t>
          </a:r>
          <a:endParaRPr lang="en-US" sz="1400" b="1" dirty="0">
            <a:solidFill>
              <a:schemeClr val="bg1"/>
            </a:solidFill>
            <a:latin typeface="Times New Roman" pitchFamily="18" charset="0"/>
            <a:cs typeface="Times New Roman" pitchFamily="18" charset="0"/>
          </a:endParaRPr>
        </a:p>
      </dgm:t>
    </dgm:pt>
    <dgm:pt modelId="{E4643253-0D9D-4C6D-8076-4FADB3E70225}" type="parTrans" cxnId="{D7BB0A01-1AFE-4FF0-BF29-6DEA0905EA82}">
      <dgm:prSet/>
      <dgm:spPr/>
      <dgm:t>
        <a:bodyPr/>
        <a:lstStyle/>
        <a:p>
          <a:endParaRPr lang="en-US"/>
        </a:p>
      </dgm:t>
    </dgm:pt>
    <dgm:pt modelId="{CB373441-17BE-47ED-94C9-ED45732360D1}" type="sibTrans" cxnId="{D7BB0A01-1AFE-4FF0-BF29-6DEA0905EA82}">
      <dgm:prSet/>
      <dgm:spPr/>
      <dgm:t>
        <a:bodyPr/>
        <a:lstStyle/>
        <a:p>
          <a:endParaRPr lang="en-US"/>
        </a:p>
      </dgm:t>
    </dgm:pt>
    <dgm:pt modelId="{5D74CEDD-1FFD-46F2-8961-9EEA9217F942}">
      <dgm:prSet phldrT="[Text]" custT="1"/>
      <dgm:spPr>
        <a:solidFill>
          <a:srgbClr val="004479">
            <a:alpha val="90000"/>
          </a:srgbClr>
        </a:solidFill>
      </dgm:spPr>
      <dgm:t>
        <a:bodyPr/>
        <a:lstStyle/>
        <a:p>
          <a:r>
            <a:rPr lang="en-US" sz="1400" b="1" dirty="0" smtClean="0">
              <a:solidFill>
                <a:schemeClr val="bg1"/>
              </a:solidFill>
              <a:latin typeface="Times New Roman" pitchFamily="18" charset="0"/>
              <a:cs typeface="Times New Roman" pitchFamily="18" charset="0"/>
            </a:rPr>
            <a:t>2 question papers each of 15 questions </a:t>
          </a:r>
          <a:endParaRPr lang="en-US" sz="1400" b="1" dirty="0">
            <a:solidFill>
              <a:schemeClr val="bg1"/>
            </a:solidFill>
            <a:latin typeface="Times New Roman" pitchFamily="18" charset="0"/>
            <a:cs typeface="Times New Roman" pitchFamily="18" charset="0"/>
          </a:endParaRPr>
        </a:p>
      </dgm:t>
    </dgm:pt>
    <dgm:pt modelId="{62B066F6-3AE0-4702-A397-DB66872C6468}" type="parTrans" cxnId="{CAEF02DC-0BF4-4F5E-9722-AAF062DB1716}">
      <dgm:prSet/>
      <dgm:spPr/>
      <dgm:t>
        <a:bodyPr/>
        <a:lstStyle/>
        <a:p>
          <a:endParaRPr lang="en-US"/>
        </a:p>
      </dgm:t>
    </dgm:pt>
    <dgm:pt modelId="{A68BDE43-F59F-4F5C-9D55-C94075AFE97E}" type="sibTrans" cxnId="{CAEF02DC-0BF4-4F5E-9722-AAF062DB1716}">
      <dgm:prSet/>
      <dgm:spPr/>
      <dgm:t>
        <a:bodyPr/>
        <a:lstStyle/>
        <a:p>
          <a:endParaRPr lang="en-US"/>
        </a:p>
      </dgm:t>
    </dgm:pt>
    <dgm:pt modelId="{061832F6-3E15-4CA3-9BCD-4F6933F837F8}" type="pres">
      <dgm:prSet presAssocID="{088199C9-3615-4339-B360-8A34EC0487F6}" presName="linearFlow" presStyleCnt="0">
        <dgm:presLayoutVars>
          <dgm:dir/>
          <dgm:animLvl val="lvl"/>
          <dgm:resizeHandles val="exact"/>
        </dgm:presLayoutVars>
      </dgm:prSet>
      <dgm:spPr/>
      <dgm:t>
        <a:bodyPr/>
        <a:lstStyle/>
        <a:p>
          <a:endParaRPr lang="en-US"/>
        </a:p>
      </dgm:t>
    </dgm:pt>
    <dgm:pt modelId="{88F1C5F4-4619-41E1-A1F8-B0DFFBBDB72E}" type="pres">
      <dgm:prSet presAssocID="{215B4891-411A-493C-A3E6-98AADFCC9066}" presName="composite" presStyleCnt="0"/>
      <dgm:spPr/>
    </dgm:pt>
    <dgm:pt modelId="{BD8D3119-FD77-4D07-9D1F-1FAC49FD55A4}" type="pres">
      <dgm:prSet presAssocID="{215B4891-411A-493C-A3E6-98AADFCC9066}" presName="parentText" presStyleLbl="alignNode1" presStyleIdx="0" presStyleCnt="5" custScaleX="128401">
        <dgm:presLayoutVars>
          <dgm:chMax val="1"/>
          <dgm:bulletEnabled val="1"/>
        </dgm:presLayoutVars>
      </dgm:prSet>
      <dgm:spPr/>
      <dgm:t>
        <a:bodyPr/>
        <a:lstStyle/>
        <a:p>
          <a:endParaRPr lang="en-US"/>
        </a:p>
      </dgm:t>
    </dgm:pt>
    <dgm:pt modelId="{054C4941-0455-475E-9362-3230FFF8C43E}" type="pres">
      <dgm:prSet presAssocID="{215B4891-411A-493C-A3E6-98AADFCC9066}" presName="descendantText" presStyleLbl="alignAcc1" presStyleIdx="0" presStyleCnt="5">
        <dgm:presLayoutVars>
          <dgm:bulletEnabled val="1"/>
        </dgm:presLayoutVars>
      </dgm:prSet>
      <dgm:spPr/>
      <dgm:t>
        <a:bodyPr/>
        <a:lstStyle/>
        <a:p>
          <a:endParaRPr lang="en-US"/>
        </a:p>
      </dgm:t>
    </dgm:pt>
    <dgm:pt modelId="{FF266572-0657-4751-B52D-8F97A9B2C98F}" type="pres">
      <dgm:prSet presAssocID="{1EE8E37B-784E-4A0C-ABD7-695A4551B452}" presName="sp" presStyleCnt="0"/>
      <dgm:spPr/>
    </dgm:pt>
    <dgm:pt modelId="{D812861E-42A5-4B27-8106-C6A353AEACE8}" type="pres">
      <dgm:prSet presAssocID="{30B1C238-84EB-467A-9590-9936A90A2291}" presName="composite" presStyleCnt="0"/>
      <dgm:spPr/>
    </dgm:pt>
    <dgm:pt modelId="{EBBBCA45-DF8B-4C35-91D3-4CA433FE514A}" type="pres">
      <dgm:prSet presAssocID="{30B1C238-84EB-467A-9590-9936A90A2291}" presName="parentText" presStyleLbl="alignNode1" presStyleIdx="1" presStyleCnt="5" custScaleX="122446">
        <dgm:presLayoutVars>
          <dgm:chMax val="1"/>
          <dgm:bulletEnabled val="1"/>
        </dgm:presLayoutVars>
      </dgm:prSet>
      <dgm:spPr/>
      <dgm:t>
        <a:bodyPr/>
        <a:lstStyle/>
        <a:p>
          <a:endParaRPr lang="en-US"/>
        </a:p>
      </dgm:t>
    </dgm:pt>
    <dgm:pt modelId="{F70E4FF0-CFE2-4945-9EB4-E288EE0DE632}" type="pres">
      <dgm:prSet presAssocID="{30B1C238-84EB-467A-9590-9936A90A2291}" presName="descendantText" presStyleLbl="alignAcc1" presStyleIdx="1" presStyleCnt="5" custScaleY="120321">
        <dgm:presLayoutVars>
          <dgm:bulletEnabled val="1"/>
        </dgm:presLayoutVars>
      </dgm:prSet>
      <dgm:spPr/>
      <dgm:t>
        <a:bodyPr/>
        <a:lstStyle/>
        <a:p>
          <a:endParaRPr lang="en-US"/>
        </a:p>
      </dgm:t>
    </dgm:pt>
    <dgm:pt modelId="{21F0EC25-E10C-4375-AC65-2C3ADBDEC8EE}" type="pres">
      <dgm:prSet presAssocID="{AF6749FE-AB2D-4F65-BB2A-F59FA8A4B24D}" presName="sp" presStyleCnt="0"/>
      <dgm:spPr/>
    </dgm:pt>
    <dgm:pt modelId="{A2A78DDC-8A4F-493B-AFCC-E42C932DAB26}" type="pres">
      <dgm:prSet presAssocID="{B31D034B-1736-49CF-8C57-C3389E773542}" presName="composite" presStyleCnt="0"/>
      <dgm:spPr/>
    </dgm:pt>
    <dgm:pt modelId="{E6366657-8B9F-4048-A3C0-02E172DE76F7}" type="pres">
      <dgm:prSet presAssocID="{B31D034B-1736-49CF-8C57-C3389E773542}" presName="parentText" presStyleLbl="alignNode1" presStyleIdx="2" presStyleCnt="5" custScaleX="119448">
        <dgm:presLayoutVars>
          <dgm:chMax val="1"/>
          <dgm:bulletEnabled val="1"/>
        </dgm:presLayoutVars>
      </dgm:prSet>
      <dgm:spPr/>
      <dgm:t>
        <a:bodyPr/>
        <a:lstStyle/>
        <a:p>
          <a:endParaRPr lang="en-US"/>
        </a:p>
      </dgm:t>
    </dgm:pt>
    <dgm:pt modelId="{847F9D25-3567-4CBA-ABF4-9434921FF1DB}" type="pres">
      <dgm:prSet presAssocID="{B31D034B-1736-49CF-8C57-C3389E773542}" presName="descendantText" presStyleLbl="alignAcc1" presStyleIdx="2" presStyleCnt="5" custScaleY="120327">
        <dgm:presLayoutVars>
          <dgm:bulletEnabled val="1"/>
        </dgm:presLayoutVars>
      </dgm:prSet>
      <dgm:spPr/>
      <dgm:t>
        <a:bodyPr/>
        <a:lstStyle/>
        <a:p>
          <a:endParaRPr lang="en-US"/>
        </a:p>
      </dgm:t>
    </dgm:pt>
    <dgm:pt modelId="{B07C29BF-8C3B-41F3-A028-C83342BB6B2B}" type="pres">
      <dgm:prSet presAssocID="{86F133B4-C202-41F4-817C-BA5E68CA00A3}" presName="sp" presStyleCnt="0"/>
      <dgm:spPr/>
    </dgm:pt>
    <dgm:pt modelId="{78552DC3-A7D8-41D7-97AF-2FDF6D37CDF0}" type="pres">
      <dgm:prSet presAssocID="{3235EFFC-AD7E-4A8A-8F21-034182D5AB58}" presName="composite" presStyleCnt="0"/>
      <dgm:spPr/>
    </dgm:pt>
    <dgm:pt modelId="{59BDBA96-70F7-4342-A812-07EFA3D6A99C}" type="pres">
      <dgm:prSet presAssocID="{3235EFFC-AD7E-4A8A-8F21-034182D5AB58}" presName="parentText" presStyleLbl="alignNode1" presStyleIdx="3" presStyleCnt="5" custScaleX="117178">
        <dgm:presLayoutVars>
          <dgm:chMax val="1"/>
          <dgm:bulletEnabled val="1"/>
        </dgm:presLayoutVars>
      </dgm:prSet>
      <dgm:spPr/>
      <dgm:t>
        <a:bodyPr/>
        <a:lstStyle/>
        <a:p>
          <a:endParaRPr lang="en-US"/>
        </a:p>
      </dgm:t>
    </dgm:pt>
    <dgm:pt modelId="{B35533CF-32DB-4D39-B152-02CEDE845590}" type="pres">
      <dgm:prSet presAssocID="{3235EFFC-AD7E-4A8A-8F21-034182D5AB58}" presName="descendantText" presStyleLbl="alignAcc1" presStyleIdx="3" presStyleCnt="5" custScaleX="98975" custScaleY="130330" custLinFactNeighborX="1085">
        <dgm:presLayoutVars>
          <dgm:bulletEnabled val="1"/>
        </dgm:presLayoutVars>
      </dgm:prSet>
      <dgm:spPr/>
      <dgm:t>
        <a:bodyPr/>
        <a:lstStyle/>
        <a:p>
          <a:endParaRPr lang="en-US"/>
        </a:p>
      </dgm:t>
    </dgm:pt>
    <dgm:pt modelId="{5B8A26A2-94BB-42FE-A429-8662E0886A09}" type="pres">
      <dgm:prSet presAssocID="{50BC9710-B814-4C7A-AE82-4D675C716328}" presName="sp" presStyleCnt="0"/>
      <dgm:spPr/>
    </dgm:pt>
    <dgm:pt modelId="{C67636FB-E107-4F66-9694-C7A39DC3E0D2}" type="pres">
      <dgm:prSet presAssocID="{304DDD84-4DBF-48A4-B0EA-EB8E29456D48}" presName="composite" presStyleCnt="0"/>
      <dgm:spPr/>
    </dgm:pt>
    <dgm:pt modelId="{C1A539F6-4384-4EAA-B983-0B96AC8C178C}" type="pres">
      <dgm:prSet presAssocID="{304DDD84-4DBF-48A4-B0EA-EB8E29456D48}" presName="parentText" presStyleLbl="alignNode1" presStyleIdx="4" presStyleCnt="5" custScaleX="121717">
        <dgm:presLayoutVars>
          <dgm:chMax val="1"/>
          <dgm:bulletEnabled val="1"/>
        </dgm:presLayoutVars>
      </dgm:prSet>
      <dgm:spPr/>
      <dgm:t>
        <a:bodyPr/>
        <a:lstStyle/>
        <a:p>
          <a:endParaRPr lang="en-US"/>
        </a:p>
      </dgm:t>
    </dgm:pt>
    <dgm:pt modelId="{9CC797DF-4E32-468D-A110-DAAE786AF6D1}" type="pres">
      <dgm:prSet presAssocID="{304DDD84-4DBF-48A4-B0EA-EB8E29456D48}" presName="descendantText" presStyleLbl="alignAcc1" presStyleIdx="4" presStyleCnt="5" custScaleY="122298">
        <dgm:presLayoutVars>
          <dgm:bulletEnabled val="1"/>
        </dgm:presLayoutVars>
      </dgm:prSet>
      <dgm:spPr/>
      <dgm:t>
        <a:bodyPr/>
        <a:lstStyle/>
        <a:p>
          <a:endParaRPr lang="en-US"/>
        </a:p>
      </dgm:t>
    </dgm:pt>
  </dgm:ptLst>
  <dgm:cxnLst>
    <dgm:cxn modelId="{2572DF23-9845-47D9-8DC0-DCB71EDEF5CF}" type="presOf" srcId="{B31D034B-1736-49CF-8C57-C3389E773542}" destId="{E6366657-8B9F-4048-A3C0-02E172DE76F7}" srcOrd="0" destOrd="0" presId="urn:microsoft.com/office/officeart/2005/8/layout/chevron2"/>
    <dgm:cxn modelId="{1A10E8CD-76AE-4172-B481-DCAB505F53CC}" srcId="{3235EFFC-AD7E-4A8A-8F21-034182D5AB58}" destId="{2B7E0346-CA66-4D9D-AA65-5DEBAD0D204E}" srcOrd="3" destOrd="0" parTransId="{E826CE24-B017-4B88-B023-0FF5323427F6}" sibTransId="{1F57C645-C767-42EF-8216-F3ABD6C4B238}"/>
    <dgm:cxn modelId="{36CBB12D-06C5-4132-AE78-F077416D8B16}" type="presOf" srcId="{088199C9-3615-4339-B360-8A34EC0487F6}" destId="{061832F6-3E15-4CA3-9BCD-4F6933F837F8}" srcOrd="0" destOrd="0" presId="urn:microsoft.com/office/officeart/2005/8/layout/chevron2"/>
    <dgm:cxn modelId="{4F00E5D4-4E4E-48B0-93B0-76F201065E2E}" type="presOf" srcId="{0B23DEDC-28E7-4987-880C-646865D3A497}" destId="{847F9D25-3567-4CBA-ABF4-9434921FF1DB}" srcOrd="0" destOrd="0" presId="urn:microsoft.com/office/officeart/2005/8/layout/chevron2"/>
    <dgm:cxn modelId="{EF76FF36-FF0F-4688-BF12-A0B9DC2947E5}" type="presOf" srcId="{92E74352-AA18-4DEA-BE74-D02D4A33BFCD}" destId="{847F9D25-3567-4CBA-ABF4-9434921FF1DB}" srcOrd="0" destOrd="2" presId="urn:microsoft.com/office/officeart/2005/8/layout/chevron2"/>
    <dgm:cxn modelId="{9BA63093-CF22-40C1-AC1F-C154A281216F}" type="presOf" srcId="{FDBC5FA4-7BCD-462D-8290-DC2E6553716E}" destId="{9CC797DF-4E32-468D-A110-DAAE786AF6D1}" srcOrd="0" destOrd="0" presId="urn:microsoft.com/office/officeart/2005/8/layout/chevron2"/>
    <dgm:cxn modelId="{E1859593-CB6D-42DF-BB44-4603F214BEA0}" srcId="{088199C9-3615-4339-B360-8A34EC0487F6}" destId="{B31D034B-1736-49CF-8C57-C3389E773542}" srcOrd="2" destOrd="0" parTransId="{FC8D9583-EE98-408C-8BDD-1184D137ED93}" sibTransId="{86F133B4-C202-41F4-817C-BA5E68CA00A3}"/>
    <dgm:cxn modelId="{C4216CD3-3386-4EDA-805C-2C5BE6FF7B32}" type="presOf" srcId="{30B1C238-84EB-467A-9590-9936A90A2291}" destId="{EBBBCA45-DF8B-4C35-91D3-4CA433FE514A}" srcOrd="0" destOrd="0" presId="urn:microsoft.com/office/officeart/2005/8/layout/chevron2"/>
    <dgm:cxn modelId="{40A3E46D-D1FC-431C-A81A-2FDB6EF863EA}" srcId="{B31D034B-1736-49CF-8C57-C3389E773542}" destId="{52D91120-DE49-425D-ADF2-C5FF7B180DFE}" srcOrd="3" destOrd="0" parTransId="{2C3F2FAF-1080-4076-8A93-B558EE71A594}" sibTransId="{B0EDE794-05EB-4DE8-92E4-4B690C4963E8}"/>
    <dgm:cxn modelId="{1A3D7F80-6455-486A-8FA6-EA32923BD7CA}" type="presOf" srcId="{5D74CEDD-1FFD-46F2-8961-9EEA9217F942}" destId="{9CC797DF-4E32-468D-A110-DAAE786AF6D1}" srcOrd="0" destOrd="1" presId="urn:microsoft.com/office/officeart/2005/8/layout/chevron2"/>
    <dgm:cxn modelId="{60792005-3C57-481B-B2EE-EDAC2D4C7B34}" type="presOf" srcId="{215B4891-411A-493C-A3E6-98AADFCC9066}" destId="{BD8D3119-FD77-4D07-9D1F-1FAC49FD55A4}" srcOrd="0" destOrd="0" presId="urn:microsoft.com/office/officeart/2005/8/layout/chevron2"/>
    <dgm:cxn modelId="{69457E55-49C7-4F6C-BAAA-F4F1066E7B78}" type="presOf" srcId="{8E23FCE5-091C-44CB-8FAA-2DE20F746D92}" destId="{B35533CF-32DB-4D39-B152-02CEDE845590}" srcOrd="0" destOrd="1" presId="urn:microsoft.com/office/officeart/2005/8/layout/chevron2"/>
    <dgm:cxn modelId="{226CFDB8-89D5-48CD-BE6A-9B7F6D0C95DB}" type="presOf" srcId="{718C2AEE-1BD7-4AE4-AA46-BD0E661756C0}" destId="{9CC797DF-4E32-468D-A110-DAAE786AF6D1}" srcOrd="0" destOrd="3" presId="urn:microsoft.com/office/officeart/2005/8/layout/chevron2"/>
    <dgm:cxn modelId="{5CA90D1F-2EF7-4DE2-AB36-8656B69A4DF8}" srcId="{30B1C238-84EB-467A-9590-9936A90A2291}" destId="{D3643018-218E-426A-B630-5F44D04F8634}" srcOrd="0" destOrd="0" parTransId="{10744E41-A297-4E2E-ABE0-005E0E5C4E87}" sibTransId="{D4F52412-84BE-4376-94D3-7DE139922CF3}"/>
    <dgm:cxn modelId="{4B45B6FD-FCFB-4768-A1CE-1232140AF7A7}" type="presOf" srcId="{2B7E0346-CA66-4D9D-AA65-5DEBAD0D204E}" destId="{B35533CF-32DB-4D39-B152-02CEDE845590}" srcOrd="0" destOrd="3" presId="urn:microsoft.com/office/officeart/2005/8/layout/chevron2"/>
    <dgm:cxn modelId="{ADF07747-4D2C-47C4-8ACE-0DCC1E8B7BFA}" type="presOf" srcId="{14A6B727-BE62-4619-8733-7DAE1712AE39}" destId="{847F9D25-3567-4CBA-ABF4-9434921FF1DB}" srcOrd="0" destOrd="1" presId="urn:microsoft.com/office/officeart/2005/8/layout/chevron2"/>
    <dgm:cxn modelId="{838EC8B5-FC5D-4D83-8772-72352E4DBBA5}" type="presOf" srcId="{52D91120-DE49-425D-ADF2-C5FF7B180DFE}" destId="{847F9D25-3567-4CBA-ABF4-9434921FF1DB}" srcOrd="0" destOrd="3" presId="urn:microsoft.com/office/officeart/2005/8/layout/chevron2"/>
    <dgm:cxn modelId="{43DC6144-1A0B-44E3-8E54-1FE534547BE8}" srcId="{215B4891-411A-493C-A3E6-98AADFCC9066}" destId="{40349179-4ECE-4C89-AC20-1AB32889449A}" srcOrd="1" destOrd="0" parTransId="{CCA1451A-4E4D-494D-B2F4-D19412D9E07D}" sibTransId="{08102C23-3B85-404A-8C16-2192015A8612}"/>
    <dgm:cxn modelId="{5EDEB508-26AF-49B2-AA3D-70BCBFAA6699}" srcId="{088199C9-3615-4339-B360-8A34EC0487F6}" destId="{3235EFFC-AD7E-4A8A-8F21-034182D5AB58}" srcOrd="3" destOrd="0" parTransId="{E1436AC2-5260-4F1D-BFCA-081D3F74D8BF}" sibTransId="{50BC9710-B814-4C7A-AE82-4D675C716328}"/>
    <dgm:cxn modelId="{18A802CD-88FA-416D-8EC3-1A79838F0FA1}" type="presOf" srcId="{DD2CC77B-3549-4A0E-9769-4C2CB732678F}" destId="{9CC797DF-4E32-468D-A110-DAAE786AF6D1}" srcOrd="0" destOrd="2" presId="urn:microsoft.com/office/officeart/2005/8/layout/chevron2"/>
    <dgm:cxn modelId="{DD0D5728-9735-4704-A8B1-48F17D2843A7}" srcId="{088199C9-3615-4339-B360-8A34EC0487F6}" destId="{215B4891-411A-493C-A3E6-98AADFCC9066}" srcOrd="0" destOrd="0" parTransId="{8A18C936-69F9-448B-AA65-1B1AB3887D40}" sibTransId="{1EE8E37B-784E-4A0C-ABD7-695A4551B452}"/>
    <dgm:cxn modelId="{0A6116C9-307E-4128-A551-F4EB049D6D15}" type="presOf" srcId="{F9809A18-6330-48D4-866E-6B727793B019}" destId="{F70E4FF0-CFE2-4945-9EB4-E288EE0DE632}" srcOrd="0" destOrd="3" presId="urn:microsoft.com/office/officeart/2005/8/layout/chevron2"/>
    <dgm:cxn modelId="{B8235ACE-8197-4A05-AE9A-A58D24B1942D}" type="presOf" srcId="{40349179-4ECE-4C89-AC20-1AB32889449A}" destId="{054C4941-0455-475E-9362-3230FFF8C43E}" srcOrd="0" destOrd="1" presId="urn:microsoft.com/office/officeart/2005/8/layout/chevron2"/>
    <dgm:cxn modelId="{7A3A3E6E-7415-47E9-B52F-3B1B18531059}" type="presOf" srcId="{859CED7F-A882-4604-8EC7-62A04931471B}" destId="{B35533CF-32DB-4D39-B152-02CEDE845590}" srcOrd="0" destOrd="0" presId="urn:microsoft.com/office/officeart/2005/8/layout/chevron2"/>
    <dgm:cxn modelId="{3E32B4DE-F16F-402A-99C1-345DABB935F5}" srcId="{088199C9-3615-4339-B360-8A34EC0487F6}" destId="{304DDD84-4DBF-48A4-B0EA-EB8E29456D48}" srcOrd="4" destOrd="0" parTransId="{25B5A93D-1C90-4FFD-80F3-DDC4921503DB}" sibTransId="{A2FF9EAC-8ACD-4A24-ABDC-6DB915CF70B9}"/>
    <dgm:cxn modelId="{CAEF02DC-0BF4-4F5E-9722-AAF062DB1716}" srcId="{304DDD84-4DBF-48A4-B0EA-EB8E29456D48}" destId="{5D74CEDD-1FFD-46F2-8961-9EEA9217F942}" srcOrd="1" destOrd="0" parTransId="{62B066F6-3AE0-4702-A397-DB66872C6468}" sibTransId="{A68BDE43-F59F-4F5C-9D55-C94075AFE97E}"/>
    <dgm:cxn modelId="{716B34CE-B175-4423-A23C-A49DAAE338BB}" srcId="{B31D034B-1736-49CF-8C57-C3389E773542}" destId="{92E74352-AA18-4DEA-BE74-D02D4A33BFCD}" srcOrd="2" destOrd="0" parTransId="{F0CFEE32-D0FE-45E2-9ECE-62F5516C77F6}" sibTransId="{DDD68F26-14EA-4AFF-8636-56FC15F0FE00}"/>
    <dgm:cxn modelId="{7973468F-3EF8-49E4-83AD-626DC5460523}" type="presOf" srcId="{E80429C8-F049-477A-82D7-2D130692CC72}" destId="{F70E4FF0-CFE2-4945-9EB4-E288EE0DE632}" srcOrd="0" destOrd="2" presId="urn:microsoft.com/office/officeart/2005/8/layout/chevron2"/>
    <dgm:cxn modelId="{668B7204-CFF6-424D-AFAA-829C10CCD272}" srcId="{304DDD84-4DBF-48A4-B0EA-EB8E29456D48}" destId="{DD2CC77B-3549-4A0E-9769-4C2CB732678F}" srcOrd="2" destOrd="0" parTransId="{23783F6A-A684-4D94-9DE0-92ADE16519C1}" sibTransId="{156DBD2D-834B-4060-9C16-4A25692611A7}"/>
    <dgm:cxn modelId="{87E56092-A1F7-424F-B8EE-9173B1D4381A}" srcId="{B31D034B-1736-49CF-8C57-C3389E773542}" destId="{0B23DEDC-28E7-4987-880C-646865D3A497}" srcOrd="0" destOrd="0" parTransId="{BB6D1587-0A0E-40F8-9BB0-2F1FDA96E74D}" sibTransId="{590C571D-A0B5-4095-A496-72F0FF205063}"/>
    <dgm:cxn modelId="{7D957FFC-2F5C-4B2F-AB57-DDE59F76BCDE}" type="presOf" srcId="{3235EFFC-AD7E-4A8A-8F21-034182D5AB58}" destId="{59BDBA96-70F7-4342-A812-07EFA3D6A99C}" srcOrd="0" destOrd="0" presId="urn:microsoft.com/office/officeart/2005/8/layout/chevron2"/>
    <dgm:cxn modelId="{AE12423E-443F-43B5-8D1C-5D00BC5F046F}" srcId="{304DDD84-4DBF-48A4-B0EA-EB8E29456D48}" destId="{FDBC5FA4-7BCD-462D-8290-DC2E6553716E}" srcOrd="0" destOrd="0" parTransId="{8B29B936-88FA-448A-A637-C69FB6C74EC2}" sibTransId="{C854AF01-283E-4177-80A3-6C39B5D768D0}"/>
    <dgm:cxn modelId="{96B84994-A9A9-4414-AF36-8142B51977FC}" srcId="{B31D034B-1736-49CF-8C57-C3389E773542}" destId="{14A6B727-BE62-4619-8733-7DAE1712AE39}" srcOrd="1" destOrd="0" parTransId="{B4CE05FF-D210-45C3-96DF-762F00B82E04}" sibTransId="{7A55C330-725C-4FBE-AC8C-EFD0F14FA54E}"/>
    <dgm:cxn modelId="{C1713EF2-0EE1-4DDA-BF62-5EB7C653EF1D}" srcId="{088199C9-3615-4339-B360-8A34EC0487F6}" destId="{30B1C238-84EB-467A-9590-9936A90A2291}" srcOrd="1" destOrd="0" parTransId="{4D40E6B3-FEC3-4617-9D2A-650030E08883}" sibTransId="{AF6749FE-AB2D-4F65-BB2A-F59FA8A4B24D}"/>
    <dgm:cxn modelId="{06EE64DB-B231-46AA-AC63-EF3701110959}" srcId="{30B1C238-84EB-467A-9590-9936A90A2291}" destId="{249AB572-F75D-4691-B5B7-293CED7EB51D}" srcOrd="1" destOrd="0" parTransId="{F9E2AC94-531A-4726-AB63-FECEB414815E}" sibTransId="{CCF548C6-C19E-46C7-9DD4-DD4BFD9AF04E}"/>
    <dgm:cxn modelId="{D7BB0A01-1AFE-4FF0-BF29-6DEA0905EA82}" srcId="{304DDD84-4DBF-48A4-B0EA-EB8E29456D48}" destId="{718C2AEE-1BD7-4AE4-AA46-BD0E661756C0}" srcOrd="3" destOrd="0" parTransId="{E4643253-0D9D-4C6D-8076-4FADB3E70225}" sibTransId="{CB373441-17BE-47ED-94C9-ED45732360D1}"/>
    <dgm:cxn modelId="{A2103197-0C17-44DF-92F0-079CA677A2C1}" type="presOf" srcId="{023998BD-E5E9-4C04-B0FA-9FFD08518072}" destId="{054C4941-0455-475E-9362-3230FFF8C43E}" srcOrd="0" destOrd="0" presId="urn:microsoft.com/office/officeart/2005/8/layout/chevron2"/>
    <dgm:cxn modelId="{6DFF33B1-B721-4C31-80A7-07F7D3D2D50C}" srcId="{30B1C238-84EB-467A-9590-9936A90A2291}" destId="{E80429C8-F049-477A-82D7-2D130692CC72}" srcOrd="2" destOrd="0" parTransId="{7C849E59-1FF9-41E9-93E6-D3C7878D93A9}" sibTransId="{ED8CC848-EFF6-4B48-9EEF-4D1D254DD9F8}"/>
    <dgm:cxn modelId="{8D729A02-39CF-4B26-953A-4B1576C229F0}" srcId="{215B4891-411A-493C-A3E6-98AADFCC9066}" destId="{023998BD-E5E9-4C04-B0FA-9FFD08518072}" srcOrd="0" destOrd="0" parTransId="{A38F58AF-8911-4D58-95C5-E3FFE7A69419}" sibTransId="{63777963-6599-453D-A3A7-0A5ABAF66BC2}"/>
    <dgm:cxn modelId="{28375167-E11F-419B-917A-2F23E530FF60}" type="presOf" srcId="{304DDD84-4DBF-48A4-B0EA-EB8E29456D48}" destId="{C1A539F6-4384-4EAA-B983-0B96AC8C178C}" srcOrd="0" destOrd="0" presId="urn:microsoft.com/office/officeart/2005/8/layout/chevron2"/>
    <dgm:cxn modelId="{56F8FCEE-57B1-476F-AF96-0F460B538B26}" type="presOf" srcId="{3610C636-CE6F-48E8-B78D-6F6CE703519E}" destId="{B35533CF-32DB-4D39-B152-02CEDE845590}" srcOrd="0" destOrd="2" presId="urn:microsoft.com/office/officeart/2005/8/layout/chevron2"/>
    <dgm:cxn modelId="{59958EDE-FC58-43AF-A47B-D8E3D85BDE09}" type="presOf" srcId="{249AB572-F75D-4691-B5B7-293CED7EB51D}" destId="{F70E4FF0-CFE2-4945-9EB4-E288EE0DE632}" srcOrd="0" destOrd="1" presId="urn:microsoft.com/office/officeart/2005/8/layout/chevron2"/>
    <dgm:cxn modelId="{F22480E4-F5A0-4D8D-AD19-23177CD9B25B}" srcId="{30B1C238-84EB-467A-9590-9936A90A2291}" destId="{F9809A18-6330-48D4-866E-6B727793B019}" srcOrd="3" destOrd="0" parTransId="{27EC0F86-78F1-45D1-89E0-D30DA352BDC2}" sibTransId="{0BDC62D7-CCC8-4FD0-A2BA-073EAF69B339}"/>
    <dgm:cxn modelId="{682FA826-E2BF-449D-BACB-136A270DF6F2}" srcId="{3235EFFC-AD7E-4A8A-8F21-034182D5AB58}" destId="{8E23FCE5-091C-44CB-8FAA-2DE20F746D92}" srcOrd="1" destOrd="0" parTransId="{917D9E65-DC02-4723-8F98-2E9A1905AE96}" sibTransId="{38222C1E-AE32-4A2B-AAE9-3C5C8078B0B3}"/>
    <dgm:cxn modelId="{29C2D757-D838-414A-BFAD-3741B6084A1D}" srcId="{3235EFFC-AD7E-4A8A-8F21-034182D5AB58}" destId="{859CED7F-A882-4604-8EC7-62A04931471B}" srcOrd="0" destOrd="0" parTransId="{590BA028-10F3-4726-A5F3-35FE377B2B1B}" sibTransId="{A54F4C9C-7AB0-48C6-9D5F-D79CF2C75492}"/>
    <dgm:cxn modelId="{A50B6C33-4563-42F9-9E14-28808FE95DAA}" type="presOf" srcId="{D3643018-218E-426A-B630-5F44D04F8634}" destId="{F70E4FF0-CFE2-4945-9EB4-E288EE0DE632}" srcOrd="0" destOrd="0" presId="urn:microsoft.com/office/officeart/2005/8/layout/chevron2"/>
    <dgm:cxn modelId="{1933307A-CAF2-4305-BB1C-CE5FFCB4ECAE}" srcId="{3235EFFC-AD7E-4A8A-8F21-034182D5AB58}" destId="{3610C636-CE6F-48E8-B78D-6F6CE703519E}" srcOrd="2" destOrd="0" parTransId="{8FFE003F-B294-4303-A8AF-885B0EB26E43}" sibTransId="{DEE570E0-DCC1-4247-91C3-C8DFF17E58DC}"/>
    <dgm:cxn modelId="{6DC3D0E2-49F5-4B76-A688-4E8202ACBC31}" type="presParOf" srcId="{061832F6-3E15-4CA3-9BCD-4F6933F837F8}" destId="{88F1C5F4-4619-41E1-A1F8-B0DFFBBDB72E}" srcOrd="0" destOrd="0" presId="urn:microsoft.com/office/officeart/2005/8/layout/chevron2"/>
    <dgm:cxn modelId="{00C00C44-46EE-4CEE-910E-ABFF247431E8}" type="presParOf" srcId="{88F1C5F4-4619-41E1-A1F8-B0DFFBBDB72E}" destId="{BD8D3119-FD77-4D07-9D1F-1FAC49FD55A4}" srcOrd="0" destOrd="0" presId="urn:microsoft.com/office/officeart/2005/8/layout/chevron2"/>
    <dgm:cxn modelId="{7B0DE5F3-1115-4DF5-AC57-C0E0BD364D5D}" type="presParOf" srcId="{88F1C5F4-4619-41E1-A1F8-B0DFFBBDB72E}" destId="{054C4941-0455-475E-9362-3230FFF8C43E}" srcOrd="1" destOrd="0" presId="urn:microsoft.com/office/officeart/2005/8/layout/chevron2"/>
    <dgm:cxn modelId="{8ACA7338-9783-42DC-B23C-88F0ED1B5011}" type="presParOf" srcId="{061832F6-3E15-4CA3-9BCD-4F6933F837F8}" destId="{FF266572-0657-4751-B52D-8F97A9B2C98F}" srcOrd="1" destOrd="0" presId="urn:microsoft.com/office/officeart/2005/8/layout/chevron2"/>
    <dgm:cxn modelId="{D4F478FD-5DAC-4AE5-B228-DCCF3DB521E3}" type="presParOf" srcId="{061832F6-3E15-4CA3-9BCD-4F6933F837F8}" destId="{D812861E-42A5-4B27-8106-C6A353AEACE8}" srcOrd="2" destOrd="0" presId="urn:microsoft.com/office/officeart/2005/8/layout/chevron2"/>
    <dgm:cxn modelId="{20734792-93B0-44C2-BDF7-BF1F6594EA26}" type="presParOf" srcId="{D812861E-42A5-4B27-8106-C6A353AEACE8}" destId="{EBBBCA45-DF8B-4C35-91D3-4CA433FE514A}" srcOrd="0" destOrd="0" presId="urn:microsoft.com/office/officeart/2005/8/layout/chevron2"/>
    <dgm:cxn modelId="{3982072F-010A-4452-B177-5F013CE60E60}" type="presParOf" srcId="{D812861E-42A5-4B27-8106-C6A353AEACE8}" destId="{F70E4FF0-CFE2-4945-9EB4-E288EE0DE632}" srcOrd="1" destOrd="0" presId="urn:microsoft.com/office/officeart/2005/8/layout/chevron2"/>
    <dgm:cxn modelId="{58644112-848A-427C-8B1F-97CFAF9BC848}" type="presParOf" srcId="{061832F6-3E15-4CA3-9BCD-4F6933F837F8}" destId="{21F0EC25-E10C-4375-AC65-2C3ADBDEC8EE}" srcOrd="3" destOrd="0" presId="urn:microsoft.com/office/officeart/2005/8/layout/chevron2"/>
    <dgm:cxn modelId="{E43D82B9-6631-41BD-B1DD-0BC272B95BD6}" type="presParOf" srcId="{061832F6-3E15-4CA3-9BCD-4F6933F837F8}" destId="{A2A78DDC-8A4F-493B-AFCC-E42C932DAB26}" srcOrd="4" destOrd="0" presId="urn:microsoft.com/office/officeart/2005/8/layout/chevron2"/>
    <dgm:cxn modelId="{B495E457-5BED-4E53-8448-20B792833403}" type="presParOf" srcId="{A2A78DDC-8A4F-493B-AFCC-E42C932DAB26}" destId="{E6366657-8B9F-4048-A3C0-02E172DE76F7}" srcOrd="0" destOrd="0" presId="urn:microsoft.com/office/officeart/2005/8/layout/chevron2"/>
    <dgm:cxn modelId="{ED50BBE1-D1F5-45F1-A1CE-9FBB8AA4744C}" type="presParOf" srcId="{A2A78DDC-8A4F-493B-AFCC-E42C932DAB26}" destId="{847F9D25-3567-4CBA-ABF4-9434921FF1DB}" srcOrd="1" destOrd="0" presId="urn:microsoft.com/office/officeart/2005/8/layout/chevron2"/>
    <dgm:cxn modelId="{8AEFE41E-0200-40F6-B0CA-6D562287FD7E}" type="presParOf" srcId="{061832F6-3E15-4CA3-9BCD-4F6933F837F8}" destId="{B07C29BF-8C3B-41F3-A028-C83342BB6B2B}" srcOrd="5" destOrd="0" presId="urn:microsoft.com/office/officeart/2005/8/layout/chevron2"/>
    <dgm:cxn modelId="{05B5C0AC-2D33-44B5-A163-1B5C4B9105C1}" type="presParOf" srcId="{061832F6-3E15-4CA3-9BCD-4F6933F837F8}" destId="{78552DC3-A7D8-41D7-97AF-2FDF6D37CDF0}" srcOrd="6" destOrd="0" presId="urn:microsoft.com/office/officeart/2005/8/layout/chevron2"/>
    <dgm:cxn modelId="{0C320590-5D81-4594-96C1-EDDD7F660156}" type="presParOf" srcId="{78552DC3-A7D8-41D7-97AF-2FDF6D37CDF0}" destId="{59BDBA96-70F7-4342-A812-07EFA3D6A99C}" srcOrd="0" destOrd="0" presId="urn:microsoft.com/office/officeart/2005/8/layout/chevron2"/>
    <dgm:cxn modelId="{612AFDAC-775D-403A-B853-A04F6559EBE4}" type="presParOf" srcId="{78552DC3-A7D8-41D7-97AF-2FDF6D37CDF0}" destId="{B35533CF-32DB-4D39-B152-02CEDE845590}" srcOrd="1" destOrd="0" presId="urn:microsoft.com/office/officeart/2005/8/layout/chevron2"/>
    <dgm:cxn modelId="{E6D6830C-AEA2-43AB-B51E-B1A61B0E1739}" type="presParOf" srcId="{061832F6-3E15-4CA3-9BCD-4F6933F837F8}" destId="{5B8A26A2-94BB-42FE-A429-8662E0886A09}" srcOrd="7" destOrd="0" presId="urn:microsoft.com/office/officeart/2005/8/layout/chevron2"/>
    <dgm:cxn modelId="{31A8A0F6-0A31-44C6-AF79-AE3BA6B33B54}" type="presParOf" srcId="{061832F6-3E15-4CA3-9BCD-4F6933F837F8}" destId="{C67636FB-E107-4F66-9694-C7A39DC3E0D2}" srcOrd="8" destOrd="0" presId="urn:microsoft.com/office/officeart/2005/8/layout/chevron2"/>
    <dgm:cxn modelId="{DB22B744-6C18-478B-A128-9E6D6F87EFCE}" type="presParOf" srcId="{C67636FB-E107-4F66-9694-C7A39DC3E0D2}" destId="{C1A539F6-4384-4EAA-B983-0B96AC8C178C}" srcOrd="0" destOrd="0" presId="urn:microsoft.com/office/officeart/2005/8/layout/chevron2"/>
    <dgm:cxn modelId="{C38CF3AE-C61F-4A3E-8198-1A6DF4931603}" type="presParOf" srcId="{C67636FB-E107-4F66-9694-C7A39DC3E0D2}" destId="{9CC797DF-4E32-468D-A110-DAAE786AF6D1}"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F3E2E7-09D2-4E93-925D-7E9AF839215C}" type="datetimeFigureOut">
              <a:rPr lang="en-US" smtClean="0"/>
              <a:pPr/>
              <a:t>7/29/2017</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A9FC92-9782-4DA2-8C79-A320B67A4773}"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FED36-D064-4587-B25D-1FF11E5DBAB6}" type="datetimeFigureOut">
              <a:rPr lang="en-US" smtClean="0"/>
              <a:pPr/>
              <a:t>7/29/2017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0D967-EF8A-4FD9-8181-CB9D7190B3AE}" type="slidenum">
              <a:rPr lang="en-US" smtClean="0"/>
              <a:pPr/>
              <a:t>‹#›</a:t>
            </a:fld>
            <a:endParaRPr lang="en-US" dirty="0"/>
          </a:p>
        </p:txBody>
      </p:sp>
    </p:spTree>
    <p:extLst>
      <p:ext uri="{BB962C8B-B14F-4D97-AF65-F5344CB8AC3E}">
        <p14:creationId xmlns:p14="http://schemas.microsoft.com/office/powerpoint/2010/main" xmlns="" val="270036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8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87.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2E2FA-3989-4179-8D4B-31366E3C233D}" type="slidenum">
              <a:rPr lang="en-IN" smtClean="0"/>
              <a:pPr/>
              <a:t>2</a:t>
            </a:fld>
            <a:endParaRPr lang="en-IN" dirty="0"/>
          </a:p>
        </p:txBody>
      </p:sp>
    </p:spTree>
    <p:extLst>
      <p:ext uri="{BB962C8B-B14F-4D97-AF65-F5344CB8AC3E}">
        <p14:creationId xmlns:p14="http://schemas.microsoft.com/office/powerpoint/2010/main" xmlns="" val="929378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2E2FA-3989-4179-8D4B-31366E3C233D}" type="slidenum">
              <a:rPr lang="en-IN" smtClean="0"/>
              <a:pPr/>
              <a:t>18</a:t>
            </a:fld>
            <a:endParaRPr lang="en-IN" dirty="0"/>
          </a:p>
        </p:txBody>
      </p:sp>
    </p:spTree>
    <p:extLst>
      <p:ext uri="{BB962C8B-B14F-4D97-AF65-F5344CB8AC3E}">
        <p14:creationId xmlns:p14="http://schemas.microsoft.com/office/powerpoint/2010/main" xmlns="" val="74609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4513" y="5438776"/>
            <a:ext cx="5724525" cy="246221"/>
          </a:xfrm>
        </p:spPr>
        <p:txBody>
          <a:bodyPr/>
          <a:lstStyle/>
          <a:p>
            <a:endParaRPr lang="en-US" dirty="0"/>
          </a:p>
        </p:txBody>
      </p:sp>
      <p:sp>
        <p:nvSpPr>
          <p:cNvPr id="4" name="Slide Number Placeholder 3"/>
          <p:cNvSpPr>
            <a:spLocks noGrp="1"/>
          </p:cNvSpPr>
          <p:nvPr>
            <p:ph type="sldNum" sz="quarter" idx="10"/>
          </p:nvPr>
        </p:nvSpPr>
        <p:spPr>
          <a:xfrm>
            <a:off x="5994401" y="9738797"/>
            <a:ext cx="533400" cy="184666"/>
          </a:xfrm>
        </p:spPr>
        <p:txBody>
          <a:bodyPr/>
          <a:lstStyle/>
          <a:p>
            <a:fld id="{19537ADB-3BC6-4517-9CBF-43DBE5B82A4A}" type="slidenum">
              <a:rPr lang="en-US" smtClean="0"/>
              <a:pPr/>
              <a:t>19</a:t>
            </a:fld>
            <a:endParaRPr lang="en-US"/>
          </a:p>
        </p:txBody>
      </p:sp>
    </p:spTree>
    <p:extLst>
      <p:ext uri="{BB962C8B-B14F-4D97-AF65-F5344CB8AC3E}">
        <p14:creationId xmlns:p14="http://schemas.microsoft.com/office/powerpoint/2010/main" xmlns="" val="1808188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2E2FA-3989-4179-8D4B-31366E3C233D}" type="slidenum">
              <a:rPr lang="en-IN" smtClean="0"/>
              <a:pPr/>
              <a:t>20</a:t>
            </a:fld>
            <a:endParaRPr lang="en-IN" dirty="0"/>
          </a:p>
        </p:txBody>
      </p:sp>
    </p:spTree>
    <p:extLst>
      <p:ext uri="{BB962C8B-B14F-4D97-AF65-F5344CB8AC3E}">
        <p14:creationId xmlns="" xmlns:p14="http://schemas.microsoft.com/office/powerpoint/2010/main" val="929378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2E2FA-3989-4179-8D4B-31366E3C233D}" type="slidenum">
              <a:rPr lang="en-IN" smtClean="0"/>
              <a:pPr/>
              <a:t>25</a:t>
            </a:fld>
            <a:endParaRPr lang="en-IN" dirty="0"/>
          </a:p>
        </p:txBody>
      </p:sp>
    </p:spTree>
    <p:extLst>
      <p:ext uri="{BB962C8B-B14F-4D97-AF65-F5344CB8AC3E}">
        <p14:creationId xmlns="" xmlns:p14="http://schemas.microsoft.com/office/powerpoint/2010/main" val="929378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64BEAA-0493-45F7-A78C-1232B7E96BF3}" type="slidenum">
              <a:rPr lang="en-GB" smtClean="0"/>
              <a:pPr>
                <a:defRPr/>
              </a:pPr>
              <a:t>27</a:t>
            </a:fld>
            <a:endParaRPr lang="en-GB" dirty="0"/>
          </a:p>
        </p:txBody>
      </p:sp>
      <p:sp>
        <p:nvSpPr>
          <p:cNvPr id="5" name="Footer Placeholder 4"/>
          <p:cNvSpPr>
            <a:spLocks noGrp="1"/>
          </p:cNvSpPr>
          <p:nvPr>
            <p:ph type="ftr" sz="quarter" idx="11"/>
          </p:nvPr>
        </p:nvSpPr>
        <p:spPr/>
        <p:txBody>
          <a:bodyPr/>
          <a:lstStyle/>
          <a:p>
            <a:pPr>
              <a:defRPr/>
            </a:pPr>
            <a:r>
              <a:rPr lang="cs-CZ"/>
              <a:t>MUM-HIU001-20100927-(KK)-(SM)</a:t>
            </a:r>
          </a:p>
        </p:txBody>
      </p:sp>
      <p:sp>
        <p:nvSpPr>
          <p:cNvPr id="6" name="TextBox 5"/>
          <p:cNvSpPr txBox="1"/>
          <p:nvPr>
            <p:custDataLst>
              <p:tags r:id="rId1"/>
            </p:custDataLst>
          </p:nvPr>
        </p:nvSpPr>
        <p:spPr>
          <a:xfrm>
            <a:off x="0" y="0"/>
            <a:ext cx="3889225" cy="369332"/>
          </a:xfrm>
          <a:prstGeom prst="rect">
            <a:avLst/>
          </a:prstGeom>
          <a:noFill/>
        </p:spPr>
        <p:txBody>
          <a:bodyPr vert="horz" rtlCol="0">
            <a:spAutoFit/>
          </a:bodyPr>
          <a:lstStyle/>
          <a:p>
            <a:endParaRPr lang="en-GB" dirty="0"/>
          </a:p>
        </p:txBody>
      </p:sp>
    </p:spTree>
    <p:extLst>
      <p:ext uri="{BB962C8B-B14F-4D97-AF65-F5344CB8AC3E}">
        <p14:creationId xmlns="" xmlns:p14="http://schemas.microsoft.com/office/powerpoint/2010/main" val="2010936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64BEAA-0493-45F7-A78C-1232B7E96BF3}" type="slidenum">
              <a:rPr lang="en-GB" smtClean="0"/>
              <a:pPr>
                <a:defRPr/>
              </a:pPr>
              <a:t>28</a:t>
            </a:fld>
            <a:endParaRPr lang="en-GB" dirty="0"/>
          </a:p>
        </p:txBody>
      </p:sp>
      <p:sp>
        <p:nvSpPr>
          <p:cNvPr id="5" name="Footer Placeholder 4"/>
          <p:cNvSpPr>
            <a:spLocks noGrp="1"/>
          </p:cNvSpPr>
          <p:nvPr>
            <p:ph type="ftr" sz="quarter" idx="11"/>
          </p:nvPr>
        </p:nvSpPr>
        <p:spPr/>
        <p:txBody>
          <a:bodyPr/>
          <a:lstStyle/>
          <a:p>
            <a:pPr>
              <a:defRPr/>
            </a:pPr>
            <a:r>
              <a:rPr lang="cs-CZ"/>
              <a:t>MUM-HIU001-20100927-(KK)-(SM)</a:t>
            </a:r>
          </a:p>
        </p:txBody>
      </p:sp>
      <p:sp>
        <p:nvSpPr>
          <p:cNvPr id="6" name="TextBox 5"/>
          <p:cNvSpPr txBox="1"/>
          <p:nvPr>
            <p:custDataLst>
              <p:tags r:id="rId1"/>
            </p:custDataLst>
          </p:nvPr>
        </p:nvSpPr>
        <p:spPr>
          <a:xfrm>
            <a:off x="0" y="0"/>
            <a:ext cx="3889225" cy="369332"/>
          </a:xfrm>
          <a:prstGeom prst="rect">
            <a:avLst/>
          </a:prstGeom>
          <a:noFill/>
        </p:spPr>
        <p:txBody>
          <a:bodyPr vert="horz" rtlCol="0">
            <a:spAutoFit/>
          </a:bodyPr>
          <a:lstStyle/>
          <a:p>
            <a:endParaRPr lang="en-GB" dirty="0"/>
          </a:p>
        </p:txBody>
      </p:sp>
    </p:spTree>
    <p:extLst>
      <p:ext uri="{BB962C8B-B14F-4D97-AF65-F5344CB8AC3E}">
        <p14:creationId xmlns="" xmlns:p14="http://schemas.microsoft.com/office/powerpoint/2010/main" val="164351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2E2FA-3989-4179-8D4B-31366E3C233D}" type="slidenum">
              <a:rPr lang="en-IN" smtClean="0"/>
              <a:pPr/>
              <a:t>29</a:t>
            </a:fld>
            <a:endParaRPr lang="en-IN" dirty="0"/>
          </a:p>
        </p:txBody>
      </p:sp>
    </p:spTree>
    <p:extLst>
      <p:ext uri="{BB962C8B-B14F-4D97-AF65-F5344CB8AC3E}">
        <p14:creationId xmlns="" xmlns:p14="http://schemas.microsoft.com/office/powerpoint/2010/main" val="929378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2E2FA-3989-4179-8D4B-31366E3C233D}" type="slidenum">
              <a:rPr lang="en-IN" smtClean="0"/>
              <a:pPr/>
              <a:t>34</a:t>
            </a:fld>
            <a:endParaRPr lang="en-IN" dirty="0"/>
          </a:p>
        </p:txBody>
      </p:sp>
    </p:spTree>
    <p:extLst>
      <p:ext uri="{BB962C8B-B14F-4D97-AF65-F5344CB8AC3E}">
        <p14:creationId xmlns="" xmlns:p14="http://schemas.microsoft.com/office/powerpoint/2010/main" val="929378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2E2FA-3989-4179-8D4B-31366E3C233D}" type="slidenum">
              <a:rPr lang="en-IN" smtClean="0"/>
              <a:pPr/>
              <a:t>36</a:t>
            </a:fld>
            <a:endParaRPr lang="en-IN" dirty="0"/>
          </a:p>
        </p:txBody>
      </p:sp>
    </p:spTree>
    <p:extLst>
      <p:ext uri="{BB962C8B-B14F-4D97-AF65-F5344CB8AC3E}">
        <p14:creationId xmlns="" xmlns:p14="http://schemas.microsoft.com/office/powerpoint/2010/main" val="929378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2E2FA-3989-4179-8D4B-31366E3C233D}" type="slidenum">
              <a:rPr lang="en-IN" smtClean="0"/>
              <a:pPr/>
              <a:t>39</a:t>
            </a:fld>
            <a:endParaRPr lang="en-IN" dirty="0"/>
          </a:p>
        </p:txBody>
      </p:sp>
    </p:spTree>
    <p:extLst>
      <p:ext uri="{BB962C8B-B14F-4D97-AF65-F5344CB8AC3E}">
        <p14:creationId xmlns="" xmlns:p14="http://schemas.microsoft.com/office/powerpoint/2010/main" val="92937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2E2FA-3989-4179-8D4B-31366E3C233D}" type="slidenum">
              <a:rPr lang="en-IN" smtClean="0"/>
              <a:pPr/>
              <a:t>3</a:t>
            </a:fld>
            <a:endParaRPr lang="en-IN" dirty="0"/>
          </a:p>
        </p:txBody>
      </p:sp>
    </p:spTree>
    <p:extLst>
      <p:ext uri="{BB962C8B-B14F-4D97-AF65-F5344CB8AC3E}">
        <p14:creationId xmlns:p14="http://schemas.microsoft.com/office/powerpoint/2010/main" xmlns="" val="929378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2E2FA-3989-4179-8D4B-31366E3C233D}" type="slidenum">
              <a:rPr lang="en-IN" smtClean="0"/>
              <a:pPr/>
              <a:t>41</a:t>
            </a:fld>
            <a:endParaRPr lang="en-IN" dirty="0"/>
          </a:p>
        </p:txBody>
      </p:sp>
    </p:spTree>
    <p:extLst>
      <p:ext uri="{BB962C8B-B14F-4D97-AF65-F5344CB8AC3E}">
        <p14:creationId xmlns="" xmlns:p14="http://schemas.microsoft.com/office/powerpoint/2010/main" val="929378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2E2FA-3989-4179-8D4B-31366E3C233D}" type="slidenum">
              <a:rPr lang="en-IN" smtClean="0"/>
              <a:pPr/>
              <a:t>49</a:t>
            </a:fld>
            <a:endParaRPr lang="en-IN" dirty="0"/>
          </a:p>
        </p:txBody>
      </p:sp>
    </p:spTree>
    <p:extLst>
      <p:ext uri="{BB962C8B-B14F-4D97-AF65-F5344CB8AC3E}">
        <p14:creationId xmlns="" xmlns:p14="http://schemas.microsoft.com/office/powerpoint/2010/main" val="92937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2E2FA-3989-4179-8D4B-31366E3C233D}" type="slidenum">
              <a:rPr lang="en-IN" smtClean="0"/>
              <a:pPr/>
              <a:t>4</a:t>
            </a:fld>
            <a:endParaRPr lang="en-IN" dirty="0"/>
          </a:p>
        </p:txBody>
      </p:sp>
    </p:spTree>
    <p:extLst>
      <p:ext uri="{BB962C8B-B14F-4D97-AF65-F5344CB8AC3E}">
        <p14:creationId xmlns:p14="http://schemas.microsoft.com/office/powerpoint/2010/main" xmlns="" val="929378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2E2FA-3989-4179-8D4B-31366E3C233D}" type="slidenum">
              <a:rPr lang="en-IN" smtClean="0"/>
              <a:pPr/>
              <a:t>6</a:t>
            </a:fld>
            <a:endParaRPr lang="en-IN" dirty="0"/>
          </a:p>
        </p:txBody>
      </p:sp>
    </p:spTree>
    <p:extLst>
      <p:ext uri="{BB962C8B-B14F-4D97-AF65-F5344CB8AC3E}">
        <p14:creationId xmlns:p14="http://schemas.microsoft.com/office/powerpoint/2010/main" xmlns="" val="92937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B7C2D-E04A-4288-AEDC-09651ED4031D}" type="slidenum">
              <a:rPr lang="en-US" smtClean="0"/>
              <a:pPr/>
              <a:t>9</a:t>
            </a:fld>
            <a:endParaRPr lang="en-US"/>
          </a:p>
        </p:txBody>
      </p:sp>
    </p:spTree>
    <p:extLst>
      <p:ext uri="{BB962C8B-B14F-4D97-AF65-F5344CB8AC3E}">
        <p14:creationId xmlns:p14="http://schemas.microsoft.com/office/powerpoint/2010/main" xmlns="" val="23206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2E2FA-3989-4179-8D4B-31366E3C233D}" type="slidenum">
              <a:rPr lang="en-IN" smtClean="0"/>
              <a:pPr/>
              <a:t>12</a:t>
            </a:fld>
            <a:endParaRPr lang="en-IN" dirty="0"/>
          </a:p>
        </p:txBody>
      </p:sp>
    </p:spTree>
    <p:extLst>
      <p:ext uri="{BB962C8B-B14F-4D97-AF65-F5344CB8AC3E}">
        <p14:creationId xmlns:p14="http://schemas.microsoft.com/office/powerpoint/2010/main" xmlns="" val="1313555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2E2FA-3989-4179-8D4B-31366E3C233D}" type="slidenum">
              <a:rPr lang="en-IN" smtClean="0"/>
              <a:pPr/>
              <a:t>15</a:t>
            </a:fld>
            <a:endParaRPr lang="en-IN" dirty="0"/>
          </a:p>
        </p:txBody>
      </p:sp>
    </p:spTree>
    <p:extLst>
      <p:ext uri="{BB962C8B-B14F-4D97-AF65-F5344CB8AC3E}">
        <p14:creationId xmlns:p14="http://schemas.microsoft.com/office/powerpoint/2010/main" xmlns="" val="509292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836" y="4913324"/>
            <a:ext cx="5843560" cy="222433"/>
          </a:xfrm>
        </p:spPr>
        <p:txBody>
          <a:bodyPr/>
          <a:lstStyle/>
          <a:p>
            <a:endParaRPr lang="en-US" dirty="0"/>
          </a:p>
        </p:txBody>
      </p:sp>
      <p:sp>
        <p:nvSpPr>
          <p:cNvPr id="4" name="Slide Number Placeholder 3"/>
          <p:cNvSpPr>
            <a:spLocks noGrp="1"/>
          </p:cNvSpPr>
          <p:nvPr>
            <p:ph type="sldNum" sz="quarter" idx="10"/>
          </p:nvPr>
        </p:nvSpPr>
        <p:spPr>
          <a:xfrm>
            <a:off x="6119049" y="8797909"/>
            <a:ext cx="544491" cy="166825"/>
          </a:xfrm>
        </p:spPr>
        <p:txBody>
          <a:bodyPr/>
          <a:lstStyle/>
          <a:p>
            <a:fld id="{19537ADB-3BC6-4517-9CBF-43DBE5B82A4A}" type="slidenum">
              <a:rPr lang="en-US" smtClean="0"/>
              <a:pPr/>
              <a:t>16</a:t>
            </a:fld>
            <a:endParaRPr lang="en-US"/>
          </a:p>
        </p:txBody>
      </p:sp>
    </p:spTree>
    <p:extLst>
      <p:ext uri="{BB962C8B-B14F-4D97-AF65-F5344CB8AC3E}">
        <p14:creationId xmlns:p14="http://schemas.microsoft.com/office/powerpoint/2010/main" xmlns="" val="921614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836" y="4913324"/>
            <a:ext cx="5843560" cy="222433"/>
          </a:xfrm>
        </p:spPr>
        <p:txBody>
          <a:bodyPr/>
          <a:lstStyle/>
          <a:p>
            <a:endParaRPr lang="en-US" dirty="0"/>
          </a:p>
        </p:txBody>
      </p:sp>
      <p:sp>
        <p:nvSpPr>
          <p:cNvPr id="4" name="Slide Number Placeholder 3"/>
          <p:cNvSpPr>
            <a:spLocks noGrp="1"/>
          </p:cNvSpPr>
          <p:nvPr>
            <p:ph type="sldNum" sz="quarter" idx="10"/>
          </p:nvPr>
        </p:nvSpPr>
        <p:spPr>
          <a:xfrm>
            <a:off x="6119049" y="8797909"/>
            <a:ext cx="544491" cy="166825"/>
          </a:xfrm>
        </p:spPr>
        <p:txBody>
          <a:bodyPr/>
          <a:lstStyle/>
          <a:p>
            <a:fld id="{19537ADB-3BC6-4517-9CBF-43DBE5B82A4A}" type="slidenum">
              <a:rPr lang="en-US" smtClean="0"/>
              <a:pPr/>
              <a:t>17</a:t>
            </a:fld>
            <a:endParaRPr lang="en-US"/>
          </a:p>
        </p:txBody>
      </p:sp>
    </p:spTree>
    <p:extLst>
      <p:ext uri="{BB962C8B-B14F-4D97-AF65-F5344CB8AC3E}">
        <p14:creationId xmlns:p14="http://schemas.microsoft.com/office/powerpoint/2010/main" xmlns="" val="15260834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3.xml"/><Relationship Id="rId7" Type="http://schemas.openxmlformats.org/officeDocument/2006/relationships/image" Target="../media/image4.tif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5" name="Picture 8" descr="D:\Users\Vineet Thakur\Desktop\Gaurav\04 Powerpoint\Samagra Cover.jpg"/>
          <p:cNvPicPr>
            <a:picLocks noChangeAspect="1" noChangeArrowheads="1"/>
          </p:cNvPicPr>
          <p:nvPr userDrawn="1">
            <p:custDataLst>
              <p:tags r:id="rId1"/>
            </p:custDataLst>
          </p:nvPr>
        </p:nvPicPr>
        <p:blipFill>
          <a:blip r:embed="rId6" cstate="email">
            <a:extLst>
              <a:ext uri="{28A0092B-C50C-407E-A947-70E740481C1C}">
                <a14:useLocalDpi xmlns:a14="http://schemas.microsoft.com/office/drawing/2010/main" xmlns=""/>
              </a:ext>
            </a:extLst>
          </a:blip>
          <a:srcRect/>
          <a:stretch>
            <a:fillRect/>
          </a:stretch>
        </p:blipFill>
        <p:spPr bwMode="auto">
          <a:xfrm>
            <a:off x="0" y="1620"/>
            <a:ext cx="9144000" cy="6854761"/>
          </a:xfrm>
          <a:prstGeom prst="rect">
            <a:avLst/>
          </a:prstGeom>
          <a:noFill/>
          <a:ln w="9525">
            <a:noFill/>
            <a:miter lim="800000"/>
            <a:headEnd/>
            <a:tailEnd/>
          </a:ln>
        </p:spPr>
      </p:pic>
      <p:sp>
        <p:nvSpPr>
          <p:cNvPr id="13" name="Oval 24"/>
          <p:cNvSpPr/>
          <p:nvPr>
            <p:custDataLst>
              <p:tags r:id="rId2"/>
            </p:custDataLst>
          </p:nvPr>
        </p:nvSpPr>
        <p:spPr bwMode="auto">
          <a:xfrm>
            <a:off x="2554489" y="3213574"/>
            <a:ext cx="218678" cy="218666"/>
          </a:xfrm>
          <a:prstGeom prst="ellipse">
            <a:avLst/>
          </a:prstGeom>
          <a:gradFill flip="none" rotWithShape="1">
            <a:gsLst>
              <a:gs pos="0">
                <a:srgbClr val="FF6600"/>
              </a:gs>
              <a:gs pos="50000">
                <a:schemeClr val="accent3">
                  <a:lumMod val="75000"/>
                </a:schemeClr>
              </a:gs>
              <a:gs pos="100000">
                <a:schemeClr val="accent3"/>
              </a:gs>
            </a:gsLst>
            <a:lin ang="18900000" scaled="1"/>
            <a:tileRect/>
          </a:gradFill>
          <a:ln w="19050" cap="flat" cmpd="sng" algn="ctr">
            <a:solidFill>
              <a:schemeClr val="bg1"/>
            </a:solidFill>
            <a:prstDash val="solid"/>
            <a:round/>
            <a:headEnd type="none" w="med" len="med"/>
            <a:tailEnd type="none" w="med" len="med"/>
          </a:ln>
          <a:effectLst/>
        </p:spPr>
        <p:txBody>
          <a:bodyPr wrap="none" lIns="93186" tIns="46594" rIns="93186" bIns="46594" anchor="ctr"/>
          <a:lstStyle/>
          <a:p>
            <a:pPr algn="ctr" defTabSz="913335" fontAlgn="base">
              <a:spcBef>
                <a:spcPct val="0"/>
              </a:spcBef>
              <a:spcAft>
                <a:spcPct val="0"/>
              </a:spcAft>
              <a:defRPr/>
            </a:pPr>
            <a:endParaRPr lang="en-IN" sz="900" dirty="0">
              <a:solidFill>
                <a:srgbClr val="000000"/>
              </a:solidFill>
              <a:effectLst>
                <a:outerShdw blurRad="38100" dist="38100" dir="2700000" algn="tl">
                  <a:srgbClr val="000000">
                    <a:alpha val="43137"/>
                  </a:srgbClr>
                </a:outerShdw>
              </a:effectLst>
              <a:cs typeface="Arial" charset="0"/>
            </a:endParaRPr>
          </a:p>
        </p:txBody>
      </p:sp>
      <p:sp>
        <p:nvSpPr>
          <p:cNvPr id="14" name="Oval 25"/>
          <p:cNvSpPr/>
          <p:nvPr>
            <p:custDataLst>
              <p:tags r:id="rId3"/>
            </p:custDataLst>
          </p:nvPr>
        </p:nvSpPr>
        <p:spPr bwMode="auto">
          <a:xfrm>
            <a:off x="4498297" y="2934978"/>
            <a:ext cx="218678" cy="218666"/>
          </a:xfrm>
          <a:prstGeom prst="ellipse">
            <a:avLst/>
          </a:prstGeom>
          <a:gradFill flip="none" rotWithShape="1">
            <a:gsLst>
              <a:gs pos="0">
                <a:srgbClr val="282B7A">
                  <a:shade val="30000"/>
                  <a:satMod val="115000"/>
                </a:srgbClr>
              </a:gs>
              <a:gs pos="50000">
                <a:srgbClr val="282B7A">
                  <a:shade val="67500"/>
                  <a:satMod val="115000"/>
                </a:srgbClr>
              </a:gs>
              <a:gs pos="100000">
                <a:srgbClr val="282B7A">
                  <a:shade val="100000"/>
                  <a:satMod val="115000"/>
                </a:srgbClr>
              </a:gs>
            </a:gsLst>
            <a:lin ang="18900000" scaled="1"/>
            <a:tileRect/>
          </a:gradFill>
          <a:ln w="19050" cap="flat" cmpd="sng" algn="ctr">
            <a:solidFill>
              <a:schemeClr val="bg1"/>
            </a:solidFill>
            <a:prstDash val="solid"/>
            <a:round/>
            <a:headEnd type="none" w="med" len="med"/>
            <a:tailEnd type="none" w="med" len="med"/>
          </a:ln>
          <a:effectLst/>
        </p:spPr>
        <p:txBody>
          <a:bodyPr wrap="none" lIns="93186" tIns="46594" rIns="93186" bIns="46594" anchor="ctr"/>
          <a:lstStyle/>
          <a:p>
            <a:pPr algn="ctr" defTabSz="913335" fontAlgn="base">
              <a:spcBef>
                <a:spcPct val="0"/>
              </a:spcBef>
              <a:spcAft>
                <a:spcPct val="0"/>
              </a:spcAft>
              <a:defRPr/>
            </a:pPr>
            <a:endParaRPr lang="en-IN" sz="900" dirty="0">
              <a:solidFill>
                <a:srgbClr val="000000"/>
              </a:solidFill>
              <a:effectLst>
                <a:outerShdw blurRad="38100" dist="38100" dir="2700000" algn="tl">
                  <a:srgbClr val="000000">
                    <a:alpha val="43137"/>
                  </a:srgbClr>
                </a:outerShdw>
              </a:effectLst>
              <a:cs typeface="Arial" charset="0"/>
            </a:endParaRPr>
          </a:p>
        </p:txBody>
      </p:sp>
      <p:sp>
        <p:nvSpPr>
          <p:cNvPr id="15" name="Oval 26"/>
          <p:cNvSpPr/>
          <p:nvPr>
            <p:custDataLst>
              <p:tags r:id="rId4"/>
            </p:custDataLst>
          </p:nvPr>
        </p:nvSpPr>
        <p:spPr bwMode="auto">
          <a:xfrm>
            <a:off x="7316820" y="3075896"/>
            <a:ext cx="218678" cy="218665"/>
          </a:xfrm>
          <a:prstGeom prst="ellipse">
            <a:avLst/>
          </a:prstGeom>
          <a:gradFill flip="none" rotWithShape="1">
            <a:gsLst>
              <a:gs pos="0">
                <a:schemeClr val="accent4">
                  <a:lumMod val="50000"/>
                </a:schemeClr>
              </a:gs>
              <a:gs pos="50000">
                <a:schemeClr val="accent4">
                  <a:lumMod val="75000"/>
                </a:schemeClr>
              </a:gs>
              <a:gs pos="100000">
                <a:schemeClr val="accent4"/>
              </a:gs>
            </a:gsLst>
            <a:lin ang="18900000" scaled="1"/>
            <a:tileRect/>
          </a:gradFill>
          <a:ln w="19050" cap="flat" cmpd="sng" algn="ctr">
            <a:solidFill>
              <a:schemeClr val="bg1"/>
            </a:solidFill>
            <a:prstDash val="solid"/>
            <a:round/>
            <a:headEnd type="none" w="med" len="med"/>
            <a:tailEnd type="none" w="med" len="med"/>
          </a:ln>
          <a:effectLst/>
        </p:spPr>
        <p:txBody>
          <a:bodyPr wrap="none" lIns="93186" tIns="46594" rIns="93186" bIns="46594" anchor="ctr"/>
          <a:lstStyle/>
          <a:p>
            <a:pPr algn="ctr" defTabSz="913335" fontAlgn="base">
              <a:spcBef>
                <a:spcPct val="0"/>
              </a:spcBef>
              <a:spcAft>
                <a:spcPct val="0"/>
              </a:spcAft>
              <a:defRPr/>
            </a:pPr>
            <a:endParaRPr lang="en-IN" sz="900" dirty="0">
              <a:solidFill>
                <a:srgbClr val="000000"/>
              </a:solidFill>
              <a:effectLst>
                <a:outerShdw blurRad="38100" dist="38100" dir="2700000" algn="tl">
                  <a:srgbClr val="000000">
                    <a:alpha val="43137"/>
                  </a:srgbClr>
                </a:outerShdw>
              </a:effectLst>
              <a:cs typeface="Arial" charset="0"/>
            </a:endParaRPr>
          </a:p>
        </p:txBody>
      </p:sp>
      <p:sp>
        <p:nvSpPr>
          <p:cNvPr id="13314" name="Rectangle 1026"/>
          <p:cNvSpPr>
            <a:spLocks noGrp="1" noChangeArrowheads="1"/>
          </p:cNvSpPr>
          <p:nvPr>
            <p:ph type="ctrTitle" hasCustomPrompt="1"/>
          </p:nvPr>
        </p:nvSpPr>
        <p:spPr>
          <a:xfrm>
            <a:off x="1802185" y="5083528"/>
            <a:ext cx="6931999" cy="1024896"/>
          </a:xfrm>
        </p:spPr>
        <p:txBody>
          <a:bodyPr/>
          <a:lstStyle>
            <a:lvl1pPr>
              <a:defRPr sz="3700" baseline="0">
                <a:solidFill>
                  <a:schemeClr val="tx2"/>
                </a:solidFill>
                <a:effectLst/>
              </a:defRPr>
            </a:lvl1pPr>
          </a:lstStyle>
          <a:p>
            <a:r>
              <a:rPr lang="en-GB" dirty="0" smtClean="0"/>
              <a:t>Himachal Pradesh Education Department</a:t>
            </a:r>
            <a:endParaRPr lang="en-GB" dirty="0"/>
          </a:p>
        </p:txBody>
      </p:sp>
      <p:sp>
        <p:nvSpPr>
          <p:cNvPr id="13315" name="Rectangle 1027"/>
          <p:cNvSpPr>
            <a:spLocks noGrp="1" noChangeArrowheads="1"/>
          </p:cNvSpPr>
          <p:nvPr>
            <p:ph type="subTitle" idx="1" hasCustomPrompt="1"/>
          </p:nvPr>
        </p:nvSpPr>
        <p:spPr>
          <a:xfrm>
            <a:off x="1802186" y="6152492"/>
            <a:ext cx="6931999" cy="251222"/>
          </a:xfrm>
          <a:noFill/>
          <a:ln w="9525">
            <a:noFill/>
            <a:miter lim="800000"/>
            <a:headEnd/>
            <a:tailEnd/>
          </a:ln>
          <a:effectLst/>
        </p:spPr>
        <p:txBody>
          <a:bodyPr>
            <a:spAutoFit/>
          </a:bodyPr>
          <a:lstStyle>
            <a:lvl1pPr algn="l" rtl="0" fontAlgn="base">
              <a:spcBef>
                <a:spcPct val="0"/>
              </a:spcBef>
              <a:spcAft>
                <a:spcPct val="0"/>
              </a:spcAft>
              <a:defRPr lang="en-GB" sz="1600" b="1" kern="1200" dirty="0" smtClean="0">
                <a:solidFill>
                  <a:schemeClr val="tx2"/>
                </a:solidFill>
                <a:effectLst/>
                <a:latin typeface="Calibri" pitchFamily="34" charset="0"/>
                <a:ea typeface="+mn-ea"/>
                <a:cs typeface="Calibri" pitchFamily="34" charset="0"/>
              </a:defRPr>
            </a:lvl1pPr>
          </a:lstStyle>
          <a:p>
            <a:r>
              <a:rPr lang="en-GB" dirty="0" smtClean="0"/>
              <a:t>13 April 2017</a:t>
            </a:r>
            <a:endParaRPr lang="en-GB" dirty="0"/>
          </a:p>
        </p:txBody>
      </p:sp>
      <p:sp>
        <p:nvSpPr>
          <p:cNvPr id="2" name="Rectangle 1"/>
          <p:cNvSpPr/>
          <p:nvPr userDrawn="1"/>
        </p:nvSpPr>
        <p:spPr bwMode="auto">
          <a:xfrm>
            <a:off x="2959644" y="3297199"/>
            <a:ext cx="4066589" cy="1642774"/>
          </a:xfrm>
          <a:prstGeom prst="rect">
            <a:avLst/>
          </a:prstGeom>
          <a:solidFill>
            <a:schemeClr val="bg1"/>
          </a:solidFill>
          <a:ln w="19050" cap="flat" cmpd="sng" algn="ctr">
            <a:noFill/>
            <a:prstDash val="solid"/>
            <a:round/>
            <a:headEnd type="none" w="med" len="med"/>
            <a:tailEnd type="none" w="med" len="med"/>
          </a:ln>
          <a:effectLst/>
        </p:spPr>
        <p:txBody>
          <a:bodyPr vert="horz" wrap="square" lIns="71954" tIns="71954" rIns="71954" bIns="71954" numCol="1" rtlCol="0" anchor="ctr" anchorCtr="0" compatLnSpc="1">
            <a:prstTxWarp prst="textNoShape">
              <a:avLst/>
            </a:prstTxWarp>
          </a:bodyPr>
          <a:lstStyle/>
          <a:p>
            <a:pPr defTabSz="913818" fontAlgn="base">
              <a:spcBef>
                <a:spcPct val="0"/>
              </a:spcBef>
              <a:spcAft>
                <a:spcPct val="0"/>
              </a:spcAft>
            </a:pPr>
            <a:endParaRPr lang="en-US" sz="1600" b="1" dirty="0">
              <a:solidFill>
                <a:srgbClr val="FFFFFF"/>
              </a:solidFill>
              <a:latin typeface="Calibri" pitchFamily="34" charset="0"/>
              <a:cs typeface="Calibri" pitchFamily="34" charset="0"/>
            </a:endParaRPr>
          </a:p>
        </p:txBody>
      </p:sp>
      <p:pic>
        <p:nvPicPr>
          <p:cNvPr id="10" name="Picture 9"/>
          <p:cNvPicPr>
            <a:picLocks noChangeAspect="1"/>
          </p:cNvPicPr>
          <p:nvPr userDrawn="1"/>
        </p:nvPicPr>
        <p:blipFill>
          <a:blip r:embed="rId7" cstate="print"/>
          <a:stretch>
            <a:fillRect/>
          </a:stretch>
        </p:blipFill>
        <p:spPr>
          <a:xfrm>
            <a:off x="2959644" y="3564978"/>
            <a:ext cx="1510556" cy="987121"/>
          </a:xfrm>
          <a:prstGeom prst="rect">
            <a:avLst/>
          </a:prstGeom>
        </p:spPr>
      </p:pic>
      <p:pic>
        <p:nvPicPr>
          <p:cNvPr id="3" name="Picture 2"/>
          <p:cNvPicPr>
            <a:picLocks noChangeAspect="1"/>
          </p:cNvPicPr>
          <p:nvPr userDrawn="1"/>
        </p:nvPicPr>
        <p:blipFill>
          <a:blip r:embed="rId8" cstate="print"/>
          <a:stretch>
            <a:fillRect/>
          </a:stretch>
        </p:blipFill>
        <p:spPr>
          <a:xfrm>
            <a:off x="4544914" y="3653434"/>
            <a:ext cx="2771906" cy="810208"/>
          </a:xfrm>
          <a:prstGeom prst="rect">
            <a:avLst/>
          </a:prstGeom>
        </p:spPr>
      </p:pic>
    </p:spTree>
    <p:extLst>
      <p:ext uri="{BB962C8B-B14F-4D97-AF65-F5344CB8AC3E}">
        <p14:creationId xmlns:p14="http://schemas.microsoft.com/office/powerpoint/2010/main" xmlns="" val="195426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lide Title"/>
          <p:cNvSpPr>
            <a:spLocks noGrp="1"/>
          </p:cNvSpPr>
          <p:nvPr>
            <p:ph type="title"/>
          </p:nvPr>
        </p:nvSpPr>
        <p:spPr>
          <a:xfrm>
            <a:off x="90527" y="251919"/>
            <a:ext cx="7380000" cy="316645"/>
          </a:xfrm>
          <a:noFill/>
          <a:ln w="9525">
            <a:noFill/>
            <a:miter lim="800000"/>
            <a:headEnd/>
            <a:tailEnd/>
          </a:ln>
          <a:effectLst/>
        </p:spPr>
        <p:txBody>
          <a:bodyPr anchor="ctr"/>
          <a:lstStyle>
            <a:lvl1pPr>
              <a:defRPr lang="en-IN" sz="2200" b="1" kern="1200" dirty="0">
                <a:ln w="1270">
                  <a:noFill/>
                </a:ln>
                <a:solidFill>
                  <a:schemeClr val="tx2">
                    <a:lumMod val="50000"/>
                  </a:schemeClr>
                </a:solidFill>
                <a:effectLst/>
                <a:latin typeface="Calibri" pitchFamily="34" charset="0"/>
                <a:ea typeface="+mn-ea"/>
                <a:cs typeface="Calibri" pitchFamily="34" charset="0"/>
              </a:defRPr>
            </a:lvl1pPr>
          </a:lstStyle>
          <a:p>
            <a:pPr lvl="0"/>
            <a:r>
              <a:rPr lang="en-US" dirty="0"/>
              <a:t>Click to edit Master title style</a:t>
            </a:r>
            <a:endParaRPr lang="en-IN" dirty="0"/>
          </a:p>
        </p:txBody>
      </p:sp>
      <p:sp>
        <p:nvSpPr>
          <p:cNvPr id="9" name="Pentagon 8"/>
          <p:cNvSpPr/>
          <p:nvPr userDrawn="1"/>
        </p:nvSpPr>
        <p:spPr bwMode="auto">
          <a:xfrm>
            <a:off x="12" y="6498411"/>
            <a:ext cx="385059" cy="251755"/>
          </a:xfrm>
          <a:prstGeom prst="homePlate">
            <a:avLst>
              <a:gd name="adj" fmla="val 28125"/>
            </a:avLst>
          </a:prstGeom>
          <a:solidFill>
            <a:schemeClr val="accent6">
              <a:lumMod val="60000"/>
              <a:lumOff val="40000"/>
            </a:schemeClr>
          </a:solidFill>
          <a:ln w="19050" cap="flat" cmpd="sng" algn="ctr">
            <a:noFill/>
            <a:prstDash val="solid"/>
            <a:round/>
            <a:headEnd type="none" w="med" len="med"/>
            <a:tailEnd type="none" w="med" len="med"/>
          </a:ln>
          <a:effectLst/>
        </p:spPr>
        <p:txBody>
          <a:bodyPr vert="horz" wrap="square" lIns="73376" tIns="73376" rIns="73376" bIns="73376" numCol="1" rtlCol="0" anchor="ctr" anchorCtr="0" compatLnSpc="1">
            <a:prstTxWarp prst="textNoShape">
              <a:avLst/>
            </a:prstTxWarp>
          </a:bodyPr>
          <a:lstStyle/>
          <a:p>
            <a:pPr defTabSz="931878" fontAlgn="base">
              <a:spcBef>
                <a:spcPct val="0"/>
              </a:spcBef>
              <a:spcAft>
                <a:spcPct val="0"/>
              </a:spcAft>
            </a:pPr>
            <a:endParaRPr lang="en-IN" sz="1600" b="1" dirty="0">
              <a:solidFill>
                <a:srgbClr val="FFFFFF"/>
              </a:solidFill>
              <a:latin typeface="Calibri" pitchFamily="34" charset="0"/>
              <a:cs typeface="Calibri" pitchFamily="34" charset="0"/>
            </a:endParaRPr>
          </a:p>
        </p:txBody>
      </p:sp>
      <p:sp>
        <p:nvSpPr>
          <p:cNvPr id="10" name="Slide Number"/>
          <p:cNvSpPr txBox="1">
            <a:spLocks/>
          </p:cNvSpPr>
          <p:nvPr userDrawn="1">
            <p:custDataLst>
              <p:tags r:id="rId1"/>
            </p:custDataLst>
          </p:nvPr>
        </p:nvSpPr>
        <p:spPr>
          <a:xfrm>
            <a:off x="120560" y="6553621"/>
            <a:ext cx="143938" cy="141312"/>
          </a:xfrm>
          <a:prstGeom prst="rect">
            <a:avLst/>
          </a:prstGeom>
          <a:noFill/>
          <a:ln>
            <a:noFill/>
          </a:ln>
        </p:spPr>
        <p:txBody>
          <a:bodyPr vert="horz" wrap="none" lIns="0" tIns="0" rIns="0" bIns="0" rtlCol="0" anchor="ctr">
            <a:spAutoFit/>
          </a:bodyPr>
          <a:lstStyle>
            <a:defPPr>
              <a:defRPr lang="en-US"/>
            </a:defPPr>
            <a:lvl1pPr>
              <a:defRPr sz="1000" baseline="0">
                <a:latin typeface="+mn-lt"/>
              </a:defRPr>
            </a:lvl1pPr>
          </a:lstStyle>
          <a:p>
            <a:pPr algn="ctr" defTabSz="913335" fontAlgn="base">
              <a:spcBef>
                <a:spcPct val="0"/>
              </a:spcBef>
              <a:spcAft>
                <a:spcPct val="0"/>
              </a:spcAft>
            </a:pPr>
            <a:fld id="{42C328C1-A84F-4A39-A664-DBA00541A8C6}" type="slidenum">
              <a:rPr lang="en-US" sz="900" smtClean="0">
                <a:solidFill>
                  <a:srgbClr val="FFFFFF"/>
                </a:solidFill>
                <a:latin typeface="Calibri" panose="020F0502020204030204" pitchFamily="34" charset="0"/>
                <a:cs typeface="Arial" charset="0"/>
              </a:rPr>
              <a:pPr algn="ctr" defTabSz="913335" fontAlgn="base">
                <a:spcBef>
                  <a:spcPct val="0"/>
                </a:spcBef>
                <a:spcAft>
                  <a:spcPct val="0"/>
                </a:spcAft>
              </a:pPr>
              <a:t>‹#›</a:t>
            </a:fld>
            <a:endParaRPr lang="en-US" sz="900" dirty="0">
              <a:solidFill>
                <a:srgbClr val="FFFFFF"/>
              </a:solidFill>
              <a:latin typeface="Calibri" panose="020F0502020204030204" pitchFamily="34" charset="0"/>
              <a:cs typeface="Arial" charset="0"/>
            </a:endParaRPr>
          </a:p>
        </p:txBody>
      </p:sp>
    </p:spTree>
    <p:extLst>
      <p:ext uri="{BB962C8B-B14F-4D97-AF65-F5344CB8AC3E}">
        <p14:creationId xmlns:p14="http://schemas.microsoft.com/office/powerpoint/2010/main" xmlns="" val="137389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Slide Title"/>
          <p:cNvSpPr>
            <a:spLocks noGrp="1"/>
          </p:cNvSpPr>
          <p:nvPr>
            <p:ph type="title"/>
          </p:nvPr>
        </p:nvSpPr>
        <p:spPr>
          <a:xfrm>
            <a:off x="90527" y="251919"/>
            <a:ext cx="7380000" cy="316645"/>
          </a:xfrm>
          <a:noFill/>
          <a:ln w="9525">
            <a:noFill/>
            <a:miter lim="800000"/>
            <a:headEnd/>
            <a:tailEnd/>
          </a:ln>
          <a:effectLst/>
        </p:spPr>
        <p:txBody>
          <a:bodyPr anchor="ctr"/>
          <a:lstStyle>
            <a:lvl1pPr>
              <a:defRPr lang="en-IN" sz="2200" b="1" kern="1200" dirty="0">
                <a:ln w="1270">
                  <a:noFill/>
                </a:ln>
                <a:solidFill>
                  <a:schemeClr val="tx2">
                    <a:lumMod val="50000"/>
                  </a:schemeClr>
                </a:solidFill>
                <a:effectLst/>
                <a:latin typeface="Calibri" pitchFamily="34" charset="0"/>
                <a:ea typeface="+mn-ea"/>
                <a:cs typeface="Calibri" pitchFamily="34" charset="0"/>
              </a:defRPr>
            </a:lvl1pPr>
          </a:lstStyle>
          <a:p>
            <a:pPr lvl="0"/>
            <a:r>
              <a:rPr lang="en-US" dirty="0"/>
              <a:t>Click to edit Master title style</a:t>
            </a:r>
            <a:endParaRPr lang="en-IN" dirty="0"/>
          </a:p>
        </p:txBody>
      </p:sp>
      <p:sp>
        <p:nvSpPr>
          <p:cNvPr id="9" name="Pentagon 8"/>
          <p:cNvSpPr/>
          <p:nvPr userDrawn="1"/>
        </p:nvSpPr>
        <p:spPr bwMode="auto">
          <a:xfrm>
            <a:off x="12" y="6498411"/>
            <a:ext cx="385059" cy="251755"/>
          </a:xfrm>
          <a:prstGeom prst="homePlate">
            <a:avLst>
              <a:gd name="adj" fmla="val 28125"/>
            </a:avLst>
          </a:prstGeom>
          <a:solidFill>
            <a:schemeClr val="accent6">
              <a:lumMod val="60000"/>
              <a:lumOff val="40000"/>
            </a:schemeClr>
          </a:solidFill>
          <a:ln w="19050" cap="flat" cmpd="sng" algn="ctr">
            <a:noFill/>
            <a:prstDash val="solid"/>
            <a:round/>
            <a:headEnd type="none" w="med" len="med"/>
            <a:tailEnd type="none" w="med" len="med"/>
          </a:ln>
          <a:effectLst/>
        </p:spPr>
        <p:txBody>
          <a:bodyPr vert="horz" wrap="square" lIns="73376" tIns="73376" rIns="73376" bIns="73376" numCol="1" rtlCol="0" anchor="ctr" anchorCtr="0" compatLnSpc="1">
            <a:prstTxWarp prst="textNoShape">
              <a:avLst/>
            </a:prstTxWarp>
          </a:bodyPr>
          <a:lstStyle/>
          <a:p>
            <a:pPr defTabSz="931878" fontAlgn="base">
              <a:spcBef>
                <a:spcPct val="0"/>
              </a:spcBef>
              <a:spcAft>
                <a:spcPct val="0"/>
              </a:spcAft>
            </a:pPr>
            <a:endParaRPr lang="en-IN" sz="1600" b="1" dirty="0">
              <a:solidFill>
                <a:srgbClr val="FFFFFF"/>
              </a:solidFill>
              <a:latin typeface="Calibri" pitchFamily="34" charset="0"/>
              <a:cs typeface="Calibri" pitchFamily="34" charset="0"/>
            </a:endParaRPr>
          </a:p>
        </p:txBody>
      </p:sp>
      <p:sp>
        <p:nvSpPr>
          <p:cNvPr id="10" name="Slide Number"/>
          <p:cNvSpPr txBox="1">
            <a:spLocks/>
          </p:cNvSpPr>
          <p:nvPr userDrawn="1">
            <p:custDataLst>
              <p:tags r:id="rId1"/>
            </p:custDataLst>
          </p:nvPr>
        </p:nvSpPr>
        <p:spPr>
          <a:xfrm>
            <a:off x="120560" y="6553621"/>
            <a:ext cx="143938" cy="141312"/>
          </a:xfrm>
          <a:prstGeom prst="rect">
            <a:avLst/>
          </a:prstGeom>
          <a:noFill/>
          <a:ln>
            <a:noFill/>
          </a:ln>
        </p:spPr>
        <p:txBody>
          <a:bodyPr vert="horz" wrap="none" lIns="0" tIns="0" rIns="0" bIns="0" rtlCol="0" anchor="ctr">
            <a:spAutoFit/>
          </a:bodyPr>
          <a:lstStyle>
            <a:defPPr>
              <a:defRPr lang="en-US"/>
            </a:defPPr>
            <a:lvl1pPr>
              <a:defRPr sz="1000" baseline="0">
                <a:latin typeface="+mn-lt"/>
              </a:defRPr>
            </a:lvl1pPr>
          </a:lstStyle>
          <a:p>
            <a:pPr algn="ctr" defTabSz="913335" fontAlgn="base">
              <a:spcBef>
                <a:spcPct val="0"/>
              </a:spcBef>
              <a:spcAft>
                <a:spcPct val="0"/>
              </a:spcAft>
            </a:pPr>
            <a:fld id="{42C328C1-A84F-4A39-A664-DBA00541A8C6}" type="slidenum">
              <a:rPr lang="en-US" sz="900" smtClean="0">
                <a:solidFill>
                  <a:srgbClr val="FFFFFF"/>
                </a:solidFill>
                <a:latin typeface="Calibri" panose="020F0502020204030204" pitchFamily="34" charset="0"/>
                <a:cs typeface="Arial" charset="0"/>
              </a:rPr>
              <a:pPr algn="ctr" defTabSz="913335" fontAlgn="base">
                <a:spcBef>
                  <a:spcPct val="0"/>
                </a:spcBef>
                <a:spcAft>
                  <a:spcPct val="0"/>
                </a:spcAft>
              </a:pPr>
              <a:t>‹#›</a:t>
            </a:fld>
            <a:endParaRPr lang="en-US" sz="900" dirty="0">
              <a:solidFill>
                <a:srgbClr val="FFFFFF"/>
              </a:solidFill>
              <a:latin typeface="Calibri" panose="020F0502020204030204" pitchFamily="34" charset="0"/>
              <a:cs typeface="Arial" charset="0"/>
            </a:endParaRPr>
          </a:p>
        </p:txBody>
      </p:sp>
      <p:sp>
        <p:nvSpPr>
          <p:cNvPr id="4" name="Text Placeholder 3"/>
          <p:cNvSpPr>
            <a:spLocks noGrp="1"/>
          </p:cNvSpPr>
          <p:nvPr>
            <p:ph type="body" sz="quarter" idx="10"/>
          </p:nvPr>
        </p:nvSpPr>
        <p:spPr>
          <a:xfrm>
            <a:off x="90534" y="1371600"/>
            <a:ext cx="8901073" cy="1256112"/>
          </a:xfrm>
        </p:spPr>
        <p:txBody>
          <a:bodyPr wrap="square">
            <a:spAutoFit/>
          </a:bodyPr>
          <a:lstStyle>
            <a:lvl1pPr marL="0" inden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xmlns="" val="39684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6218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a:xfrm rot="5400000">
            <a:off x="7589520" y="1081851"/>
            <a:ext cx="2011680" cy="384048"/>
          </a:xfrm>
          <a:prstGeom prst="rect">
            <a:avLst/>
          </a:prstGeom>
        </p:spPr>
        <p:txBody>
          <a:bodyPr rtlCol="0"/>
          <a:lstStyle/>
          <a:p>
            <a:fld id="{5F54B349-AAD4-4915-8252-15F411846525}" type="datetimeFigureOut">
              <a:rPr lang="en-US" smtClean="0"/>
              <a:pPr/>
              <a:t>7/29/2017</a:t>
            </a:fld>
            <a:endParaRPr lang="en-US"/>
          </a:p>
        </p:txBody>
      </p:sp>
      <p:sp>
        <p:nvSpPr>
          <p:cNvPr id="9" name="Slide Number Placeholder 8"/>
          <p:cNvSpPr>
            <a:spLocks noGrp="1"/>
          </p:cNvSpPr>
          <p:nvPr>
            <p:ph type="sldNum" sz="quarter" idx="15"/>
          </p:nvPr>
        </p:nvSpPr>
        <p:spPr>
          <a:xfrm>
            <a:off x="8129016" y="5734050"/>
            <a:ext cx="609600" cy="521208"/>
          </a:xfrm>
          <a:prstGeom prst="rect">
            <a:avLst/>
          </a:prstGeom>
        </p:spPr>
        <p:txBody>
          <a:bodyPr rtlCol="0"/>
          <a:lstStyle/>
          <a:p>
            <a:fld id="{C5E1DFD5-1D73-4B27-BB21-6320A3D9EB1E}" type="slidenum">
              <a:rPr lang="en-US" smtClean="0"/>
              <a:pPr/>
              <a:t>‹#›</a:t>
            </a:fld>
            <a:endParaRPr lang="en-US"/>
          </a:p>
        </p:txBody>
      </p:sp>
      <p:sp>
        <p:nvSpPr>
          <p:cNvPr id="10" name="Footer Placeholder 9"/>
          <p:cNvSpPr>
            <a:spLocks noGrp="1"/>
          </p:cNvSpPr>
          <p:nvPr>
            <p:ph type="ftr" sz="quarter" idx="16"/>
          </p:nvPr>
        </p:nvSpPr>
        <p:spPr>
          <a:xfrm rot="5400000">
            <a:off x="6990186" y="3737240"/>
            <a:ext cx="3200400" cy="365760"/>
          </a:xfrm>
          <a:prstGeom prst="rect">
            <a:avLst/>
          </a:prstGeom>
        </p:spPr>
        <p:txBody>
          <a:bodyPr rtlCol="0"/>
          <a:lstStyle/>
          <a:p>
            <a:endParaRPr lang="en-US"/>
          </a:p>
        </p:txBody>
      </p:sp>
    </p:spTree>
    <p:extLst>
      <p:ext uri="{BB962C8B-B14F-4D97-AF65-F5344CB8AC3E}">
        <p14:creationId xmlns:p14="http://schemas.microsoft.com/office/powerpoint/2010/main" xmlns="" val="89816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1657325681"/>
              </p:ext>
            </p:extLst>
          </p:nvPr>
        </p:nvGraphicFramePr>
        <p:xfrm>
          <a:off x="1594" y="1594"/>
          <a:ext cx="1587" cy="1587"/>
        </p:xfrm>
        <a:graphic>
          <a:graphicData uri="http://schemas.openxmlformats.org/presentationml/2006/ole">
            <p:oleObj spid="_x0000_s1291" name="think-cell Slide" r:id="rId8" imgW="360" imgH="360" progId="">
              <p:embed/>
            </p:oleObj>
          </a:graphicData>
        </a:graphic>
      </p:graphicFrame>
      <p:grpSp>
        <p:nvGrpSpPr>
          <p:cNvPr id="4" name="Group 3"/>
          <p:cNvGrpSpPr/>
          <p:nvPr/>
        </p:nvGrpSpPr>
        <p:grpSpPr>
          <a:xfrm>
            <a:off x="4" y="781771"/>
            <a:ext cx="9142941" cy="5714542"/>
            <a:chOff x="25719" y="682388"/>
            <a:chExt cx="8910000" cy="5600780"/>
          </a:xfrm>
        </p:grpSpPr>
        <p:sp>
          <p:nvSpPr>
            <p:cNvPr id="8" name="Rectangle 7"/>
            <p:cNvSpPr/>
            <p:nvPr userDrawn="1"/>
          </p:nvSpPr>
          <p:spPr bwMode="auto">
            <a:xfrm>
              <a:off x="25719" y="682388"/>
              <a:ext cx="8910000" cy="309469"/>
            </a:xfrm>
            <a:prstGeom prst="rect">
              <a:avLst/>
            </a:prstGeom>
            <a:gradFill flip="none" rotWithShape="1">
              <a:gsLst>
                <a:gs pos="0">
                  <a:schemeClr val="bg1"/>
                </a:gs>
                <a:gs pos="99000">
                  <a:schemeClr val="bg1">
                    <a:lumMod val="65000"/>
                  </a:schemeClr>
                </a:gs>
              </a:gsLst>
              <a:lin ang="5400000" scaled="0"/>
              <a:tileRect/>
            </a:gra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13335" fontAlgn="base">
                <a:spcBef>
                  <a:spcPct val="0"/>
                </a:spcBef>
                <a:spcAft>
                  <a:spcPct val="0"/>
                </a:spcAft>
              </a:pPr>
              <a:endParaRPr lang="en-IN" sz="1600" b="1" dirty="0">
                <a:solidFill>
                  <a:srgbClr val="FFFFFF"/>
                </a:solidFill>
                <a:latin typeface="Calibri" pitchFamily="34" charset="0"/>
                <a:cs typeface="Calibri" pitchFamily="34" charset="0"/>
              </a:endParaRPr>
            </a:p>
          </p:txBody>
        </p:sp>
        <p:sp>
          <p:nvSpPr>
            <p:cNvPr id="9" name="Rectangle 8"/>
            <p:cNvSpPr/>
            <p:nvPr userDrawn="1"/>
          </p:nvSpPr>
          <p:spPr bwMode="auto">
            <a:xfrm>
              <a:off x="25719" y="5973699"/>
              <a:ext cx="8910000" cy="309469"/>
            </a:xfrm>
            <a:prstGeom prst="rect">
              <a:avLst/>
            </a:prstGeom>
            <a:gradFill flip="none" rotWithShape="1">
              <a:gsLst>
                <a:gs pos="0">
                  <a:schemeClr val="bg1"/>
                </a:gs>
                <a:gs pos="99000">
                  <a:schemeClr val="bg1">
                    <a:lumMod val="65000"/>
                  </a:schemeClr>
                </a:gs>
              </a:gsLst>
              <a:lin ang="16200000" scaled="0"/>
              <a:tileRect/>
            </a:gra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13335" fontAlgn="base">
                <a:spcBef>
                  <a:spcPct val="0"/>
                </a:spcBef>
                <a:spcAft>
                  <a:spcPct val="0"/>
                </a:spcAft>
              </a:pPr>
              <a:endParaRPr lang="en-IN" sz="1600" b="1" dirty="0">
                <a:solidFill>
                  <a:srgbClr val="FFFFFF"/>
                </a:solidFill>
                <a:latin typeface="Calibri" pitchFamily="34" charset="0"/>
                <a:cs typeface="Calibri" pitchFamily="34" charset="0"/>
              </a:endParaRPr>
            </a:p>
          </p:txBody>
        </p:sp>
        <p:sp>
          <p:nvSpPr>
            <p:cNvPr id="10" name="Rectangle 9"/>
            <p:cNvSpPr/>
            <p:nvPr userDrawn="1"/>
          </p:nvSpPr>
          <p:spPr bwMode="auto">
            <a:xfrm>
              <a:off x="25719" y="804892"/>
              <a:ext cx="8910000" cy="5355772"/>
            </a:xfrm>
            <a:prstGeom prst="rect">
              <a:avLst/>
            </a:prstGeom>
            <a:solidFill>
              <a:schemeClr val="bg1"/>
            </a:soli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1878" fontAlgn="base">
                <a:spcBef>
                  <a:spcPct val="0"/>
                </a:spcBef>
                <a:spcAft>
                  <a:spcPct val="0"/>
                </a:spcAft>
              </a:pPr>
              <a:endParaRPr lang="en-IN" sz="1600" b="1" dirty="0">
                <a:solidFill>
                  <a:srgbClr val="FFFFFF"/>
                </a:solidFill>
                <a:latin typeface="Calibri" pitchFamily="34" charset="0"/>
                <a:cs typeface="Calibri" pitchFamily="34" charset="0"/>
              </a:endParaRPr>
            </a:p>
          </p:txBody>
        </p:sp>
      </p:grpSp>
      <p:sp>
        <p:nvSpPr>
          <p:cNvPr id="3041551" name="Rectangle 286"/>
          <p:cNvSpPr>
            <a:spLocks noGrp="1" noChangeArrowheads="1"/>
          </p:cNvSpPr>
          <p:nvPr>
            <p:ph type="body" idx="1"/>
          </p:nvPr>
        </p:nvSpPr>
        <p:spPr bwMode="auto">
          <a:xfrm>
            <a:off x="1482160" y="1990667"/>
            <a:ext cx="4389768" cy="1247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041555" name="Slide Title"/>
          <p:cNvSpPr>
            <a:spLocks noGrp="1" noChangeArrowheads="1"/>
          </p:cNvSpPr>
          <p:nvPr>
            <p:ph type="title"/>
          </p:nvPr>
        </p:nvSpPr>
        <p:spPr bwMode="auto">
          <a:xfrm>
            <a:off x="90527" y="251864"/>
            <a:ext cx="7380000" cy="31664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dirty="0"/>
              <a:t>Click to edit Master title style</a:t>
            </a:r>
          </a:p>
        </p:txBody>
      </p:sp>
      <p:pic>
        <p:nvPicPr>
          <p:cNvPr id="13" name="Picture 12"/>
          <p:cNvPicPr>
            <a:picLocks noChangeAspect="1"/>
          </p:cNvPicPr>
          <p:nvPr userDrawn="1"/>
        </p:nvPicPr>
        <p:blipFill>
          <a:blip r:embed="rId9" cstate="print"/>
          <a:stretch>
            <a:fillRect/>
          </a:stretch>
        </p:blipFill>
        <p:spPr>
          <a:xfrm>
            <a:off x="8265203" y="40512"/>
            <a:ext cx="730604" cy="690990"/>
          </a:xfrm>
          <a:prstGeom prst="rect">
            <a:avLst/>
          </a:prstGeom>
        </p:spPr>
      </p:pic>
    </p:spTree>
    <p:extLst>
      <p:ext uri="{BB962C8B-B14F-4D97-AF65-F5344CB8AC3E}">
        <p14:creationId xmlns:p14="http://schemas.microsoft.com/office/powerpoint/2010/main" xmlns="" val="4260776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2459" rtl="0" eaLnBrk="0" fontAlgn="base" hangingPunct="0">
        <a:lnSpc>
          <a:spcPct val="90000"/>
        </a:lnSpc>
        <a:spcBef>
          <a:spcPct val="0"/>
        </a:spcBef>
        <a:spcAft>
          <a:spcPct val="0"/>
        </a:spcAft>
        <a:buClr>
          <a:schemeClr val="tx2"/>
        </a:buClr>
        <a:defRPr lang="en-GB" sz="2200" b="1" kern="1200" dirty="0">
          <a:ln w="1270">
            <a:noFill/>
          </a:ln>
          <a:solidFill>
            <a:srgbClr val="002E51"/>
          </a:solidFill>
          <a:latin typeface="Calibri" pitchFamily="34" charset="0"/>
          <a:ea typeface="+mn-ea"/>
          <a:cs typeface="Calibri" pitchFamily="34" charset="0"/>
        </a:defRPr>
      </a:lvl1pPr>
      <a:lvl2pPr algn="l" defTabSz="912459" rtl="0" eaLnBrk="0" fontAlgn="base" hangingPunct="0">
        <a:lnSpc>
          <a:spcPct val="90000"/>
        </a:lnSpc>
        <a:spcBef>
          <a:spcPct val="0"/>
        </a:spcBef>
        <a:spcAft>
          <a:spcPct val="0"/>
        </a:spcAft>
        <a:buClr>
          <a:schemeClr val="tx2"/>
        </a:buClr>
        <a:defRPr sz="2200" b="1">
          <a:solidFill>
            <a:srgbClr val="002E51"/>
          </a:solidFill>
          <a:effectLst>
            <a:outerShdw blurRad="38100" dist="38100" dir="2700000" algn="tl">
              <a:srgbClr val="C0C0C0"/>
            </a:outerShdw>
          </a:effectLst>
          <a:latin typeface="Calibri" pitchFamily="34" charset="0"/>
          <a:cs typeface="Calibri" pitchFamily="34" charset="0"/>
        </a:defRPr>
      </a:lvl2pPr>
      <a:lvl3pPr algn="l" defTabSz="912459" rtl="0" eaLnBrk="0" fontAlgn="base" hangingPunct="0">
        <a:lnSpc>
          <a:spcPct val="90000"/>
        </a:lnSpc>
        <a:spcBef>
          <a:spcPct val="0"/>
        </a:spcBef>
        <a:spcAft>
          <a:spcPct val="0"/>
        </a:spcAft>
        <a:buClr>
          <a:schemeClr val="tx2"/>
        </a:buClr>
        <a:defRPr sz="2200" b="1">
          <a:solidFill>
            <a:srgbClr val="002E51"/>
          </a:solidFill>
          <a:effectLst>
            <a:outerShdw blurRad="38100" dist="38100" dir="2700000" algn="tl">
              <a:srgbClr val="C0C0C0"/>
            </a:outerShdw>
          </a:effectLst>
          <a:latin typeface="Calibri" pitchFamily="34" charset="0"/>
          <a:cs typeface="Calibri" pitchFamily="34" charset="0"/>
        </a:defRPr>
      </a:lvl3pPr>
      <a:lvl4pPr algn="l" defTabSz="912459" rtl="0" eaLnBrk="0" fontAlgn="base" hangingPunct="0">
        <a:lnSpc>
          <a:spcPct val="90000"/>
        </a:lnSpc>
        <a:spcBef>
          <a:spcPct val="0"/>
        </a:spcBef>
        <a:spcAft>
          <a:spcPct val="0"/>
        </a:spcAft>
        <a:buClr>
          <a:schemeClr val="tx2"/>
        </a:buClr>
        <a:defRPr sz="2200" b="1">
          <a:solidFill>
            <a:srgbClr val="002E51"/>
          </a:solidFill>
          <a:effectLst>
            <a:outerShdw blurRad="38100" dist="38100" dir="2700000" algn="tl">
              <a:srgbClr val="C0C0C0"/>
            </a:outerShdw>
          </a:effectLst>
          <a:latin typeface="Calibri" pitchFamily="34" charset="0"/>
          <a:cs typeface="Calibri" pitchFamily="34" charset="0"/>
        </a:defRPr>
      </a:lvl4pPr>
      <a:lvl5pPr algn="l" defTabSz="912459" rtl="0" eaLnBrk="0" fontAlgn="base" hangingPunct="0">
        <a:lnSpc>
          <a:spcPct val="90000"/>
        </a:lnSpc>
        <a:spcBef>
          <a:spcPct val="0"/>
        </a:spcBef>
        <a:spcAft>
          <a:spcPct val="0"/>
        </a:spcAft>
        <a:buClr>
          <a:schemeClr val="tx2"/>
        </a:buClr>
        <a:defRPr sz="2200" b="1">
          <a:solidFill>
            <a:srgbClr val="002E51"/>
          </a:solidFill>
          <a:effectLst>
            <a:outerShdw blurRad="38100" dist="38100" dir="2700000" algn="tl">
              <a:srgbClr val="C0C0C0"/>
            </a:outerShdw>
          </a:effectLst>
          <a:latin typeface="Calibri" pitchFamily="34" charset="0"/>
          <a:cs typeface="Calibri" pitchFamily="34" charset="0"/>
        </a:defRPr>
      </a:lvl5pPr>
      <a:lvl6pPr marL="465931" algn="l" defTabSz="912459" rtl="0" fontAlgn="base">
        <a:spcBef>
          <a:spcPct val="0"/>
        </a:spcBef>
        <a:spcAft>
          <a:spcPct val="0"/>
        </a:spcAft>
        <a:defRPr sz="1900" b="1">
          <a:solidFill>
            <a:schemeClr val="tx2"/>
          </a:solidFill>
          <a:effectLst>
            <a:outerShdw blurRad="38100" dist="38100" dir="2700000" algn="tl">
              <a:srgbClr val="C0C0C0"/>
            </a:outerShdw>
          </a:effectLst>
          <a:latin typeface="Arial" pitchFamily="34" charset="0"/>
        </a:defRPr>
      </a:lvl6pPr>
      <a:lvl7pPr marL="931878" algn="l" defTabSz="912459" rtl="0" fontAlgn="base">
        <a:spcBef>
          <a:spcPct val="0"/>
        </a:spcBef>
        <a:spcAft>
          <a:spcPct val="0"/>
        </a:spcAft>
        <a:defRPr sz="1900" b="1">
          <a:solidFill>
            <a:schemeClr val="tx2"/>
          </a:solidFill>
          <a:effectLst>
            <a:outerShdw blurRad="38100" dist="38100" dir="2700000" algn="tl">
              <a:srgbClr val="C0C0C0"/>
            </a:outerShdw>
          </a:effectLst>
          <a:latin typeface="Arial" pitchFamily="34" charset="0"/>
        </a:defRPr>
      </a:lvl7pPr>
      <a:lvl8pPr marL="1397815" algn="l" defTabSz="912459" rtl="0" fontAlgn="base">
        <a:spcBef>
          <a:spcPct val="0"/>
        </a:spcBef>
        <a:spcAft>
          <a:spcPct val="0"/>
        </a:spcAft>
        <a:defRPr sz="1900" b="1">
          <a:solidFill>
            <a:schemeClr val="tx2"/>
          </a:solidFill>
          <a:effectLst>
            <a:outerShdw blurRad="38100" dist="38100" dir="2700000" algn="tl">
              <a:srgbClr val="C0C0C0"/>
            </a:outerShdw>
          </a:effectLst>
          <a:latin typeface="Arial" pitchFamily="34" charset="0"/>
        </a:defRPr>
      </a:lvl8pPr>
      <a:lvl9pPr marL="1863748" algn="l" defTabSz="912459" rtl="0" fontAlgn="base">
        <a:spcBef>
          <a:spcPct val="0"/>
        </a:spcBef>
        <a:spcAft>
          <a:spcPct val="0"/>
        </a:spcAft>
        <a:defRPr sz="1900" b="1">
          <a:solidFill>
            <a:schemeClr val="tx2"/>
          </a:solidFill>
          <a:effectLst>
            <a:outerShdw blurRad="38100" dist="38100" dir="2700000" algn="tl">
              <a:srgbClr val="C0C0C0"/>
            </a:outerShdw>
          </a:effectLst>
          <a:latin typeface="Arial" pitchFamily="34" charset="0"/>
        </a:defRPr>
      </a:lvl9pPr>
    </p:titleStyle>
    <p:bodyStyle>
      <a:lvl1pPr marL="0" indent="0" algn="l" defTabSz="912459"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377" indent="-195760" algn="l" defTabSz="912459"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5931" indent="-266944" algn="l" defTabSz="912459"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105" indent="-158550" algn="l" defTabSz="912459"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0385" indent="-132662" algn="l" defTabSz="912459"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6322" indent="-132662" algn="l" defTabSz="912459"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2260" indent="-132662" algn="l" defTabSz="912459"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58197" indent="-132662" algn="l" defTabSz="912459"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4135" indent="-132662" algn="l" defTabSz="912459" rtl="0" fontAlgn="base">
        <a:spcBef>
          <a:spcPct val="0"/>
        </a:spcBef>
        <a:spcAft>
          <a:spcPct val="0"/>
        </a:spcAft>
        <a:buClr>
          <a:schemeClr val="tx2"/>
        </a:buClr>
        <a:buSzPct val="89000"/>
        <a:buFont typeface="Arial" pitchFamily="34" charset="0"/>
        <a:buChar char="-"/>
        <a:defRPr sz="1600">
          <a:solidFill>
            <a:schemeClr val="tx1"/>
          </a:solidFill>
          <a:latin typeface="+mn-lt"/>
        </a:defRPr>
      </a:lvl9pPr>
    </p:bodyStyle>
    <p:otherStyle>
      <a:defPPr>
        <a:defRPr lang="en-US"/>
      </a:defPPr>
      <a:lvl1pPr marL="0" algn="l" defTabSz="931878" rtl="0" eaLnBrk="1" latinLnBrk="0" hangingPunct="1">
        <a:defRPr sz="1800" kern="1200">
          <a:solidFill>
            <a:schemeClr val="tx1"/>
          </a:solidFill>
          <a:latin typeface="+mn-lt"/>
          <a:ea typeface="+mn-ea"/>
          <a:cs typeface="+mn-cs"/>
        </a:defRPr>
      </a:lvl1pPr>
      <a:lvl2pPr marL="465931" algn="l" defTabSz="931878" rtl="0" eaLnBrk="1" latinLnBrk="0" hangingPunct="1">
        <a:defRPr sz="1800" kern="1200">
          <a:solidFill>
            <a:schemeClr val="tx1"/>
          </a:solidFill>
          <a:latin typeface="+mn-lt"/>
          <a:ea typeface="+mn-ea"/>
          <a:cs typeface="+mn-cs"/>
        </a:defRPr>
      </a:lvl2pPr>
      <a:lvl3pPr marL="931878" algn="l" defTabSz="931878" rtl="0" eaLnBrk="1" latinLnBrk="0" hangingPunct="1">
        <a:defRPr sz="1800" kern="1200">
          <a:solidFill>
            <a:schemeClr val="tx1"/>
          </a:solidFill>
          <a:latin typeface="+mn-lt"/>
          <a:ea typeface="+mn-ea"/>
          <a:cs typeface="+mn-cs"/>
        </a:defRPr>
      </a:lvl3pPr>
      <a:lvl4pPr marL="1397815" algn="l" defTabSz="931878" rtl="0" eaLnBrk="1" latinLnBrk="0" hangingPunct="1">
        <a:defRPr sz="1800" kern="1200">
          <a:solidFill>
            <a:schemeClr val="tx1"/>
          </a:solidFill>
          <a:latin typeface="+mn-lt"/>
          <a:ea typeface="+mn-ea"/>
          <a:cs typeface="+mn-cs"/>
        </a:defRPr>
      </a:lvl4pPr>
      <a:lvl5pPr marL="1863748" algn="l" defTabSz="931878" rtl="0" eaLnBrk="1" latinLnBrk="0" hangingPunct="1">
        <a:defRPr sz="1800" kern="1200">
          <a:solidFill>
            <a:schemeClr val="tx1"/>
          </a:solidFill>
          <a:latin typeface="+mn-lt"/>
          <a:ea typeface="+mn-ea"/>
          <a:cs typeface="+mn-cs"/>
        </a:defRPr>
      </a:lvl5pPr>
      <a:lvl6pPr marL="2329688" algn="l" defTabSz="931878" rtl="0" eaLnBrk="1" latinLnBrk="0" hangingPunct="1">
        <a:defRPr sz="1800" kern="1200">
          <a:solidFill>
            <a:schemeClr val="tx1"/>
          </a:solidFill>
          <a:latin typeface="+mn-lt"/>
          <a:ea typeface="+mn-ea"/>
          <a:cs typeface="+mn-cs"/>
        </a:defRPr>
      </a:lvl6pPr>
      <a:lvl7pPr marL="2795626" algn="l" defTabSz="931878" rtl="0" eaLnBrk="1" latinLnBrk="0" hangingPunct="1">
        <a:defRPr sz="1800" kern="1200">
          <a:solidFill>
            <a:schemeClr val="tx1"/>
          </a:solidFill>
          <a:latin typeface="+mn-lt"/>
          <a:ea typeface="+mn-ea"/>
          <a:cs typeface="+mn-cs"/>
        </a:defRPr>
      </a:lvl7pPr>
      <a:lvl8pPr marL="3261561" algn="l" defTabSz="931878" rtl="0" eaLnBrk="1" latinLnBrk="0" hangingPunct="1">
        <a:defRPr sz="1800" kern="1200">
          <a:solidFill>
            <a:schemeClr val="tx1"/>
          </a:solidFill>
          <a:latin typeface="+mn-lt"/>
          <a:ea typeface="+mn-ea"/>
          <a:cs typeface="+mn-cs"/>
        </a:defRPr>
      </a:lvl8pPr>
      <a:lvl9pPr marL="3727500" algn="l" defTabSz="9318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5.xml"/><Relationship Id="rId7" Type="http://schemas.openxmlformats.org/officeDocument/2006/relationships/notesSlide" Target="../notesSlides/notesSlide6.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0.xml"/><Relationship Id="rId7" Type="http://schemas.openxmlformats.org/officeDocument/2006/relationships/notesSlide" Target="../notesSlides/notesSlide7.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31.png"/><Relationship Id="rId2" Type="http://schemas.openxmlformats.org/officeDocument/2006/relationships/tags" Target="../tags/tag43.xml"/><Relationship Id="rId1" Type="http://schemas.openxmlformats.org/officeDocument/2006/relationships/vmlDrawing" Target="../drawings/vmlDrawing2.vml"/><Relationship Id="rId6" Type="http://schemas.openxmlformats.org/officeDocument/2006/relationships/tags" Target="../tags/tag47.xml"/><Relationship Id="rId11" Type="http://schemas.openxmlformats.org/officeDocument/2006/relationships/image" Target="../media/image30.jpeg"/><Relationship Id="rId5" Type="http://schemas.openxmlformats.org/officeDocument/2006/relationships/tags" Target="../tags/tag46.xml"/><Relationship Id="rId10" Type="http://schemas.openxmlformats.org/officeDocument/2006/relationships/oleObject" Target="../embeddings/oleObject2.bin"/><Relationship Id="rId4" Type="http://schemas.openxmlformats.org/officeDocument/2006/relationships/tags" Target="../tags/tag45.xml"/><Relationship Id="rId9"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50.xml"/><Relationship Id="rId7" Type="http://schemas.openxmlformats.org/officeDocument/2006/relationships/oleObject" Target="../embeddings/oleObject3.bin"/><Relationship Id="rId2" Type="http://schemas.openxmlformats.org/officeDocument/2006/relationships/tags" Target="../tags/tag49.xml"/><Relationship Id="rId1" Type="http://schemas.openxmlformats.org/officeDocument/2006/relationships/vmlDrawing" Target="../drawings/vmlDrawing3.vml"/><Relationship Id="rId6" Type="http://schemas.openxmlformats.org/officeDocument/2006/relationships/notesSlide" Target="../notesSlides/notesSlide9.xml"/><Relationship Id="rId5" Type="http://schemas.openxmlformats.org/officeDocument/2006/relationships/slideLayout" Target="../slideLayouts/slideLayout2.xml"/><Relationship Id="rId10" Type="http://schemas.openxmlformats.org/officeDocument/2006/relationships/image" Target="../media/image33.jpeg"/><Relationship Id="rId4" Type="http://schemas.openxmlformats.org/officeDocument/2006/relationships/tags" Target="../tags/tag51.xml"/><Relationship Id="rId9" Type="http://schemas.openxmlformats.org/officeDocument/2006/relationships/image" Target="../media/image32.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4.xml"/><Relationship Id="rId7" Type="http://schemas.openxmlformats.org/officeDocument/2006/relationships/notesSlide" Target="../notesSlides/notesSlide10.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tags" Target="../tags/tag55.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vmlDrawing" Target="../drawings/vmlDrawing4.vml"/><Relationship Id="rId6" Type="http://schemas.openxmlformats.org/officeDocument/2006/relationships/tags" Target="../tags/tag61.xml"/><Relationship Id="rId11" Type="http://schemas.openxmlformats.org/officeDocument/2006/relationships/image" Target="../media/image34.png"/><Relationship Id="rId5" Type="http://schemas.openxmlformats.org/officeDocument/2006/relationships/tags" Target="../tags/tag60.xml"/><Relationship Id="rId10" Type="http://schemas.openxmlformats.org/officeDocument/2006/relationships/oleObject" Target="../embeddings/oleObject4.bin"/><Relationship Id="rId4" Type="http://schemas.openxmlformats.org/officeDocument/2006/relationships/tags" Target="../tags/tag59.xml"/><Relationship Id="rId9"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6.png"/><Relationship Id="rId4" Type="http://schemas.openxmlformats.org/officeDocument/2006/relationships/tags" Target="../tags/tag10.xml"/><Relationship Id="rId9"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6.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notesSlide" Target="../notesSlides/notesSlide12.xml"/><Relationship Id="rId5" Type="http://schemas.openxmlformats.org/officeDocument/2006/relationships/tags" Target="../tags/tag67.xml"/><Relationship Id="rId10" Type="http://schemas.openxmlformats.org/officeDocument/2006/relationships/slideLayout" Target="../slideLayouts/slideLayout2.xml"/><Relationship Id="rId4" Type="http://schemas.openxmlformats.org/officeDocument/2006/relationships/tags" Target="../tags/tag66.xml"/><Relationship Id="rId9" Type="http://schemas.openxmlformats.org/officeDocument/2006/relationships/tags" Target="../tags/tag71.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slideLayout" Target="../slideLayouts/slideLayout2.xml"/><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tags" Target="../tags/tag72.xml"/><Relationship Id="rId1" Type="http://schemas.openxmlformats.org/officeDocument/2006/relationships/vmlDrawing" Target="../drawings/vmlDrawing5.vml"/><Relationship Id="rId6" Type="http://schemas.openxmlformats.org/officeDocument/2006/relationships/image" Target="../media/image46.emf"/><Relationship Id="rId11" Type="http://schemas.openxmlformats.org/officeDocument/2006/relationships/image" Target="../media/image51.emf"/><Relationship Id="rId5" Type="http://schemas.openxmlformats.org/officeDocument/2006/relationships/hyperlink" Target="https://docs.google.com/document/d/1ONnXdfNB8zLxdrLqn4iOPZXOps0BkjX65lLoI5zqJfQ/edit?pli=1" TargetMode="External"/><Relationship Id="rId10" Type="http://schemas.openxmlformats.org/officeDocument/2006/relationships/image" Target="../media/image50.png"/><Relationship Id="rId4" Type="http://schemas.openxmlformats.org/officeDocument/2006/relationships/oleObject" Target="../embeddings/oleObject5.bin"/><Relationship Id="rId9" Type="http://schemas.openxmlformats.org/officeDocument/2006/relationships/image" Target="../media/image49.png"/><Relationship Id="rId1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chart" Target="../charts/chart5.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hyperlink" Target="http://eduassessmentdata.net/" TargetMode="Externa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6.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notesSlide" Target="../notesSlides/notesSlide13.xml"/><Relationship Id="rId5" Type="http://schemas.openxmlformats.org/officeDocument/2006/relationships/tags" Target="../tags/tag79.xml"/><Relationship Id="rId10" Type="http://schemas.openxmlformats.org/officeDocument/2006/relationships/slideLayout" Target="../slideLayouts/slideLayout2.xml"/><Relationship Id="rId4" Type="http://schemas.openxmlformats.org/officeDocument/2006/relationships/tags" Target="../tags/tag78.xml"/><Relationship Id="rId9" Type="http://schemas.openxmlformats.org/officeDocument/2006/relationships/tags" Target="../tags/tag83.xml"/></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slideLayout" Target="../slideLayouts/slideLayout2.xml"/><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tags" Target="../tags/tag84.xml"/><Relationship Id="rId1" Type="http://schemas.openxmlformats.org/officeDocument/2006/relationships/vmlDrawing" Target="../drawings/vmlDrawing6.vml"/><Relationship Id="rId6" Type="http://schemas.openxmlformats.org/officeDocument/2006/relationships/image" Target="../media/image46.emf"/><Relationship Id="rId11" Type="http://schemas.openxmlformats.org/officeDocument/2006/relationships/image" Target="../media/image51.emf"/><Relationship Id="rId5" Type="http://schemas.openxmlformats.org/officeDocument/2006/relationships/hyperlink" Target="https://docs.google.com/document/d/1ONnXdfNB8zLxdrLqn4iOPZXOps0BkjX65lLoI5zqJfQ/edit?pli=1" TargetMode="External"/><Relationship Id="rId10" Type="http://schemas.openxmlformats.org/officeDocument/2006/relationships/image" Target="../media/image50.png"/><Relationship Id="rId4" Type="http://schemas.openxmlformats.org/officeDocument/2006/relationships/oleObject" Target="../embeddings/oleObject6.bin"/><Relationship Id="rId9" Type="http://schemas.openxmlformats.org/officeDocument/2006/relationships/image" Target="../media/image49.png"/><Relationship Id="rId14"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2.xml"/><Relationship Id="rId7" Type="http://schemas.openxmlformats.org/officeDocument/2006/relationships/image" Target="../media/image58.png"/><Relationship Id="rId2" Type="http://schemas.openxmlformats.org/officeDocument/2006/relationships/tags" Target="../tags/tag86.xml"/><Relationship Id="rId1" Type="http://schemas.openxmlformats.org/officeDocument/2006/relationships/vmlDrawing" Target="../drawings/vmlDrawing7.vml"/><Relationship Id="rId6" Type="http://schemas.openxmlformats.org/officeDocument/2006/relationships/image" Target="../media/image57.jpeg"/><Relationship Id="rId11" Type="http://schemas.openxmlformats.org/officeDocument/2006/relationships/image" Target="../media/image62.png"/><Relationship Id="rId5" Type="http://schemas.openxmlformats.org/officeDocument/2006/relationships/oleObject" Target="../embeddings/oleObject7.bin"/><Relationship Id="rId10" Type="http://schemas.openxmlformats.org/officeDocument/2006/relationships/image" Target="../media/image61.png"/><Relationship Id="rId4" Type="http://schemas.openxmlformats.org/officeDocument/2006/relationships/notesSlide" Target="../notesSlides/notesSlide15.xml"/><Relationship Id="rId9" Type="http://schemas.openxmlformats.org/officeDocument/2006/relationships/image" Target="../media/image60.png"/></Relationships>
</file>

<file path=ppt/slides/_rels/slide29.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image" Target="../media/image6.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notesSlide" Target="../notesSlides/notesSlide16.xml"/><Relationship Id="rId5" Type="http://schemas.openxmlformats.org/officeDocument/2006/relationships/tags" Target="../tags/tag92.xml"/><Relationship Id="rId10" Type="http://schemas.openxmlformats.org/officeDocument/2006/relationships/slideLayout" Target="../slideLayouts/slideLayout2.xml"/><Relationship Id="rId4" Type="http://schemas.openxmlformats.org/officeDocument/2006/relationships/tags" Target="../tags/tag91.xml"/><Relationship Id="rId9" Type="http://schemas.openxmlformats.org/officeDocument/2006/relationships/tags" Target="../tags/tag96.xml"/></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tags" Target="../tags/tag122.xml"/><Relationship Id="rId39" Type="http://schemas.openxmlformats.org/officeDocument/2006/relationships/tags" Target="../tags/tag135.xml"/><Relationship Id="rId3" Type="http://schemas.openxmlformats.org/officeDocument/2006/relationships/tags" Target="../tags/tag99.xml"/><Relationship Id="rId21" Type="http://schemas.openxmlformats.org/officeDocument/2006/relationships/tags" Target="../tags/tag117.xml"/><Relationship Id="rId34" Type="http://schemas.openxmlformats.org/officeDocument/2006/relationships/tags" Target="../tags/tag130.xml"/><Relationship Id="rId42" Type="http://schemas.openxmlformats.org/officeDocument/2006/relationships/tags" Target="../tags/tag138.xml"/><Relationship Id="rId47" Type="http://schemas.openxmlformats.org/officeDocument/2006/relationships/slideLayout" Target="../slideLayouts/slideLayout2.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tags" Target="../tags/tag121.xml"/><Relationship Id="rId33" Type="http://schemas.openxmlformats.org/officeDocument/2006/relationships/tags" Target="../tags/tag129.xml"/><Relationship Id="rId38" Type="http://schemas.openxmlformats.org/officeDocument/2006/relationships/tags" Target="../tags/tag134.xml"/><Relationship Id="rId46" Type="http://schemas.openxmlformats.org/officeDocument/2006/relationships/tags" Target="../tags/tag142.xml"/><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29" Type="http://schemas.openxmlformats.org/officeDocument/2006/relationships/tags" Target="../tags/tag125.xml"/><Relationship Id="rId41" Type="http://schemas.openxmlformats.org/officeDocument/2006/relationships/tags" Target="../tags/tag137.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tags" Target="../tags/tag120.xml"/><Relationship Id="rId32" Type="http://schemas.openxmlformats.org/officeDocument/2006/relationships/tags" Target="../tags/tag128.xml"/><Relationship Id="rId37" Type="http://schemas.openxmlformats.org/officeDocument/2006/relationships/tags" Target="../tags/tag133.xml"/><Relationship Id="rId40" Type="http://schemas.openxmlformats.org/officeDocument/2006/relationships/tags" Target="../tags/tag136.xml"/><Relationship Id="rId45" Type="http://schemas.openxmlformats.org/officeDocument/2006/relationships/tags" Target="../tags/tag141.xml"/><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tags" Target="../tags/tag119.xml"/><Relationship Id="rId28" Type="http://schemas.openxmlformats.org/officeDocument/2006/relationships/tags" Target="../tags/tag124.xml"/><Relationship Id="rId36" Type="http://schemas.openxmlformats.org/officeDocument/2006/relationships/tags" Target="../tags/tag132.xml"/><Relationship Id="rId49" Type="http://schemas.openxmlformats.org/officeDocument/2006/relationships/image" Target="../media/image64.jpeg"/><Relationship Id="rId10" Type="http://schemas.openxmlformats.org/officeDocument/2006/relationships/tags" Target="../tags/tag106.xml"/><Relationship Id="rId19" Type="http://schemas.openxmlformats.org/officeDocument/2006/relationships/tags" Target="../tags/tag115.xml"/><Relationship Id="rId31" Type="http://schemas.openxmlformats.org/officeDocument/2006/relationships/tags" Target="../tags/tag127.xml"/><Relationship Id="rId44" Type="http://schemas.openxmlformats.org/officeDocument/2006/relationships/tags" Target="../tags/tag140.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 Id="rId27" Type="http://schemas.openxmlformats.org/officeDocument/2006/relationships/tags" Target="../tags/tag123.xml"/><Relationship Id="rId30" Type="http://schemas.openxmlformats.org/officeDocument/2006/relationships/tags" Target="../tags/tag126.xml"/><Relationship Id="rId35" Type="http://schemas.openxmlformats.org/officeDocument/2006/relationships/tags" Target="../tags/tag131.xml"/><Relationship Id="rId43" Type="http://schemas.openxmlformats.org/officeDocument/2006/relationships/tags" Target="../tags/tag139.xml"/><Relationship Id="rId48" Type="http://schemas.openxmlformats.org/officeDocument/2006/relationships/image" Target="../media/image63.jpeg"/><Relationship Id="rId8" Type="http://schemas.openxmlformats.org/officeDocument/2006/relationships/tags" Target="../tags/tag104.xml"/></Relationships>
</file>

<file path=ppt/slides/_rels/slide31.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image" Target="../media/image67.jpeg"/><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image" Target="../media/image66.tiff"/><Relationship Id="rId17" Type="http://schemas.openxmlformats.org/officeDocument/2006/relationships/image" Target="../media/image70.png"/><Relationship Id="rId2" Type="http://schemas.openxmlformats.org/officeDocument/2006/relationships/tags" Target="../tags/tag144.xml"/><Relationship Id="rId16" Type="http://schemas.openxmlformats.org/officeDocument/2006/relationships/hyperlink" Target="mailto:hptextbook@gmail.com" TargetMode="Externa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image" Target="../media/image65.tiff"/><Relationship Id="rId5" Type="http://schemas.openxmlformats.org/officeDocument/2006/relationships/tags" Target="../tags/tag147.xml"/><Relationship Id="rId15" Type="http://schemas.openxmlformats.org/officeDocument/2006/relationships/image" Target="../media/image69.png"/><Relationship Id="rId10" Type="http://schemas.openxmlformats.org/officeDocument/2006/relationships/slideLayout" Target="../slideLayouts/slideLayout2.xml"/><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image" Target="../media/image68.png"/></Relationships>
</file>

<file path=ppt/slides/_rels/slide3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slideLayout" Target="../slideLayouts/slideLayout2.xml"/><Relationship Id="rId1" Type="http://schemas.openxmlformats.org/officeDocument/2006/relationships/tags" Target="../tags/tag152.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jpeg"/><Relationship Id="rId9" Type="http://schemas.openxmlformats.org/officeDocument/2006/relationships/image" Target="../media/image77.png"/></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tags" Target="../tags/tag160.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image" Target="../media/image6.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notesSlide" Target="../notesSlides/notesSlide17.xml"/><Relationship Id="rId5" Type="http://schemas.openxmlformats.org/officeDocument/2006/relationships/tags" Target="../tags/tag157.xml"/><Relationship Id="rId10" Type="http://schemas.openxmlformats.org/officeDocument/2006/relationships/slideLayout" Target="../slideLayouts/slideLayout2.xml"/><Relationship Id="rId4" Type="http://schemas.openxmlformats.org/officeDocument/2006/relationships/tags" Target="../tags/tag156.xml"/><Relationship Id="rId9" Type="http://schemas.openxmlformats.org/officeDocument/2006/relationships/tags" Target="../tags/tag161.xml"/></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admis.hp.nic.in/genpmis/login.aspx" TargetMode="Externa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8" Type="http://schemas.openxmlformats.org/officeDocument/2006/relationships/tags" Target="../tags/tag169.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image" Target="../media/image6.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notesSlide" Target="../notesSlides/notesSlide18.xml"/><Relationship Id="rId5" Type="http://schemas.openxmlformats.org/officeDocument/2006/relationships/tags" Target="../tags/tag166.xml"/><Relationship Id="rId10" Type="http://schemas.openxmlformats.org/officeDocument/2006/relationships/slideLayout" Target="../slideLayouts/slideLayout2.xml"/><Relationship Id="rId4" Type="http://schemas.openxmlformats.org/officeDocument/2006/relationships/tags" Target="../tags/tag165.xml"/><Relationship Id="rId9" Type="http://schemas.openxmlformats.org/officeDocument/2006/relationships/tags" Target="../tags/tag17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1.xml"/><Relationship Id="rId1" Type="http://schemas.openxmlformats.org/officeDocument/2006/relationships/vmlDrawing" Target="../drawings/vmlDrawing8.vml"/><Relationship Id="rId5" Type="http://schemas.openxmlformats.org/officeDocument/2006/relationships/image" Target="../media/image80.png"/><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tags" Target="../tags/tag182.xml"/><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image" Target="../media/image6.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notesSlide" Target="../notesSlides/notesSlide19.xml"/><Relationship Id="rId5" Type="http://schemas.openxmlformats.org/officeDocument/2006/relationships/tags" Target="../tags/tag179.xml"/><Relationship Id="rId10" Type="http://schemas.openxmlformats.org/officeDocument/2006/relationships/slideLayout" Target="../slideLayouts/slideLayout2.xml"/><Relationship Id="rId4" Type="http://schemas.openxmlformats.org/officeDocument/2006/relationships/tags" Target="../tags/tag178.xml"/><Relationship Id="rId9" Type="http://schemas.openxmlformats.org/officeDocument/2006/relationships/tags" Target="../tags/tag18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9.xml"/><Relationship Id="rId7" Type="http://schemas.openxmlformats.org/officeDocument/2006/relationships/slideLayout" Target="../slideLayouts/slideLayout2.xml"/><Relationship Id="rId12" Type="http://schemas.openxmlformats.org/officeDocument/2006/relationships/image" Target="../media/image10.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9.jpeg"/><Relationship Id="rId5" Type="http://schemas.openxmlformats.org/officeDocument/2006/relationships/tags" Target="../tags/tag21.xml"/><Relationship Id="rId10" Type="http://schemas.openxmlformats.org/officeDocument/2006/relationships/image" Target="../media/image8.png"/><Relationship Id="rId4" Type="http://schemas.openxmlformats.org/officeDocument/2006/relationships/tags" Target="../tags/tag20.xm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4.xml"/><Relationship Id="rId1" Type="http://schemas.openxmlformats.org/officeDocument/2006/relationships/vmlDrawing" Target="../drawings/vmlDrawing9.vml"/><Relationship Id="rId6" Type="http://schemas.openxmlformats.org/officeDocument/2006/relationships/hyperlink" Target="http://www.surveygizmo.com/s3/3405999/SDP-Pilot-v4-SSA-suggestions" TargetMode="External"/><Relationship Id="rId5" Type="http://schemas.openxmlformats.org/officeDocument/2006/relationships/oleObject" Target="../embeddings/oleObject9.bin"/><Relationship Id="rId4" Type="http://schemas.openxmlformats.org/officeDocument/2006/relationships/image" Target="../media/image81.png"/></Relationships>
</file>

<file path=ppt/slides/_rels/slide41.xml.rels><?xml version="1.0" encoding="UTF-8" standalone="yes"?>
<Relationships xmlns="http://schemas.openxmlformats.org/package/2006/relationships"><Relationship Id="rId8" Type="http://schemas.openxmlformats.org/officeDocument/2006/relationships/tags" Target="../tags/tag192.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image" Target="../media/image6.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notesSlide" Target="../notesSlides/notesSlide20.xml"/><Relationship Id="rId5" Type="http://schemas.openxmlformats.org/officeDocument/2006/relationships/tags" Target="../tags/tag189.xml"/><Relationship Id="rId10" Type="http://schemas.openxmlformats.org/officeDocument/2006/relationships/slideLayout" Target="../slideLayouts/slideLayout2.xml"/><Relationship Id="rId4" Type="http://schemas.openxmlformats.org/officeDocument/2006/relationships/tags" Target="../tags/tag188.xml"/><Relationship Id="rId9" Type="http://schemas.openxmlformats.org/officeDocument/2006/relationships/tags" Target="../tags/tag193.xml"/></Relationships>
</file>

<file path=ppt/slides/_rels/slide4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4.png"/><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4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admis.hp.nic.in/esamadhan" TargetMode="External"/><Relationship Id="rId2" Type="http://schemas.openxmlformats.org/officeDocument/2006/relationships/image" Target="../media/image83.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3.jpeg"/><Relationship Id="rId1" Type="http://schemas.openxmlformats.org/officeDocument/2006/relationships/slideLayout" Target="../slideLayouts/slideLayout5.xml"/><Relationship Id="rId5" Type="http://schemas.openxmlformats.org/officeDocument/2006/relationships/image" Target="../media/image88.png"/><Relationship Id="rId4" Type="http://schemas.openxmlformats.org/officeDocument/2006/relationships/image" Target="../media/image87.png"/></Relationships>
</file>

<file path=ppt/slides/_rels/slide4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tags" Target="../tags/tag201.xml"/><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image" Target="../media/image6.png"/><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notesSlide" Target="../notesSlides/notesSlide21.xml"/><Relationship Id="rId5" Type="http://schemas.openxmlformats.org/officeDocument/2006/relationships/tags" Target="../tags/tag198.xml"/><Relationship Id="rId10" Type="http://schemas.openxmlformats.org/officeDocument/2006/relationships/slideLayout" Target="../slideLayouts/slideLayout2.xml"/><Relationship Id="rId4" Type="http://schemas.openxmlformats.org/officeDocument/2006/relationships/tags" Target="../tags/tag197.xml"/><Relationship Id="rId9" Type="http://schemas.openxmlformats.org/officeDocument/2006/relationships/tags" Target="../tags/tag20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5.xml"/><Relationship Id="rId7" Type="http://schemas.openxmlformats.org/officeDocument/2006/relationships/image" Target="../media/image11.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11" Type="http://schemas.openxmlformats.org/officeDocument/2006/relationships/image" Target="../media/image15.png"/><Relationship Id="rId5" Type="http://schemas.openxmlformats.org/officeDocument/2006/relationships/tags" Target="../tags/tag27.xml"/><Relationship Id="rId10" Type="http://schemas.openxmlformats.org/officeDocument/2006/relationships/image" Target="../media/image14.png"/><Relationship Id="rId4" Type="http://schemas.openxmlformats.org/officeDocument/2006/relationships/tags" Target="../tags/tag26.xml"/><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rmsahimachal.nic.in/"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openxmlformats.org/officeDocument/2006/relationships/image" Target="../media/image90.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0.xml"/><Relationship Id="rId7" Type="http://schemas.openxmlformats.org/officeDocument/2006/relationships/notesSlide" Target="../notesSlides/notesSlide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Prerna%20.VOB"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959925"/>
            <a:ext cx="8991600" cy="484748"/>
          </a:xfrm>
        </p:spPr>
        <p:txBody>
          <a:bodyPr wrap="square">
            <a:spAutoFit/>
          </a:bodyPr>
          <a:lstStyle/>
          <a:p>
            <a:pPr algn="ctr"/>
            <a:r>
              <a:rPr lang="en-US" sz="3500" dirty="0" smtClean="0">
                <a:solidFill>
                  <a:srgbClr val="0070C0"/>
                </a:solidFill>
              </a:rPr>
              <a:t>HIMACHAL PRADESH</a:t>
            </a:r>
            <a:endParaRPr lang="en-US" sz="3500" dirty="0">
              <a:solidFill>
                <a:srgbClr val="0070C0"/>
              </a:solidFill>
            </a:endParaRPr>
          </a:p>
        </p:txBody>
      </p:sp>
      <p:sp>
        <p:nvSpPr>
          <p:cNvPr id="3" name="TextBox 2"/>
          <p:cNvSpPr txBox="1"/>
          <p:nvPr/>
        </p:nvSpPr>
        <p:spPr>
          <a:xfrm>
            <a:off x="4114800" y="5562600"/>
            <a:ext cx="758942" cy="432693"/>
          </a:xfrm>
          <a:prstGeom prst="rect">
            <a:avLst/>
          </a:prstGeom>
          <a:noFill/>
        </p:spPr>
        <p:txBody>
          <a:bodyPr wrap="none" lIns="93226" tIns="46614" rIns="93226" bIns="46614" rtlCol="0">
            <a:spAutoFit/>
          </a:bodyPr>
          <a:lstStyle/>
          <a:p>
            <a:r>
              <a:rPr lang="en-US" sz="2200" dirty="0" smtClean="0">
                <a:ln w="1270">
                  <a:noFill/>
                </a:ln>
                <a:solidFill>
                  <a:srgbClr val="005BA1"/>
                </a:solidFill>
                <a:latin typeface="Calibri" pitchFamily="34" charset="0"/>
                <a:cs typeface="Calibri" pitchFamily="34" charset="0"/>
              </a:rPr>
              <a:t>2017</a:t>
            </a:r>
            <a:endParaRPr lang="en-US" sz="2200" dirty="0"/>
          </a:p>
        </p:txBody>
      </p:sp>
    </p:spTree>
    <p:extLst>
      <p:ext uri="{BB962C8B-B14F-4D97-AF65-F5344CB8AC3E}">
        <p14:creationId xmlns:p14="http://schemas.microsoft.com/office/powerpoint/2010/main" xmlns="" val="3683096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9431"/>
            <a:ext cx="7309945" cy="609398"/>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2600" dirty="0" smtClean="0">
                <a:solidFill>
                  <a:schemeClr val="accent3">
                    <a:lumMod val="75000"/>
                  </a:schemeClr>
                </a:solidFill>
              </a:rPr>
              <a:t>Impact: </a:t>
            </a:r>
            <a:r>
              <a:rPr lang="en-US" sz="2600" dirty="0" smtClean="0">
                <a:solidFill>
                  <a:srgbClr val="002060"/>
                </a:solidFill>
              </a:rPr>
              <a:t>The </a:t>
            </a:r>
            <a:r>
              <a:rPr lang="en-US" sz="2600" dirty="0">
                <a:solidFill>
                  <a:srgbClr val="002060"/>
                </a:solidFill>
              </a:rPr>
              <a:t>focus on foundational skills has led to an improvement in CCE results across classes</a:t>
            </a:r>
            <a:endParaRPr lang="en-IN" sz="2600" dirty="0">
              <a:solidFill>
                <a:srgbClr val="002060"/>
              </a:solidFill>
            </a:endParaRPr>
          </a:p>
        </p:txBody>
      </p:sp>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fld id="{E3DD35D1-893F-4CB5-AF75-567B45CE90B3}" type="slidenum">
              <a:rPr lang="en-US" smtClean="0"/>
              <a:pPr/>
              <a:t>10</a:t>
            </a:fld>
            <a:endParaRPr lang="en-US"/>
          </a:p>
        </p:txBody>
      </p:sp>
      <p:graphicFrame>
        <p:nvGraphicFramePr>
          <p:cNvPr id="6" name="Table 5"/>
          <p:cNvGraphicFramePr>
            <a:graphicFrameLocks noGrp="1"/>
          </p:cNvGraphicFramePr>
          <p:nvPr>
            <p:extLst/>
          </p:nvPr>
        </p:nvGraphicFramePr>
        <p:xfrm>
          <a:off x="1619672" y="1196752"/>
          <a:ext cx="6096000" cy="193548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70840">
                <a:tc>
                  <a:txBody>
                    <a:bodyPr/>
                    <a:lstStyle/>
                    <a:p>
                      <a:r>
                        <a:rPr lang="en-IN" sz="1600" dirty="0" smtClean="0"/>
                        <a:t>Class 3</a:t>
                      </a:r>
                      <a:endParaRPr lang="en-IN" sz="1600" dirty="0">
                        <a:latin typeface="Cambria" pitchFamily="18" charset="0"/>
                      </a:endParaRPr>
                    </a:p>
                  </a:txBody>
                  <a:tcPr/>
                </a:tc>
                <a:tc gridSpan="2">
                  <a:txBody>
                    <a:bodyPr/>
                    <a:lstStyle/>
                    <a:p>
                      <a:pPr algn="ctr"/>
                      <a:r>
                        <a:rPr lang="en-IN" sz="1600" dirty="0" smtClean="0"/>
                        <a:t>2015-16</a:t>
                      </a:r>
                      <a:endParaRPr lang="en-IN" sz="1600" dirty="0">
                        <a:latin typeface="Cambria" pitchFamily="18" charset="0"/>
                      </a:endParaRPr>
                    </a:p>
                  </a:txBody>
                  <a:tcPr/>
                </a:tc>
                <a:tc hMerge="1">
                  <a:txBody>
                    <a:bodyPr/>
                    <a:lstStyle/>
                    <a:p>
                      <a:pPr algn="ctr"/>
                      <a:endParaRPr lang="en-IN" dirty="0"/>
                    </a:p>
                  </a:txBody>
                  <a:tcPr/>
                </a:tc>
                <a:tc gridSpan="2">
                  <a:txBody>
                    <a:bodyPr/>
                    <a:lstStyle/>
                    <a:p>
                      <a:pPr algn="ctr"/>
                      <a:r>
                        <a:rPr lang="en-IN" sz="1600" dirty="0" smtClean="0"/>
                        <a:t>2016-17</a:t>
                      </a:r>
                      <a:endParaRPr lang="en-IN" sz="1600" dirty="0">
                        <a:latin typeface="Cambria" pitchFamily="18" charset="0"/>
                      </a:endParaRPr>
                    </a:p>
                  </a:txBody>
                  <a:tcPr/>
                </a:tc>
                <a:tc hMerge="1">
                  <a:txBody>
                    <a:bodyPr/>
                    <a:lstStyle/>
                    <a:p>
                      <a:pPr algn="ctr"/>
                      <a:endParaRPr lang="en-IN" dirty="0"/>
                    </a:p>
                  </a:txBody>
                  <a:tcPr/>
                </a:tc>
              </a:tr>
              <a:tr h="370840">
                <a:tc>
                  <a:txBody>
                    <a:bodyPr/>
                    <a:lstStyle/>
                    <a:p>
                      <a:endParaRPr lang="en-IN" sz="1600" dirty="0">
                        <a:latin typeface="Cambria" pitchFamily="18" charset="0"/>
                      </a:endParaRPr>
                    </a:p>
                  </a:txBody>
                  <a:tcPr/>
                </a:tc>
                <a:tc>
                  <a:txBody>
                    <a:bodyPr/>
                    <a:lstStyle/>
                    <a:p>
                      <a:pPr algn="ctr"/>
                      <a:r>
                        <a:rPr lang="en-IN" sz="1600" dirty="0" smtClean="0"/>
                        <a:t>% students in Grades A</a:t>
                      </a:r>
                      <a:r>
                        <a:rPr lang="en-IN" sz="1600" baseline="0" dirty="0" smtClean="0"/>
                        <a:t> to C</a:t>
                      </a:r>
                      <a:endParaRPr lang="en-IN" sz="1600" b="1" dirty="0">
                        <a:latin typeface="Cambria" pitchFamily="18" charset="0"/>
                      </a:endParaRPr>
                    </a:p>
                  </a:txBody>
                  <a:tcPr/>
                </a:tc>
                <a:tc>
                  <a:txBody>
                    <a:bodyPr/>
                    <a:lstStyle/>
                    <a:p>
                      <a:pPr algn="ctr"/>
                      <a:r>
                        <a:rPr lang="en-IN" sz="1600" dirty="0" smtClean="0"/>
                        <a:t>% students in Grades D to E</a:t>
                      </a:r>
                      <a:endParaRPr lang="en-IN" sz="1600" b="1" dirty="0">
                        <a:latin typeface="Cambria" pitchFamily="18" charset="0"/>
                      </a:endParaRPr>
                    </a:p>
                  </a:txBody>
                  <a:tcPr/>
                </a:tc>
                <a:tc>
                  <a:txBody>
                    <a:bodyPr/>
                    <a:lstStyle/>
                    <a:p>
                      <a:pPr algn="ctr"/>
                      <a:r>
                        <a:rPr lang="en-IN" sz="1600" dirty="0" smtClean="0"/>
                        <a:t>% students in Grades</a:t>
                      </a:r>
                    </a:p>
                    <a:p>
                      <a:pPr algn="ctr"/>
                      <a:r>
                        <a:rPr lang="en-IN" sz="1600" dirty="0" smtClean="0"/>
                        <a:t>A to C</a:t>
                      </a:r>
                      <a:endParaRPr lang="en-IN" sz="1600" b="1" dirty="0">
                        <a:latin typeface="Cambria" pitchFamily="18" charset="0"/>
                      </a:endParaRPr>
                    </a:p>
                  </a:txBody>
                  <a:tcPr/>
                </a:tc>
                <a:tc>
                  <a:txBody>
                    <a:bodyPr/>
                    <a:lstStyle/>
                    <a:p>
                      <a:pPr algn="ctr"/>
                      <a:r>
                        <a:rPr lang="en-IN" sz="1600" dirty="0" smtClean="0"/>
                        <a:t>% students in Grades</a:t>
                      </a:r>
                    </a:p>
                    <a:p>
                      <a:pPr algn="ctr"/>
                      <a:r>
                        <a:rPr lang="en-IN" sz="1600" dirty="0" smtClean="0"/>
                        <a:t>D to E</a:t>
                      </a:r>
                      <a:endParaRPr lang="en-IN" sz="1600" b="1" dirty="0">
                        <a:latin typeface="Cambria" pitchFamily="18" charset="0"/>
                      </a:endParaRPr>
                    </a:p>
                  </a:txBody>
                  <a:tcPr/>
                </a:tc>
              </a:tr>
              <a:tr h="370840">
                <a:tc>
                  <a:txBody>
                    <a:bodyPr/>
                    <a:lstStyle/>
                    <a:p>
                      <a:r>
                        <a:rPr lang="en-IN" sz="1600" dirty="0" smtClean="0"/>
                        <a:t>Hindi</a:t>
                      </a:r>
                      <a:endParaRPr lang="en-IN" sz="1600" dirty="0">
                        <a:latin typeface="Cambria" pitchFamily="18" charset="0"/>
                      </a:endParaRPr>
                    </a:p>
                  </a:txBody>
                  <a:tcPr/>
                </a:tc>
                <a:tc>
                  <a:txBody>
                    <a:bodyPr/>
                    <a:lstStyle/>
                    <a:p>
                      <a:pPr algn="ctr"/>
                      <a:r>
                        <a:rPr lang="en-IN" sz="1600" dirty="0" smtClean="0"/>
                        <a:t>39</a:t>
                      </a:r>
                      <a:endParaRPr lang="en-IN" sz="1600" dirty="0">
                        <a:latin typeface="Cambria" pitchFamily="18" charset="0"/>
                      </a:endParaRPr>
                    </a:p>
                  </a:txBody>
                  <a:tcPr/>
                </a:tc>
                <a:tc>
                  <a:txBody>
                    <a:bodyPr/>
                    <a:lstStyle/>
                    <a:p>
                      <a:pPr algn="ctr"/>
                      <a:r>
                        <a:rPr lang="en-IN" sz="1600" dirty="0" smtClean="0"/>
                        <a:t>61</a:t>
                      </a:r>
                      <a:endParaRPr lang="en-IN" sz="1600" dirty="0">
                        <a:latin typeface="Cambria" pitchFamily="18" charset="0"/>
                      </a:endParaRPr>
                    </a:p>
                  </a:txBody>
                  <a:tcPr/>
                </a:tc>
                <a:tc>
                  <a:txBody>
                    <a:bodyPr/>
                    <a:lstStyle/>
                    <a:p>
                      <a:pPr algn="ctr"/>
                      <a:r>
                        <a:rPr lang="en-IN" sz="1600" dirty="0" smtClean="0"/>
                        <a:t>67</a:t>
                      </a:r>
                      <a:endParaRPr lang="en-IN" sz="1600" b="1" dirty="0">
                        <a:latin typeface="Cambria" pitchFamily="18" charset="0"/>
                      </a:endParaRPr>
                    </a:p>
                  </a:txBody>
                  <a:tcPr/>
                </a:tc>
                <a:tc>
                  <a:txBody>
                    <a:bodyPr/>
                    <a:lstStyle/>
                    <a:p>
                      <a:pPr algn="ctr"/>
                      <a:r>
                        <a:rPr lang="en-IN" sz="1600" dirty="0" smtClean="0"/>
                        <a:t>33</a:t>
                      </a:r>
                      <a:endParaRPr lang="en-IN" sz="1600" b="1" dirty="0">
                        <a:latin typeface="Cambria" pitchFamily="18" charset="0"/>
                      </a:endParaRPr>
                    </a:p>
                  </a:txBody>
                  <a:tcPr/>
                </a:tc>
              </a:tr>
              <a:tr h="370840">
                <a:tc>
                  <a:txBody>
                    <a:bodyPr/>
                    <a:lstStyle/>
                    <a:p>
                      <a:r>
                        <a:rPr lang="en-IN" sz="1600" dirty="0" smtClean="0"/>
                        <a:t>Maths</a:t>
                      </a:r>
                      <a:endParaRPr lang="en-IN" sz="1600" dirty="0">
                        <a:latin typeface="Cambria" pitchFamily="18" charset="0"/>
                      </a:endParaRPr>
                    </a:p>
                  </a:txBody>
                  <a:tcPr/>
                </a:tc>
                <a:tc>
                  <a:txBody>
                    <a:bodyPr/>
                    <a:lstStyle/>
                    <a:p>
                      <a:pPr algn="ctr"/>
                      <a:r>
                        <a:rPr lang="en-IN" sz="1600" dirty="0" smtClean="0"/>
                        <a:t>43</a:t>
                      </a:r>
                      <a:endParaRPr lang="en-IN" sz="1600" dirty="0">
                        <a:latin typeface="Cambria" pitchFamily="18" charset="0"/>
                      </a:endParaRPr>
                    </a:p>
                  </a:txBody>
                  <a:tcPr/>
                </a:tc>
                <a:tc>
                  <a:txBody>
                    <a:bodyPr/>
                    <a:lstStyle/>
                    <a:p>
                      <a:pPr algn="ctr"/>
                      <a:r>
                        <a:rPr lang="en-IN" sz="1600" dirty="0" smtClean="0"/>
                        <a:t>57</a:t>
                      </a:r>
                      <a:endParaRPr lang="en-IN" sz="1600" dirty="0">
                        <a:latin typeface="Cambria" pitchFamily="18" charset="0"/>
                      </a:endParaRPr>
                    </a:p>
                  </a:txBody>
                  <a:tcPr/>
                </a:tc>
                <a:tc>
                  <a:txBody>
                    <a:bodyPr/>
                    <a:lstStyle/>
                    <a:p>
                      <a:pPr algn="ctr"/>
                      <a:r>
                        <a:rPr lang="en-IN" sz="1600" dirty="0" smtClean="0"/>
                        <a:t>59</a:t>
                      </a:r>
                      <a:endParaRPr lang="en-IN" sz="1600" b="1" dirty="0">
                        <a:latin typeface="Cambria" pitchFamily="18" charset="0"/>
                      </a:endParaRPr>
                    </a:p>
                  </a:txBody>
                  <a:tcPr/>
                </a:tc>
                <a:tc>
                  <a:txBody>
                    <a:bodyPr/>
                    <a:lstStyle/>
                    <a:p>
                      <a:pPr algn="ctr"/>
                      <a:r>
                        <a:rPr lang="en-IN" sz="1600" dirty="0" smtClean="0"/>
                        <a:t>41</a:t>
                      </a:r>
                      <a:endParaRPr lang="en-IN" sz="1600" b="1" dirty="0">
                        <a:latin typeface="Cambria" pitchFamily="18" charset="0"/>
                      </a:endParaRPr>
                    </a:p>
                  </a:txBody>
                  <a:tcPr/>
                </a:tc>
              </a:tr>
            </a:tbl>
          </a:graphicData>
        </a:graphic>
      </p:graphicFrame>
      <p:graphicFrame>
        <p:nvGraphicFramePr>
          <p:cNvPr id="13" name="Table 12"/>
          <p:cNvGraphicFramePr>
            <a:graphicFrameLocks noGrp="1"/>
          </p:cNvGraphicFramePr>
          <p:nvPr>
            <p:extLst/>
          </p:nvPr>
        </p:nvGraphicFramePr>
        <p:xfrm>
          <a:off x="1572344" y="3645024"/>
          <a:ext cx="6096000" cy="193548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70840">
                <a:tc>
                  <a:txBody>
                    <a:bodyPr/>
                    <a:lstStyle/>
                    <a:p>
                      <a:r>
                        <a:rPr lang="en-IN" sz="1600" dirty="0" smtClean="0"/>
                        <a:t>Class 5</a:t>
                      </a:r>
                      <a:endParaRPr lang="en-IN" sz="1600" dirty="0">
                        <a:latin typeface="Cambria" pitchFamily="18" charset="0"/>
                      </a:endParaRPr>
                    </a:p>
                  </a:txBody>
                  <a:tcPr/>
                </a:tc>
                <a:tc gridSpan="2">
                  <a:txBody>
                    <a:bodyPr/>
                    <a:lstStyle/>
                    <a:p>
                      <a:pPr algn="ctr"/>
                      <a:r>
                        <a:rPr lang="en-IN" sz="1600" dirty="0" smtClean="0"/>
                        <a:t>2015-16</a:t>
                      </a:r>
                      <a:endParaRPr lang="en-IN" sz="1600" dirty="0">
                        <a:latin typeface="Cambria" pitchFamily="18" charset="0"/>
                      </a:endParaRPr>
                    </a:p>
                  </a:txBody>
                  <a:tcPr/>
                </a:tc>
                <a:tc hMerge="1">
                  <a:txBody>
                    <a:bodyPr/>
                    <a:lstStyle/>
                    <a:p>
                      <a:pPr algn="ctr"/>
                      <a:endParaRPr lang="en-IN" dirty="0"/>
                    </a:p>
                  </a:txBody>
                  <a:tcPr/>
                </a:tc>
                <a:tc gridSpan="2">
                  <a:txBody>
                    <a:bodyPr/>
                    <a:lstStyle/>
                    <a:p>
                      <a:pPr algn="ctr"/>
                      <a:r>
                        <a:rPr lang="en-IN" sz="1600" dirty="0" smtClean="0"/>
                        <a:t>2016-17</a:t>
                      </a:r>
                      <a:endParaRPr lang="en-IN" sz="1600" dirty="0">
                        <a:latin typeface="Cambria" pitchFamily="18" charset="0"/>
                      </a:endParaRPr>
                    </a:p>
                  </a:txBody>
                  <a:tcPr/>
                </a:tc>
                <a:tc hMerge="1">
                  <a:txBody>
                    <a:bodyPr/>
                    <a:lstStyle/>
                    <a:p>
                      <a:pPr algn="ctr"/>
                      <a:endParaRPr lang="en-IN" dirty="0"/>
                    </a:p>
                  </a:txBody>
                  <a:tcPr/>
                </a:tc>
              </a:tr>
              <a:tr h="370840">
                <a:tc>
                  <a:txBody>
                    <a:bodyPr/>
                    <a:lstStyle/>
                    <a:p>
                      <a:endParaRPr lang="en-IN" sz="1600" dirty="0">
                        <a:latin typeface="Cambria" pitchFamily="18" charset="0"/>
                      </a:endParaRPr>
                    </a:p>
                  </a:txBody>
                  <a:tcPr/>
                </a:tc>
                <a:tc>
                  <a:txBody>
                    <a:bodyPr/>
                    <a:lstStyle/>
                    <a:p>
                      <a:pPr algn="ctr"/>
                      <a:r>
                        <a:rPr lang="en-IN" sz="1600" dirty="0" smtClean="0"/>
                        <a:t>% students in Grades A</a:t>
                      </a:r>
                      <a:r>
                        <a:rPr lang="en-IN" sz="1600" baseline="0" dirty="0" smtClean="0"/>
                        <a:t> to C</a:t>
                      </a:r>
                      <a:endParaRPr lang="en-IN" sz="1600" b="1" dirty="0">
                        <a:latin typeface="Cambria" pitchFamily="18" charset="0"/>
                      </a:endParaRPr>
                    </a:p>
                  </a:txBody>
                  <a:tcPr/>
                </a:tc>
                <a:tc>
                  <a:txBody>
                    <a:bodyPr/>
                    <a:lstStyle/>
                    <a:p>
                      <a:pPr algn="ctr"/>
                      <a:r>
                        <a:rPr lang="en-IN" sz="1600" dirty="0" smtClean="0"/>
                        <a:t>% students in Grades D to E</a:t>
                      </a:r>
                      <a:endParaRPr lang="en-IN" sz="1600" b="1" dirty="0">
                        <a:latin typeface="Cambria" pitchFamily="18" charset="0"/>
                      </a:endParaRPr>
                    </a:p>
                  </a:txBody>
                  <a:tcPr/>
                </a:tc>
                <a:tc>
                  <a:txBody>
                    <a:bodyPr/>
                    <a:lstStyle/>
                    <a:p>
                      <a:pPr algn="ctr"/>
                      <a:r>
                        <a:rPr lang="en-IN" sz="1600" dirty="0" smtClean="0"/>
                        <a:t>% students in Grades</a:t>
                      </a:r>
                    </a:p>
                    <a:p>
                      <a:pPr algn="ctr"/>
                      <a:r>
                        <a:rPr lang="en-IN" sz="1600" dirty="0" smtClean="0"/>
                        <a:t>A to C</a:t>
                      </a:r>
                      <a:endParaRPr lang="en-IN" sz="1600" b="1" dirty="0">
                        <a:latin typeface="Cambria" pitchFamily="18" charset="0"/>
                      </a:endParaRPr>
                    </a:p>
                  </a:txBody>
                  <a:tcPr/>
                </a:tc>
                <a:tc>
                  <a:txBody>
                    <a:bodyPr/>
                    <a:lstStyle/>
                    <a:p>
                      <a:pPr algn="ctr"/>
                      <a:r>
                        <a:rPr lang="en-IN" sz="1600" dirty="0" smtClean="0"/>
                        <a:t>% students in Grades</a:t>
                      </a:r>
                    </a:p>
                    <a:p>
                      <a:pPr algn="ctr"/>
                      <a:r>
                        <a:rPr lang="en-IN" sz="1600" dirty="0" smtClean="0"/>
                        <a:t>D to E</a:t>
                      </a:r>
                      <a:endParaRPr lang="en-IN" sz="1600" b="1" dirty="0">
                        <a:latin typeface="Cambria" pitchFamily="18" charset="0"/>
                      </a:endParaRPr>
                    </a:p>
                  </a:txBody>
                  <a:tcPr/>
                </a:tc>
              </a:tr>
              <a:tr h="370840">
                <a:tc>
                  <a:txBody>
                    <a:bodyPr/>
                    <a:lstStyle/>
                    <a:p>
                      <a:r>
                        <a:rPr lang="en-IN" sz="1600" dirty="0" smtClean="0"/>
                        <a:t>Hindi</a:t>
                      </a:r>
                      <a:endParaRPr lang="en-IN" sz="1600" dirty="0">
                        <a:latin typeface="Cambria" pitchFamily="18" charset="0"/>
                      </a:endParaRPr>
                    </a:p>
                  </a:txBody>
                  <a:tcPr/>
                </a:tc>
                <a:tc>
                  <a:txBody>
                    <a:bodyPr/>
                    <a:lstStyle/>
                    <a:p>
                      <a:pPr algn="ctr"/>
                      <a:r>
                        <a:rPr lang="en-IN" sz="1600" dirty="0" smtClean="0"/>
                        <a:t>64</a:t>
                      </a:r>
                      <a:endParaRPr lang="en-IN" sz="1600" dirty="0">
                        <a:latin typeface="Cambria" pitchFamily="18" charset="0"/>
                      </a:endParaRPr>
                    </a:p>
                  </a:txBody>
                  <a:tcPr/>
                </a:tc>
                <a:tc>
                  <a:txBody>
                    <a:bodyPr/>
                    <a:lstStyle/>
                    <a:p>
                      <a:pPr algn="ctr"/>
                      <a:r>
                        <a:rPr lang="en-IN" sz="1600" dirty="0" smtClean="0"/>
                        <a:t>36</a:t>
                      </a:r>
                      <a:endParaRPr lang="en-IN" sz="1600" dirty="0">
                        <a:latin typeface="Cambria" pitchFamily="18" charset="0"/>
                      </a:endParaRPr>
                    </a:p>
                  </a:txBody>
                  <a:tcPr/>
                </a:tc>
                <a:tc>
                  <a:txBody>
                    <a:bodyPr/>
                    <a:lstStyle/>
                    <a:p>
                      <a:pPr algn="ctr"/>
                      <a:r>
                        <a:rPr lang="en-IN" sz="1600" dirty="0" smtClean="0"/>
                        <a:t>75</a:t>
                      </a:r>
                      <a:endParaRPr lang="en-IN" sz="1600" b="1" dirty="0">
                        <a:latin typeface="Cambria" pitchFamily="18" charset="0"/>
                      </a:endParaRPr>
                    </a:p>
                  </a:txBody>
                  <a:tcPr/>
                </a:tc>
                <a:tc>
                  <a:txBody>
                    <a:bodyPr/>
                    <a:lstStyle/>
                    <a:p>
                      <a:pPr algn="ctr"/>
                      <a:r>
                        <a:rPr lang="en-IN" sz="1600" dirty="0" smtClean="0"/>
                        <a:t>25</a:t>
                      </a:r>
                      <a:endParaRPr lang="en-IN" sz="1600" b="1" dirty="0">
                        <a:latin typeface="Cambria" pitchFamily="18" charset="0"/>
                      </a:endParaRPr>
                    </a:p>
                  </a:txBody>
                  <a:tcPr/>
                </a:tc>
              </a:tr>
              <a:tr h="370840">
                <a:tc>
                  <a:txBody>
                    <a:bodyPr/>
                    <a:lstStyle/>
                    <a:p>
                      <a:r>
                        <a:rPr lang="en-IN" sz="1600" dirty="0" smtClean="0"/>
                        <a:t>Maths</a:t>
                      </a:r>
                      <a:endParaRPr lang="en-IN" sz="1600" dirty="0">
                        <a:latin typeface="Cambria" pitchFamily="18" charset="0"/>
                      </a:endParaRPr>
                    </a:p>
                  </a:txBody>
                  <a:tcPr/>
                </a:tc>
                <a:tc>
                  <a:txBody>
                    <a:bodyPr/>
                    <a:lstStyle/>
                    <a:p>
                      <a:pPr algn="ctr"/>
                      <a:r>
                        <a:rPr lang="en-IN" sz="1600" dirty="0" smtClean="0"/>
                        <a:t>65</a:t>
                      </a:r>
                      <a:endParaRPr lang="en-IN" sz="1600" dirty="0">
                        <a:latin typeface="Cambria" pitchFamily="18" charset="0"/>
                      </a:endParaRPr>
                    </a:p>
                  </a:txBody>
                  <a:tcPr/>
                </a:tc>
                <a:tc>
                  <a:txBody>
                    <a:bodyPr/>
                    <a:lstStyle/>
                    <a:p>
                      <a:pPr algn="ctr"/>
                      <a:r>
                        <a:rPr lang="en-IN" sz="1600" dirty="0" smtClean="0"/>
                        <a:t>35</a:t>
                      </a:r>
                      <a:endParaRPr lang="en-IN" sz="1600" dirty="0">
                        <a:latin typeface="Cambria" pitchFamily="18" charset="0"/>
                      </a:endParaRPr>
                    </a:p>
                  </a:txBody>
                  <a:tcPr/>
                </a:tc>
                <a:tc>
                  <a:txBody>
                    <a:bodyPr/>
                    <a:lstStyle/>
                    <a:p>
                      <a:pPr algn="ctr"/>
                      <a:r>
                        <a:rPr lang="en-IN" sz="1600" dirty="0" smtClean="0"/>
                        <a:t>77</a:t>
                      </a:r>
                      <a:endParaRPr lang="en-IN" sz="1600" b="1" dirty="0">
                        <a:latin typeface="Cambria" pitchFamily="18" charset="0"/>
                      </a:endParaRPr>
                    </a:p>
                  </a:txBody>
                  <a:tcPr/>
                </a:tc>
                <a:tc>
                  <a:txBody>
                    <a:bodyPr/>
                    <a:lstStyle/>
                    <a:p>
                      <a:pPr algn="ctr"/>
                      <a:r>
                        <a:rPr lang="en-IN" sz="1600" dirty="0" smtClean="0"/>
                        <a:t>23</a:t>
                      </a:r>
                      <a:endParaRPr lang="en-IN" sz="1600" b="1" dirty="0">
                        <a:latin typeface="Cambria" pitchFamily="18" charset="0"/>
                      </a:endParaRPr>
                    </a:p>
                  </a:txBody>
                  <a:tcPr/>
                </a:tc>
              </a:tr>
            </a:tbl>
          </a:graphicData>
        </a:graphic>
      </p:graphicFrame>
    </p:spTree>
    <p:extLst>
      <p:ext uri="{BB962C8B-B14F-4D97-AF65-F5344CB8AC3E}">
        <p14:creationId xmlns:p14="http://schemas.microsoft.com/office/powerpoint/2010/main" xmlns="" val="564876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838200"/>
          </a:xfrm>
        </p:spPr>
        <p:txBody>
          <a:bodyPr>
            <a:noAutofit/>
          </a:bodyPr>
          <a:lstStyle/>
          <a:p>
            <a:pPr algn="ctr"/>
            <a:r>
              <a:rPr lang="en-US" sz="2800" dirty="0">
                <a:solidFill>
                  <a:schemeClr val="accent3">
                    <a:lumMod val="75000"/>
                  </a:schemeClr>
                </a:solidFill>
              </a:rPr>
              <a:t>Impact: </a:t>
            </a:r>
            <a:r>
              <a:rPr lang="en-US" sz="2600" b="1" dirty="0" smtClean="0">
                <a:solidFill>
                  <a:srgbClr val="002060"/>
                </a:solidFill>
              </a:rPr>
              <a:t>Percentage improvement in learning levels </a:t>
            </a:r>
            <a:br>
              <a:rPr lang="en-US" sz="2600" b="1" dirty="0" smtClean="0">
                <a:solidFill>
                  <a:srgbClr val="002060"/>
                </a:solidFill>
              </a:rPr>
            </a:br>
            <a:r>
              <a:rPr lang="en-US" sz="2600" b="1" dirty="0" smtClean="0">
                <a:solidFill>
                  <a:srgbClr val="002060"/>
                </a:solidFill>
              </a:rPr>
              <a:t>of the students</a:t>
            </a:r>
            <a:r>
              <a:rPr lang="en-US" sz="2600" dirty="0" smtClean="0">
                <a:solidFill>
                  <a:srgbClr val="002060"/>
                </a:solidFill>
              </a:rPr>
              <a:t> </a:t>
            </a:r>
            <a:r>
              <a:rPr lang="en-US" sz="2600" b="1" dirty="0" smtClean="0">
                <a:solidFill>
                  <a:srgbClr val="002060"/>
                </a:solidFill>
              </a:rPr>
              <a:t>Class- VIII</a:t>
            </a:r>
            <a:endParaRPr lang="en-US" sz="2600" dirty="0">
              <a:solidFill>
                <a:srgbClr val="002060"/>
              </a:solidFill>
            </a:endParaRPr>
          </a:p>
        </p:txBody>
      </p:sp>
      <p:graphicFrame>
        <p:nvGraphicFramePr>
          <p:cNvPr id="4" name="Content Placeholder 3"/>
          <p:cNvGraphicFramePr>
            <a:graphicFrameLocks noGrp="1"/>
          </p:cNvGraphicFramePr>
          <p:nvPr>
            <p:ph sz="quarter" idx="1"/>
            <p:extLst/>
          </p:nvPr>
        </p:nvGraphicFramePr>
        <p:xfrm>
          <a:off x="419100" y="1371600"/>
          <a:ext cx="8077200" cy="3825829"/>
        </p:xfrm>
        <a:graphic>
          <a:graphicData uri="http://schemas.openxmlformats.org/drawingml/2006/table">
            <a:tbl>
              <a:tblPr firstRow="1" bandRow="1">
                <a:tableStyleId>{93296810-A885-4BE3-A3E7-6D5BEEA58F35}</a:tableStyleId>
              </a:tblPr>
              <a:tblGrid>
                <a:gridCol w="1615440"/>
                <a:gridCol w="1615440"/>
                <a:gridCol w="1615440"/>
                <a:gridCol w="1615440"/>
                <a:gridCol w="1615440"/>
              </a:tblGrid>
              <a:tr h="430256">
                <a:tc>
                  <a:txBody>
                    <a:bodyPr/>
                    <a:lstStyle/>
                    <a:p>
                      <a:r>
                        <a:rPr lang="en-US" dirty="0" smtClean="0"/>
                        <a:t>Subject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dirty="0" smtClean="0"/>
                        <a:t>Academic year 2015-16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dirty="0" smtClean="0"/>
                        <a:t>Academic year 2016-17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106090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More than 50%</a:t>
                      </a:r>
                      <a:r>
                        <a:rPr lang="en-US" baseline="0" dirty="0" smtClean="0"/>
                        <a:t> (A,B,C grade)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Less than 50% (D&amp;E grade)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More than 50%</a:t>
                      </a:r>
                      <a:r>
                        <a:rPr lang="en-US" baseline="0" dirty="0" smtClean="0"/>
                        <a:t> (A,B,C grade)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Less than 50% (D&amp;E grade)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256">
                <a:tc>
                  <a:txBody>
                    <a:bodyPr/>
                    <a:lstStyle/>
                    <a:p>
                      <a:r>
                        <a:rPr lang="en-US" dirty="0" smtClean="0"/>
                        <a:t>Hindi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78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382">
                <a:tc>
                  <a:txBody>
                    <a:bodyPr/>
                    <a:lstStyle/>
                    <a:p>
                      <a:r>
                        <a:rPr lang="en-US" dirty="0" smtClean="0"/>
                        <a:t>English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126">
                <a:tc>
                  <a:txBody>
                    <a:bodyPr/>
                    <a:lstStyle/>
                    <a:p>
                      <a:r>
                        <a:rPr lang="en-US" dirty="0" smtClean="0"/>
                        <a:t>Mathematics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73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256">
                <a:tc>
                  <a:txBody>
                    <a:bodyPr/>
                    <a:lstStyle/>
                    <a:p>
                      <a:r>
                        <a:rPr lang="en-US" baseline="0" dirty="0" smtClean="0"/>
                        <a:t>Science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2635">
                <a:tc>
                  <a:txBody>
                    <a:bodyPr/>
                    <a:lstStyle/>
                    <a:p>
                      <a:r>
                        <a:rPr lang="en-US" dirty="0" smtClean="0"/>
                        <a:t>Social Studies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292112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81" y="6133"/>
            <a:ext cx="8117263" cy="876173"/>
          </a:xfrm>
        </p:spPr>
        <p:txBody>
          <a:bodyPr/>
          <a:lstStyle/>
          <a:p>
            <a:r>
              <a:rPr lang="en-US" sz="2400" dirty="0" smtClean="0">
                <a:latin typeface="Bookman Old Style" pitchFamily="18" charset="0"/>
              </a:rPr>
              <a:t>STATEWIDE SYSTEMIC REFORMS TO IMPROVE THE QUALITY OF EDUCATION</a:t>
            </a:r>
            <a:endParaRPr lang="en-US" sz="2400" dirty="0">
              <a:solidFill>
                <a:schemeClr val="tx1"/>
              </a:solidFill>
              <a:latin typeface="Bookman Old Style" pitchFamily="18" charset="0"/>
            </a:endParaRPr>
          </a:p>
        </p:txBody>
      </p:sp>
      <p:pic>
        <p:nvPicPr>
          <p:cNvPr id="6" name="Picture 485" descr="D:\Users\Vineet Thakur\Desktop\Gaurav\04 Powerpoint\content.PNG"/>
          <p:cNvPicPr>
            <a:picLocks noChangeAspect="1" noChangeArrowheads="1"/>
          </p:cNvPicPr>
          <p:nvPr>
            <p:custDataLst>
              <p:tags r:id="rId1"/>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41518" y="1012148"/>
            <a:ext cx="1863482" cy="5052365"/>
          </a:xfrm>
          <a:prstGeom prst="rect">
            <a:avLst/>
          </a:prstGeom>
          <a:noFill/>
          <a:ln w="9525">
            <a:noFill/>
            <a:miter lim="800000"/>
            <a:headEnd/>
            <a:tailEnd/>
          </a:ln>
        </p:spPr>
      </p:pic>
      <p:sp>
        <p:nvSpPr>
          <p:cNvPr id="8" name="Rectangle 7"/>
          <p:cNvSpPr>
            <a:spLocks noChangeArrowheads="1"/>
          </p:cNvSpPr>
          <p:nvPr>
            <p:custDataLst>
              <p:tags r:id="rId2"/>
            </p:custDataLst>
          </p:nvPr>
        </p:nvSpPr>
        <p:spPr bwMode="gray">
          <a:xfrm>
            <a:off x="1905000" y="3156531"/>
            <a:ext cx="6934200" cy="862640"/>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KHAAS SHIKSHA</a:t>
            </a:r>
          </a:p>
        </p:txBody>
      </p:sp>
      <p:sp>
        <p:nvSpPr>
          <p:cNvPr id="10" name="Rectangle 9"/>
          <p:cNvSpPr>
            <a:spLocks noChangeArrowheads="1"/>
          </p:cNvSpPr>
          <p:nvPr>
            <p:custDataLst>
              <p:tags r:id="rId3"/>
            </p:custDataLst>
          </p:nvPr>
        </p:nvSpPr>
        <p:spPr bwMode="gray">
          <a:xfrm>
            <a:off x="1905000" y="2143997"/>
            <a:ext cx="6934200" cy="862640"/>
          </a:xfrm>
          <a:prstGeom prst="rect">
            <a:avLst/>
          </a:prstGeom>
          <a:solidFill>
            <a:schemeClr val="accent3">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PRAYAS</a:t>
            </a:r>
          </a:p>
        </p:txBody>
      </p:sp>
      <p:sp>
        <p:nvSpPr>
          <p:cNvPr id="11" name="Rectangle 10"/>
          <p:cNvSpPr>
            <a:spLocks noChangeArrowheads="1"/>
          </p:cNvSpPr>
          <p:nvPr>
            <p:custDataLst>
              <p:tags r:id="rId4"/>
            </p:custDataLst>
          </p:nvPr>
        </p:nvSpPr>
        <p:spPr bwMode="gray">
          <a:xfrm>
            <a:off x="1905000" y="1131463"/>
            <a:ext cx="6934200" cy="862640"/>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PRERNA</a:t>
            </a:r>
          </a:p>
        </p:txBody>
      </p:sp>
      <p:sp>
        <p:nvSpPr>
          <p:cNvPr id="18" name="Rectangle 17"/>
          <p:cNvSpPr>
            <a:spLocks noChangeArrowheads="1"/>
          </p:cNvSpPr>
          <p:nvPr>
            <p:custDataLst>
              <p:tags r:id="rId5"/>
            </p:custDataLst>
          </p:nvPr>
        </p:nvSpPr>
        <p:spPr bwMode="gray">
          <a:xfrm>
            <a:off x="1905000" y="4169065"/>
            <a:ext cx="6934200" cy="862640"/>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COMPETENCY CHART</a:t>
            </a:r>
          </a:p>
        </p:txBody>
      </p:sp>
    </p:spTree>
    <p:extLst>
      <p:ext uri="{BB962C8B-B14F-4D97-AF65-F5344CB8AC3E}">
        <p14:creationId xmlns:p14="http://schemas.microsoft.com/office/powerpoint/2010/main" xmlns="" val="547330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9394"/>
            <a:ext cx="7901880" cy="609398"/>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IN" dirty="0" smtClean="0">
                <a:solidFill>
                  <a:schemeClr val="accent3">
                    <a:lumMod val="75000"/>
                  </a:schemeClr>
                </a:solidFill>
              </a:rPr>
              <a:t>Need and Process:</a:t>
            </a:r>
            <a:r>
              <a:rPr lang="en-IN" dirty="0" smtClean="0">
                <a:solidFill>
                  <a:srgbClr val="002060"/>
                </a:solidFill>
              </a:rPr>
              <a:t> </a:t>
            </a:r>
            <a:r>
              <a:rPr lang="en-IN" dirty="0" err="1" smtClean="0">
                <a:solidFill>
                  <a:srgbClr val="002060"/>
                </a:solidFill>
              </a:rPr>
              <a:t>Prayas</a:t>
            </a:r>
            <a:r>
              <a:rPr lang="en-IN" dirty="0" smtClean="0">
                <a:solidFill>
                  <a:srgbClr val="002060"/>
                </a:solidFill>
              </a:rPr>
              <a:t>  </a:t>
            </a:r>
            <a:r>
              <a:rPr lang="en-IN" dirty="0">
                <a:solidFill>
                  <a:srgbClr val="002060"/>
                </a:solidFill>
              </a:rPr>
              <a:t>- An initiative to improve science and mathematics at upper primary level</a:t>
            </a:r>
          </a:p>
        </p:txBody>
      </p:sp>
      <p:sp>
        <p:nvSpPr>
          <p:cNvPr id="3" name="Shape 276"/>
          <p:cNvSpPr/>
          <p:nvPr/>
        </p:nvSpPr>
        <p:spPr>
          <a:xfrm>
            <a:off x="107504" y="1124744"/>
            <a:ext cx="8889479" cy="1231988"/>
          </a:xfrm>
          <a:prstGeom prst="rect">
            <a:avLst/>
          </a:prstGeom>
          <a:solidFill>
            <a:schemeClr val="lt1"/>
          </a:solidFill>
          <a:ln w="19050" cap="flat" cmpd="sng">
            <a:solidFill>
              <a:schemeClr val="accent2"/>
            </a:solidFill>
            <a:prstDash val="solid"/>
            <a:round/>
            <a:headEnd type="none" w="med" len="med"/>
            <a:tailEnd type="none" w="med" len="med"/>
          </a:ln>
        </p:spPr>
        <p:txBody>
          <a:bodyPr lIns="92627" tIns="46305" rIns="92627" bIns="46305" anchor="ctr" anchorCtr="0">
            <a:noAutofit/>
          </a:bodyPr>
          <a:lstStyle/>
          <a:p>
            <a:pPr algn="just"/>
            <a:endParaRPr lang="en-IN" sz="1600" dirty="0" smtClean="0">
              <a:latin typeface="Cambria" pitchFamily="18" charset="0"/>
            </a:endParaRPr>
          </a:p>
          <a:p>
            <a:pPr algn="just"/>
            <a:r>
              <a:rPr lang="en-IN" sz="1600" dirty="0" smtClean="0">
                <a:latin typeface="Cambria" pitchFamily="18" charset="0"/>
              </a:rPr>
              <a:t>To </a:t>
            </a:r>
            <a:r>
              <a:rPr lang="en-IN" sz="1600" dirty="0">
                <a:latin typeface="Cambria" pitchFamily="18" charset="0"/>
              </a:rPr>
              <a:t>popularize Science and Math </a:t>
            </a:r>
            <a:r>
              <a:rPr lang="en-IN" sz="1600" dirty="0" smtClean="0">
                <a:latin typeface="Cambria" pitchFamily="18" charset="0"/>
              </a:rPr>
              <a:t>amongst students along </a:t>
            </a:r>
            <a:r>
              <a:rPr lang="en-IN" sz="1600" dirty="0">
                <a:latin typeface="Cambria" pitchFamily="18" charset="0"/>
              </a:rPr>
              <a:t>with result enhancement in these </a:t>
            </a:r>
            <a:r>
              <a:rPr lang="en-IN" sz="1600" dirty="0" smtClean="0">
                <a:latin typeface="Cambria" pitchFamily="18" charset="0"/>
              </a:rPr>
              <a:t>subjects, by using and making models and other interactive learning material which are provided to teachers and students under the programme</a:t>
            </a:r>
            <a:endParaRPr lang="en-IN" sz="1600" dirty="0">
              <a:latin typeface="Cambria" pitchFamily="18" charset="0"/>
            </a:endParaRPr>
          </a:p>
        </p:txBody>
      </p:sp>
      <p:sp>
        <p:nvSpPr>
          <p:cNvPr id="5" name="Shape 281"/>
          <p:cNvSpPr/>
          <p:nvPr/>
        </p:nvSpPr>
        <p:spPr>
          <a:xfrm>
            <a:off x="107504" y="1132614"/>
            <a:ext cx="8889479" cy="293850"/>
          </a:xfrm>
          <a:prstGeom prst="rect">
            <a:avLst/>
          </a:prstGeom>
          <a:solidFill>
            <a:schemeClr val="accent2"/>
          </a:solidFill>
          <a:ln>
            <a:noFill/>
          </a:ln>
        </p:spPr>
        <p:txBody>
          <a:bodyPr lIns="72945" tIns="72945" rIns="72945" bIns="72945" anchor="ctr" anchorCtr="0">
            <a:noAutofit/>
          </a:bodyPr>
          <a:lstStyle/>
          <a:p>
            <a:pPr>
              <a:buSzPct val="25000"/>
            </a:pPr>
            <a:r>
              <a:rPr lang="en-IN" b="1" dirty="0" smtClean="0">
                <a:solidFill>
                  <a:srgbClr val="FFFFFF"/>
                </a:solidFill>
                <a:latin typeface="Calibri"/>
                <a:ea typeface="Calibri"/>
                <a:cs typeface="Calibri"/>
                <a:sym typeface="Calibri"/>
              </a:rPr>
              <a:t>Objective of PRAYAS</a:t>
            </a:r>
            <a:endParaRPr lang="en-IN" b="1" dirty="0">
              <a:solidFill>
                <a:srgbClr val="FFFFFF"/>
              </a:solidFill>
              <a:latin typeface="Calibri"/>
              <a:ea typeface="Calibri"/>
              <a:cs typeface="Calibri"/>
              <a:sym typeface="Calibri"/>
            </a:endParaRPr>
          </a:p>
        </p:txBody>
      </p:sp>
      <p:sp>
        <p:nvSpPr>
          <p:cNvPr id="7" name="Shape 276"/>
          <p:cNvSpPr/>
          <p:nvPr/>
        </p:nvSpPr>
        <p:spPr>
          <a:xfrm>
            <a:off x="107505" y="2629060"/>
            <a:ext cx="8889478" cy="3680260"/>
          </a:xfrm>
          <a:prstGeom prst="rect">
            <a:avLst/>
          </a:prstGeom>
          <a:solidFill>
            <a:schemeClr val="lt1"/>
          </a:solidFill>
          <a:ln w="19050" cap="flat" cmpd="sng">
            <a:solidFill>
              <a:schemeClr val="accent2"/>
            </a:solidFill>
            <a:prstDash val="solid"/>
            <a:round/>
            <a:headEnd type="none" w="med" len="med"/>
            <a:tailEnd type="none" w="med" len="med"/>
          </a:ln>
        </p:spPr>
        <p:txBody>
          <a:bodyPr lIns="92627" tIns="46305" rIns="92627" bIns="46305" anchor="ctr" anchorCtr="0">
            <a:noAutofit/>
          </a:bodyPr>
          <a:lstStyle/>
          <a:p>
            <a:pPr marL="285750" indent="-285750" algn="just">
              <a:buFont typeface="Arial" pitchFamily="34" charset="0"/>
              <a:buChar char="•"/>
            </a:pPr>
            <a:endParaRPr lang="en-IN" sz="1600" dirty="0" smtClean="0">
              <a:latin typeface="Cambria" pitchFamily="18" charset="0"/>
            </a:endParaRPr>
          </a:p>
          <a:p>
            <a:pPr algn="just"/>
            <a:endParaRPr lang="en-IN" sz="1600" dirty="0">
              <a:latin typeface="Cambria" pitchFamily="18" charset="0"/>
            </a:endParaRPr>
          </a:p>
          <a:p>
            <a:pPr marL="285750" indent="-285750" algn="just">
              <a:buFont typeface="Arial" pitchFamily="34" charset="0"/>
              <a:buChar char="•"/>
            </a:pPr>
            <a:r>
              <a:rPr lang="en-IN" sz="1600" dirty="0" smtClean="0">
                <a:latin typeface="Cambria" pitchFamily="18" charset="0"/>
              </a:rPr>
              <a:t>Selected 40 </a:t>
            </a:r>
            <a:r>
              <a:rPr lang="en-IN" sz="1600" dirty="0">
                <a:latin typeface="Cambria" pitchFamily="18" charset="0"/>
              </a:rPr>
              <a:t>models from 10 themes in </a:t>
            </a:r>
            <a:r>
              <a:rPr lang="en-IN" sz="1600" dirty="0" smtClean="0">
                <a:latin typeface="Cambria" pitchFamily="18" charset="0"/>
              </a:rPr>
              <a:t>Science, 23 </a:t>
            </a:r>
            <a:r>
              <a:rPr lang="en-IN" sz="1600" dirty="0">
                <a:latin typeface="Cambria" pitchFamily="18" charset="0"/>
              </a:rPr>
              <a:t>models from 5 themes </a:t>
            </a:r>
            <a:r>
              <a:rPr lang="en-IN" sz="1600" dirty="0" smtClean="0">
                <a:latin typeface="Cambria" pitchFamily="18" charset="0"/>
              </a:rPr>
              <a:t>in Mathematics</a:t>
            </a:r>
          </a:p>
          <a:p>
            <a:pPr marL="285750" indent="-285750" algn="just">
              <a:buFont typeface="Arial" pitchFamily="34" charset="0"/>
              <a:buChar char="•"/>
            </a:pPr>
            <a:r>
              <a:rPr lang="en-IN" sz="1600" dirty="0" smtClean="0">
                <a:latin typeface="Cambria" pitchFamily="18" charset="0"/>
              </a:rPr>
              <a:t>SRG </a:t>
            </a:r>
            <a:r>
              <a:rPr lang="en-IN" sz="1600" dirty="0">
                <a:latin typeface="Cambria" pitchFamily="18" charset="0"/>
              </a:rPr>
              <a:t>Training</a:t>
            </a:r>
          </a:p>
          <a:p>
            <a:pPr marL="285750" indent="-285750" algn="just">
              <a:buFont typeface="Arial" pitchFamily="34" charset="0"/>
              <a:buChar char="•"/>
            </a:pPr>
            <a:r>
              <a:rPr lang="en-IN" sz="1600" dirty="0">
                <a:latin typeface="Cambria" pitchFamily="18" charset="0"/>
              </a:rPr>
              <a:t>Teachers’ Training at DIET level</a:t>
            </a:r>
          </a:p>
          <a:p>
            <a:pPr marL="285750" indent="-285750" algn="just">
              <a:buFont typeface="Arial" pitchFamily="34" charset="0"/>
              <a:buChar char="•"/>
            </a:pPr>
            <a:r>
              <a:rPr lang="en-IN" sz="1600" dirty="0">
                <a:latin typeface="Cambria" pitchFamily="18" charset="0"/>
              </a:rPr>
              <a:t>Base Line Testing</a:t>
            </a:r>
          </a:p>
          <a:p>
            <a:pPr marL="285750" indent="-285750" algn="just">
              <a:buFont typeface="Arial" pitchFamily="34" charset="0"/>
              <a:buChar char="•"/>
            </a:pPr>
            <a:r>
              <a:rPr lang="en-IN" sz="1600" dirty="0">
                <a:latin typeface="Cambria" pitchFamily="18" charset="0"/>
              </a:rPr>
              <a:t>Base Line Data Verification</a:t>
            </a:r>
          </a:p>
          <a:p>
            <a:pPr marL="285750" indent="-285750" algn="just">
              <a:buFont typeface="Arial" pitchFamily="34" charset="0"/>
              <a:buChar char="•"/>
            </a:pPr>
            <a:r>
              <a:rPr lang="en-IN" sz="1600" dirty="0">
                <a:latin typeface="Cambria" pitchFamily="18" charset="0"/>
              </a:rPr>
              <a:t>Pre Fair </a:t>
            </a:r>
            <a:r>
              <a:rPr lang="en-IN" sz="1600" dirty="0" smtClean="0">
                <a:latin typeface="Cambria" pitchFamily="18" charset="0"/>
              </a:rPr>
              <a:t>Workshop of models</a:t>
            </a:r>
            <a:endParaRPr lang="en-IN" sz="1600" dirty="0">
              <a:latin typeface="Cambria" pitchFamily="18" charset="0"/>
            </a:endParaRPr>
          </a:p>
          <a:p>
            <a:pPr marL="285750" indent="-285750" algn="just">
              <a:buFont typeface="Arial" pitchFamily="34" charset="0"/>
              <a:buChar char="•"/>
            </a:pPr>
            <a:r>
              <a:rPr lang="en-IN" sz="1600" dirty="0">
                <a:latin typeface="Cambria" pitchFamily="18" charset="0"/>
              </a:rPr>
              <a:t>Fairs/exhibition  of 1st </a:t>
            </a:r>
            <a:r>
              <a:rPr lang="en-IN" sz="1600" dirty="0" smtClean="0">
                <a:latin typeface="Cambria" pitchFamily="18" charset="0"/>
              </a:rPr>
              <a:t>Phase of science and maths models</a:t>
            </a:r>
            <a:endParaRPr lang="en-IN" sz="1600" dirty="0">
              <a:latin typeface="Cambria" pitchFamily="18" charset="0"/>
            </a:endParaRPr>
          </a:p>
          <a:p>
            <a:pPr marL="285750" indent="-285750" algn="just">
              <a:buFont typeface="Arial" pitchFamily="34" charset="0"/>
              <a:buChar char="•"/>
            </a:pPr>
            <a:r>
              <a:rPr lang="en-IN" sz="1600" dirty="0">
                <a:latin typeface="Cambria" pitchFamily="18" charset="0"/>
              </a:rPr>
              <a:t>Observation of </a:t>
            </a:r>
            <a:r>
              <a:rPr lang="en-IN" sz="1600" dirty="0" smtClean="0">
                <a:latin typeface="Cambria" pitchFamily="18" charset="0"/>
              </a:rPr>
              <a:t>Fairs</a:t>
            </a:r>
          </a:p>
          <a:p>
            <a:pPr marL="285750" indent="-285750" algn="just">
              <a:buFont typeface="Arial" pitchFamily="34" charset="0"/>
              <a:buChar char="•"/>
            </a:pPr>
            <a:r>
              <a:rPr lang="en-US" sz="1600" dirty="0" smtClean="0">
                <a:latin typeface="Cambria" pitchFamily="18" charset="0"/>
              </a:rPr>
              <a:t>Post-fair Activities</a:t>
            </a:r>
            <a:endParaRPr lang="en-IN" sz="1600" dirty="0">
              <a:latin typeface="Cambria" pitchFamily="18" charset="0"/>
            </a:endParaRPr>
          </a:p>
          <a:p>
            <a:pPr marL="285750" indent="-285750" algn="just">
              <a:buFont typeface="Arial" pitchFamily="34" charset="0"/>
              <a:buChar char="•"/>
            </a:pPr>
            <a:r>
              <a:rPr lang="en-IN" sz="1600" dirty="0" smtClean="0">
                <a:latin typeface="Cambria" pitchFamily="18" charset="0"/>
              </a:rPr>
              <a:t>End-line </a:t>
            </a:r>
            <a:r>
              <a:rPr lang="en-IN" sz="1600" dirty="0">
                <a:latin typeface="Cambria" pitchFamily="18" charset="0"/>
              </a:rPr>
              <a:t>testing </a:t>
            </a:r>
          </a:p>
          <a:p>
            <a:pPr marL="285750" indent="-285750" algn="just">
              <a:buFont typeface="Arial" pitchFamily="34" charset="0"/>
              <a:buChar char="•"/>
            </a:pPr>
            <a:r>
              <a:rPr lang="en-IN" sz="1600" dirty="0">
                <a:latin typeface="Cambria" pitchFamily="18" charset="0"/>
              </a:rPr>
              <a:t>Analysis of Baseline and End line was done under </a:t>
            </a:r>
            <a:r>
              <a:rPr lang="en-IN" sz="1600" dirty="0" err="1" smtClean="0">
                <a:latin typeface="Cambria" pitchFamily="18" charset="0"/>
              </a:rPr>
              <a:t>Prayas</a:t>
            </a:r>
            <a:endParaRPr lang="en-IN" sz="1600" dirty="0">
              <a:latin typeface="Cambria" pitchFamily="18" charset="0"/>
            </a:endParaRPr>
          </a:p>
          <a:p>
            <a:pPr marL="285750" indent="-285750" algn="just">
              <a:buFont typeface="Arial" pitchFamily="34" charset="0"/>
              <a:buChar char="•"/>
            </a:pPr>
            <a:endParaRPr lang="en-IN" sz="1600" dirty="0">
              <a:latin typeface="Cambria" pitchFamily="18" charset="0"/>
            </a:endParaRPr>
          </a:p>
          <a:p>
            <a:pPr marL="285750" indent="-285750" algn="just">
              <a:buFont typeface="Arial" pitchFamily="34" charset="0"/>
              <a:buChar char="•"/>
            </a:pPr>
            <a:endParaRPr lang="en-IN" sz="1600" dirty="0">
              <a:latin typeface="Cambria" pitchFamily="18" charset="0"/>
            </a:endParaRPr>
          </a:p>
        </p:txBody>
      </p:sp>
      <p:sp>
        <p:nvSpPr>
          <p:cNvPr id="4" name="Shape 281"/>
          <p:cNvSpPr/>
          <p:nvPr/>
        </p:nvSpPr>
        <p:spPr>
          <a:xfrm>
            <a:off x="127327" y="2477174"/>
            <a:ext cx="8889479" cy="293850"/>
          </a:xfrm>
          <a:prstGeom prst="rect">
            <a:avLst/>
          </a:prstGeom>
          <a:solidFill>
            <a:schemeClr val="accent2"/>
          </a:solidFill>
          <a:ln>
            <a:noFill/>
          </a:ln>
        </p:spPr>
        <p:txBody>
          <a:bodyPr lIns="72945" tIns="72945" rIns="72945" bIns="72945" anchor="ctr" anchorCtr="0">
            <a:noAutofit/>
          </a:bodyPr>
          <a:lstStyle/>
          <a:p>
            <a:pPr>
              <a:buSzPct val="25000"/>
            </a:pPr>
            <a:r>
              <a:rPr lang="en-IN" b="1" dirty="0" smtClean="0">
                <a:solidFill>
                  <a:srgbClr val="FFFFFF"/>
                </a:solidFill>
                <a:latin typeface="Calibri"/>
                <a:ea typeface="Calibri"/>
                <a:cs typeface="Calibri"/>
                <a:sym typeface="Calibri"/>
              </a:rPr>
              <a:t>Activities under PRAYAS</a:t>
            </a:r>
            <a:endParaRPr lang="en-IN" b="1" dirty="0">
              <a:solidFill>
                <a:srgbClr val="FFFFFF"/>
              </a:solidFill>
              <a:latin typeface="Calibri"/>
              <a:ea typeface="Calibri"/>
              <a:cs typeface="Calibri"/>
              <a:sym typeface="Calibri"/>
            </a:endParaRPr>
          </a:p>
        </p:txBody>
      </p:sp>
      <p:pic>
        <p:nvPicPr>
          <p:cNvPr id="8" name="Picture 7" descr="D:\Desktop-1\Manjula\IMG-20150922-WA0009.jpg"/>
          <p:cNvPicPr/>
          <p:nvPr/>
        </p:nvPicPr>
        <p:blipFill>
          <a:blip r:embed="rId2" cstate="print"/>
          <a:srcRect/>
          <a:stretch>
            <a:fillRect/>
          </a:stretch>
        </p:blipFill>
        <p:spPr bwMode="auto">
          <a:xfrm>
            <a:off x="5940152" y="3502496"/>
            <a:ext cx="2855858" cy="259080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90913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3645024"/>
            <a:ext cx="9144000" cy="2736304"/>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Cambria" pitchFamily="18" charset="0"/>
                <a:cs typeface="Calibri" pitchFamily="34" charset="0"/>
              </a:rPr>
              <a:t>Examples</a:t>
            </a:r>
            <a:r>
              <a:rPr kumimoji="0" lang="en-US" sz="1400" b="1" i="0" u="none" strike="noStrike" cap="none" normalizeH="0" dirty="0" smtClean="0">
                <a:ln>
                  <a:noFill/>
                </a:ln>
                <a:effectLst/>
                <a:latin typeface="Cambria" pitchFamily="18" charset="0"/>
                <a:cs typeface="Calibri" pitchFamily="34" charset="0"/>
              </a:rPr>
              <a:t> </a:t>
            </a:r>
            <a:r>
              <a:rPr lang="en-US" sz="1400" b="1" dirty="0" smtClean="0">
                <a:latin typeface="Cambria" pitchFamily="18" charset="0"/>
                <a:cs typeface="Calibri" pitchFamily="34" charset="0"/>
              </a:rPr>
              <a:t>illustrating </a:t>
            </a:r>
            <a:r>
              <a:rPr kumimoji="0" lang="en-US" sz="1400" b="1" i="0" u="none" strike="noStrike" cap="none" normalizeH="0" dirty="0" smtClean="0">
                <a:ln>
                  <a:noFill/>
                </a:ln>
                <a:effectLst/>
                <a:latin typeface="Cambria" pitchFamily="18" charset="0"/>
                <a:cs typeface="Calibri" pitchFamily="34" charset="0"/>
              </a:rPr>
              <a:t>how science and </a:t>
            </a:r>
            <a:r>
              <a:rPr kumimoji="0" lang="en-US" sz="1400" b="1" i="0" u="none" strike="noStrike" cap="none" normalizeH="0" dirty="0" err="1" smtClean="0">
                <a:ln>
                  <a:noFill/>
                </a:ln>
                <a:effectLst/>
                <a:latin typeface="Cambria" pitchFamily="18" charset="0"/>
                <a:cs typeface="Calibri" pitchFamily="34" charset="0"/>
              </a:rPr>
              <a:t>maths</a:t>
            </a:r>
            <a:r>
              <a:rPr kumimoji="0" lang="en-US" sz="1400" b="1" i="0" u="none" strike="noStrike" cap="none" normalizeH="0" dirty="0" smtClean="0">
                <a:ln>
                  <a:noFill/>
                </a:ln>
                <a:effectLst/>
                <a:latin typeface="Cambria" pitchFamily="18" charset="0"/>
                <a:cs typeface="Calibri" pitchFamily="34" charset="0"/>
              </a:rPr>
              <a:t> are made practical to students</a:t>
            </a:r>
            <a:endParaRPr kumimoji="0" lang="en-IN" sz="1400" b="1" i="0" u="none" strike="noStrike" cap="none" normalizeH="0" baseline="0" dirty="0" smtClean="0">
              <a:ln>
                <a:noFill/>
              </a:ln>
              <a:effectLst/>
              <a:latin typeface="Cambria" pitchFamily="18" charset="0"/>
              <a:cs typeface="Calibri" pitchFamily="34" charset="0"/>
            </a:endParaRPr>
          </a:p>
        </p:txBody>
      </p:sp>
      <p:sp>
        <p:nvSpPr>
          <p:cNvPr id="2" name="Title 1"/>
          <p:cNvSpPr>
            <a:spLocks noGrp="1"/>
          </p:cNvSpPr>
          <p:nvPr>
            <p:ph type="title"/>
          </p:nvPr>
        </p:nvSpPr>
        <p:spPr>
          <a:xfrm>
            <a:off x="90526" y="105480"/>
            <a:ext cx="7758074" cy="609398"/>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US" dirty="0" smtClean="0">
                <a:solidFill>
                  <a:schemeClr val="accent3">
                    <a:lumMod val="75000"/>
                  </a:schemeClr>
                </a:solidFill>
              </a:rPr>
              <a:t>Impact: </a:t>
            </a:r>
            <a:r>
              <a:rPr lang="en-US" dirty="0" smtClean="0">
                <a:solidFill>
                  <a:srgbClr val="002060"/>
                </a:solidFill>
              </a:rPr>
              <a:t>Understanding practical </a:t>
            </a:r>
            <a:r>
              <a:rPr lang="en-US" dirty="0">
                <a:solidFill>
                  <a:srgbClr val="002060"/>
                </a:solidFill>
              </a:rPr>
              <a:t>aspects of scientific/mathematical concepts has resulted in improved student learning outcomes</a:t>
            </a:r>
            <a:endParaRPr lang="en-IN" dirty="0">
              <a:solidFill>
                <a:srgbClr val="002060"/>
              </a:solidFill>
            </a:endParaRPr>
          </a:p>
        </p:txBody>
      </p:sp>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fld id="{E3DD35D1-893F-4CB5-AF75-567B45CE90B3}" type="slidenum">
              <a:rPr lang="en-US" smtClean="0"/>
              <a:pPr/>
              <a:t>14</a:t>
            </a:fld>
            <a:endParaRPr lang="en-US"/>
          </a:p>
        </p:txBody>
      </p:sp>
      <p:graphicFrame>
        <p:nvGraphicFramePr>
          <p:cNvPr id="7" name="Table 6"/>
          <p:cNvGraphicFramePr>
            <a:graphicFrameLocks noGrp="1"/>
          </p:cNvGraphicFramePr>
          <p:nvPr>
            <p:extLst/>
          </p:nvPr>
        </p:nvGraphicFramePr>
        <p:xfrm>
          <a:off x="1691680" y="1124744"/>
          <a:ext cx="6096000" cy="217932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n-IN" sz="1600" dirty="0" smtClean="0">
                          <a:latin typeface="Cambria" pitchFamily="18" charset="0"/>
                        </a:rPr>
                        <a:t>Class 8</a:t>
                      </a:r>
                      <a:endParaRPr lang="en-IN" sz="1600" dirty="0">
                        <a:latin typeface="Cambria" pitchFamily="18" charset="0"/>
                      </a:endParaRPr>
                    </a:p>
                  </a:txBody>
                  <a:tcPr>
                    <a:solidFill>
                      <a:schemeClr val="tx2"/>
                    </a:solidFill>
                  </a:tcPr>
                </a:tc>
                <a:tc gridSpan="2">
                  <a:txBody>
                    <a:bodyPr/>
                    <a:lstStyle/>
                    <a:p>
                      <a:pPr algn="ctr"/>
                      <a:r>
                        <a:rPr lang="en-IN" sz="1600" dirty="0" smtClean="0">
                          <a:latin typeface="Cambria" pitchFamily="18" charset="0"/>
                        </a:rPr>
                        <a:t>2015-16</a:t>
                      </a:r>
                      <a:endParaRPr lang="en-IN" sz="1600" dirty="0">
                        <a:latin typeface="Cambria" pitchFamily="18" charset="0"/>
                      </a:endParaRPr>
                    </a:p>
                  </a:txBody>
                  <a:tcPr>
                    <a:solidFill>
                      <a:schemeClr val="tx2"/>
                    </a:solidFill>
                  </a:tcPr>
                </a:tc>
                <a:tc hMerge="1">
                  <a:txBody>
                    <a:bodyPr/>
                    <a:lstStyle/>
                    <a:p>
                      <a:pPr algn="ctr"/>
                      <a:endParaRPr lang="en-IN" dirty="0"/>
                    </a:p>
                  </a:txBody>
                  <a:tcPr/>
                </a:tc>
                <a:tc gridSpan="2">
                  <a:txBody>
                    <a:bodyPr/>
                    <a:lstStyle/>
                    <a:p>
                      <a:pPr algn="ctr"/>
                      <a:r>
                        <a:rPr lang="en-IN" sz="1600" dirty="0" smtClean="0">
                          <a:latin typeface="Cambria" pitchFamily="18" charset="0"/>
                        </a:rPr>
                        <a:t>2016-17</a:t>
                      </a:r>
                      <a:endParaRPr lang="en-IN" sz="1600" dirty="0">
                        <a:latin typeface="Cambria" pitchFamily="18" charset="0"/>
                      </a:endParaRPr>
                    </a:p>
                  </a:txBody>
                  <a:tcPr>
                    <a:solidFill>
                      <a:schemeClr val="tx2"/>
                    </a:solidFill>
                  </a:tcPr>
                </a:tc>
                <a:tc hMerge="1">
                  <a:txBody>
                    <a:bodyPr/>
                    <a:lstStyle/>
                    <a:p>
                      <a:pPr algn="ctr"/>
                      <a:endParaRPr lang="en-IN" dirty="0"/>
                    </a:p>
                  </a:txBody>
                  <a:tcPr/>
                </a:tc>
              </a:tr>
              <a:tr h="370840">
                <a:tc>
                  <a:txBody>
                    <a:bodyPr/>
                    <a:lstStyle/>
                    <a:p>
                      <a:endParaRPr lang="en-IN" sz="1600" dirty="0">
                        <a:latin typeface="Cambria" pitchFamily="18" charset="0"/>
                      </a:endParaRPr>
                    </a:p>
                  </a:txBody>
                  <a:tcPr/>
                </a:tc>
                <a:tc>
                  <a:txBody>
                    <a:bodyPr/>
                    <a:lstStyle/>
                    <a:p>
                      <a:pPr algn="ctr"/>
                      <a:r>
                        <a:rPr lang="en-IN" sz="1600" b="1" dirty="0" smtClean="0">
                          <a:latin typeface="Cambria" pitchFamily="18" charset="0"/>
                        </a:rPr>
                        <a:t>% students in Grades A</a:t>
                      </a:r>
                      <a:r>
                        <a:rPr lang="en-IN" sz="1600" b="1" baseline="0" dirty="0" smtClean="0">
                          <a:latin typeface="Cambria" pitchFamily="18" charset="0"/>
                        </a:rPr>
                        <a:t> to C</a:t>
                      </a:r>
                      <a:endParaRPr lang="en-IN" sz="1600" b="1" dirty="0">
                        <a:latin typeface="Cambria" pitchFamily="18" charset="0"/>
                      </a:endParaRPr>
                    </a:p>
                  </a:txBody>
                  <a:tcPr/>
                </a:tc>
                <a:tc>
                  <a:txBody>
                    <a:bodyPr/>
                    <a:lstStyle/>
                    <a:p>
                      <a:pPr algn="ctr"/>
                      <a:r>
                        <a:rPr lang="en-IN" sz="1600" b="1" dirty="0" smtClean="0">
                          <a:latin typeface="Cambria" pitchFamily="18" charset="0"/>
                        </a:rPr>
                        <a:t>% students in Grades D to E</a:t>
                      </a:r>
                      <a:endParaRPr lang="en-IN" sz="1600" b="1" dirty="0">
                        <a:latin typeface="Cambria" pitchFamily="18" charset="0"/>
                      </a:endParaRPr>
                    </a:p>
                  </a:txBody>
                  <a:tcPr/>
                </a:tc>
                <a:tc>
                  <a:txBody>
                    <a:bodyPr/>
                    <a:lstStyle/>
                    <a:p>
                      <a:pPr algn="ctr"/>
                      <a:r>
                        <a:rPr lang="en-IN" sz="1600" b="1" dirty="0" smtClean="0">
                          <a:latin typeface="Cambria" pitchFamily="18" charset="0"/>
                        </a:rPr>
                        <a:t>% students in Grades</a:t>
                      </a:r>
                    </a:p>
                    <a:p>
                      <a:pPr algn="ctr"/>
                      <a:r>
                        <a:rPr lang="en-IN" sz="1600" b="1" dirty="0" smtClean="0">
                          <a:latin typeface="Cambria" pitchFamily="18" charset="0"/>
                        </a:rPr>
                        <a:t>A to C</a:t>
                      </a:r>
                      <a:endParaRPr lang="en-IN" sz="1600" b="1" dirty="0">
                        <a:latin typeface="Cambria" pitchFamily="18" charset="0"/>
                      </a:endParaRPr>
                    </a:p>
                  </a:txBody>
                  <a:tcPr/>
                </a:tc>
                <a:tc>
                  <a:txBody>
                    <a:bodyPr/>
                    <a:lstStyle/>
                    <a:p>
                      <a:pPr algn="ctr"/>
                      <a:r>
                        <a:rPr lang="en-IN" sz="1600" b="1" dirty="0" smtClean="0">
                          <a:latin typeface="Cambria" pitchFamily="18" charset="0"/>
                        </a:rPr>
                        <a:t>% students in Grades</a:t>
                      </a:r>
                    </a:p>
                    <a:p>
                      <a:pPr algn="ctr"/>
                      <a:r>
                        <a:rPr lang="en-IN" sz="1600" b="1" dirty="0" smtClean="0">
                          <a:latin typeface="Cambria" pitchFamily="18" charset="0"/>
                        </a:rPr>
                        <a:t>D to E</a:t>
                      </a:r>
                      <a:endParaRPr lang="en-IN" sz="1600" b="1" dirty="0">
                        <a:latin typeface="Cambria" pitchFamily="18" charset="0"/>
                      </a:endParaRPr>
                    </a:p>
                  </a:txBody>
                  <a:tcPr/>
                </a:tc>
              </a:tr>
              <a:tr h="370840">
                <a:tc>
                  <a:txBody>
                    <a:bodyPr/>
                    <a:lstStyle/>
                    <a:p>
                      <a:r>
                        <a:rPr lang="en-IN" sz="1600" dirty="0" smtClean="0">
                          <a:latin typeface="Cambria" pitchFamily="18" charset="0"/>
                        </a:rPr>
                        <a:t>Maths</a:t>
                      </a:r>
                      <a:endParaRPr lang="en-IN" sz="1600" dirty="0">
                        <a:latin typeface="Cambria" pitchFamily="18" charset="0"/>
                      </a:endParaRPr>
                    </a:p>
                  </a:txBody>
                  <a:tcPr/>
                </a:tc>
                <a:tc>
                  <a:txBody>
                    <a:bodyPr/>
                    <a:lstStyle/>
                    <a:p>
                      <a:pPr algn="ctr"/>
                      <a:r>
                        <a:rPr lang="en-IN" sz="1600" dirty="0" smtClean="0">
                          <a:latin typeface="Cambria" pitchFamily="18" charset="0"/>
                        </a:rPr>
                        <a:t>27</a:t>
                      </a:r>
                      <a:endParaRPr lang="en-IN" sz="1600" dirty="0">
                        <a:latin typeface="Cambria" pitchFamily="18" charset="0"/>
                      </a:endParaRPr>
                    </a:p>
                  </a:txBody>
                  <a:tcPr/>
                </a:tc>
                <a:tc>
                  <a:txBody>
                    <a:bodyPr/>
                    <a:lstStyle/>
                    <a:p>
                      <a:pPr algn="ctr"/>
                      <a:r>
                        <a:rPr lang="en-IN" sz="1600" dirty="0" smtClean="0">
                          <a:latin typeface="Cambria" pitchFamily="18" charset="0"/>
                        </a:rPr>
                        <a:t>73</a:t>
                      </a:r>
                      <a:endParaRPr lang="en-IN" sz="1600" dirty="0">
                        <a:latin typeface="Cambria" pitchFamily="18" charset="0"/>
                      </a:endParaRPr>
                    </a:p>
                  </a:txBody>
                  <a:tcPr/>
                </a:tc>
                <a:tc>
                  <a:txBody>
                    <a:bodyPr/>
                    <a:lstStyle/>
                    <a:p>
                      <a:pPr algn="ctr"/>
                      <a:r>
                        <a:rPr lang="en-US" sz="1600" b="1" dirty="0" smtClean="0">
                          <a:latin typeface="Cambria" pitchFamily="18" charset="0"/>
                        </a:rPr>
                        <a:t>43</a:t>
                      </a:r>
                      <a:endParaRPr lang="en-IN" sz="1600" b="1" dirty="0">
                        <a:latin typeface="Cambria" pitchFamily="18" charset="0"/>
                      </a:endParaRPr>
                    </a:p>
                  </a:txBody>
                  <a:tcPr/>
                </a:tc>
                <a:tc>
                  <a:txBody>
                    <a:bodyPr/>
                    <a:lstStyle/>
                    <a:p>
                      <a:pPr algn="ctr"/>
                      <a:r>
                        <a:rPr lang="en-IN" sz="1600" b="1" dirty="0" smtClean="0">
                          <a:latin typeface="Cambria" pitchFamily="18" charset="0"/>
                        </a:rPr>
                        <a:t>57</a:t>
                      </a:r>
                      <a:endParaRPr lang="en-IN" sz="1600" b="1" dirty="0">
                        <a:latin typeface="Cambria" pitchFamily="18" charset="0"/>
                      </a:endParaRPr>
                    </a:p>
                  </a:txBody>
                  <a:tcPr/>
                </a:tc>
              </a:tr>
              <a:tr h="370840">
                <a:tc>
                  <a:txBody>
                    <a:bodyPr/>
                    <a:lstStyle/>
                    <a:p>
                      <a:r>
                        <a:rPr lang="en-IN" sz="1600" dirty="0" smtClean="0">
                          <a:latin typeface="Cambria" pitchFamily="18" charset="0"/>
                        </a:rPr>
                        <a:t>Science</a:t>
                      </a:r>
                      <a:endParaRPr lang="en-IN" sz="1600" dirty="0">
                        <a:latin typeface="Cambria" pitchFamily="18" charset="0"/>
                      </a:endParaRPr>
                    </a:p>
                  </a:txBody>
                  <a:tcPr/>
                </a:tc>
                <a:tc>
                  <a:txBody>
                    <a:bodyPr/>
                    <a:lstStyle/>
                    <a:p>
                      <a:pPr algn="ctr"/>
                      <a:r>
                        <a:rPr lang="en-IN" sz="1600" dirty="0" smtClean="0">
                          <a:latin typeface="Cambria" pitchFamily="18" charset="0"/>
                        </a:rPr>
                        <a:t>39</a:t>
                      </a:r>
                      <a:endParaRPr lang="en-IN" sz="1600" dirty="0">
                        <a:latin typeface="Cambria" pitchFamily="18" charset="0"/>
                      </a:endParaRPr>
                    </a:p>
                  </a:txBody>
                  <a:tcPr/>
                </a:tc>
                <a:tc>
                  <a:txBody>
                    <a:bodyPr/>
                    <a:lstStyle/>
                    <a:p>
                      <a:pPr algn="ctr"/>
                      <a:r>
                        <a:rPr lang="en-IN" sz="1600" dirty="0" smtClean="0">
                          <a:latin typeface="Cambria" pitchFamily="18" charset="0"/>
                        </a:rPr>
                        <a:t>61</a:t>
                      </a:r>
                      <a:endParaRPr lang="en-IN" sz="1600" dirty="0">
                        <a:latin typeface="Cambria" pitchFamily="18" charset="0"/>
                      </a:endParaRPr>
                    </a:p>
                  </a:txBody>
                  <a:tcPr/>
                </a:tc>
                <a:tc>
                  <a:txBody>
                    <a:bodyPr/>
                    <a:lstStyle/>
                    <a:p>
                      <a:pPr algn="ctr"/>
                      <a:r>
                        <a:rPr lang="en-IN" sz="1600" b="1" dirty="0" smtClean="0">
                          <a:latin typeface="Cambria" pitchFamily="18" charset="0"/>
                        </a:rPr>
                        <a:t>67</a:t>
                      </a:r>
                      <a:endParaRPr lang="en-IN" sz="1600" b="1" dirty="0">
                        <a:latin typeface="Cambria" pitchFamily="18" charset="0"/>
                      </a:endParaRPr>
                    </a:p>
                  </a:txBody>
                  <a:tcPr/>
                </a:tc>
                <a:tc>
                  <a:txBody>
                    <a:bodyPr/>
                    <a:lstStyle/>
                    <a:p>
                      <a:pPr algn="ctr"/>
                      <a:r>
                        <a:rPr lang="en-IN" sz="1600" b="1" dirty="0" smtClean="0">
                          <a:latin typeface="Cambria" pitchFamily="18" charset="0"/>
                        </a:rPr>
                        <a:t>33</a:t>
                      </a:r>
                      <a:endParaRPr lang="en-IN" sz="1600" b="1" dirty="0">
                        <a:latin typeface="Cambria" pitchFamily="18" charset="0"/>
                      </a:endParaRPr>
                    </a:p>
                  </a:txBody>
                  <a:tcPr/>
                </a:tc>
              </a:tr>
            </a:tbl>
          </a:graphicData>
        </a:graphic>
      </p:graphicFrame>
      <p:pic>
        <p:nvPicPr>
          <p:cNvPr id="8" name="Picture 5"/>
          <p:cNvPicPr>
            <a:picLocks noChangeAspect="1" noChangeArrowheads="1"/>
          </p:cNvPicPr>
          <p:nvPr/>
        </p:nvPicPr>
        <p:blipFill>
          <a:blip r:embed="rId2" cstate="print"/>
          <a:srcRect/>
          <a:stretch>
            <a:fillRect/>
          </a:stretch>
        </p:blipFill>
        <p:spPr bwMode="auto">
          <a:xfrm>
            <a:off x="179512" y="4109270"/>
            <a:ext cx="2755025" cy="1956566"/>
          </a:xfrm>
          <a:prstGeom prst="rect">
            <a:avLst/>
          </a:prstGeom>
          <a:noFill/>
          <a:ln w="9525">
            <a:noFill/>
            <a:miter lim="800000"/>
            <a:headEnd/>
            <a:tailEnd/>
          </a:ln>
          <a:effectLst/>
        </p:spPr>
      </p:pic>
      <p:pic>
        <p:nvPicPr>
          <p:cNvPr id="9" name="Picture 6"/>
          <p:cNvPicPr>
            <a:picLocks noChangeAspect="1" noChangeArrowheads="1"/>
          </p:cNvPicPr>
          <p:nvPr/>
        </p:nvPicPr>
        <p:blipFill>
          <a:blip r:embed="rId3" cstate="print"/>
          <a:srcRect/>
          <a:stretch>
            <a:fillRect/>
          </a:stretch>
        </p:blipFill>
        <p:spPr bwMode="auto">
          <a:xfrm>
            <a:off x="3203848" y="4112910"/>
            <a:ext cx="2755027" cy="1980386"/>
          </a:xfrm>
          <a:prstGeom prst="rect">
            <a:avLst/>
          </a:prstGeom>
          <a:noFill/>
          <a:ln w="9525">
            <a:noFill/>
            <a:miter lim="800000"/>
            <a:headEnd/>
            <a:tailEnd/>
          </a:ln>
          <a:effectLst/>
        </p:spPr>
      </p:pic>
      <p:pic>
        <p:nvPicPr>
          <p:cNvPr id="10" name="Picture 2"/>
          <p:cNvPicPr>
            <a:picLocks noChangeAspect="1" noChangeArrowheads="1"/>
          </p:cNvPicPr>
          <p:nvPr/>
        </p:nvPicPr>
        <p:blipFill>
          <a:blip r:embed="rId4" cstate="print"/>
          <a:srcRect/>
          <a:stretch>
            <a:fillRect/>
          </a:stretch>
        </p:blipFill>
        <p:spPr bwMode="auto">
          <a:xfrm>
            <a:off x="6300193" y="4109270"/>
            <a:ext cx="2736304" cy="1931536"/>
          </a:xfrm>
          <a:prstGeom prst="rect">
            <a:avLst/>
          </a:prstGeom>
          <a:noFill/>
          <a:ln w="9525">
            <a:noFill/>
            <a:miter lim="800000"/>
            <a:headEnd/>
            <a:tailEnd/>
          </a:ln>
          <a:effectLst/>
        </p:spPr>
      </p:pic>
    </p:spTree>
    <p:extLst>
      <p:ext uri="{BB962C8B-B14F-4D97-AF65-F5344CB8AC3E}">
        <p14:creationId xmlns:p14="http://schemas.microsoft.com/office/powerpoint/2010/main" xmlns="" val="386669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81" y="6133"/>
            <a:ext cx="8117263" cy="876173"/>
          </a:xfrm>
        </p:spPr>
        <p:txBody>
          <a:bodyPr/>
          <a:lstStyle/>
          <a:p>
            <a:r>
              <a:rPr lang="en-US" sz="2400" dirty="0" smtClean="0">
                <a:latin typeface="Bookman Old Style" pitchFamily="18" charset="0"/>
              </a:rPr>
              <a:t>STATEWIDE SYSTEMIC REFORMS TO IMPROVE THE QUALITY OF EDUCATION</a:t>
            </a:r>
            <a:endParaRPr lang="en-US" sz="2400" dirty="0">
              <a:solidFill>
                <a:schemeClr val="tx1"/>
              </a:solidFill>
              <a:latin typeface="Bookman Old Style" pitchFamily="18" charset="0"/>
            </a:endParaRPr>
          </a:p>
        </p:txBody>
      </p:sp>
      <p:pic>
        <p:nvPicPr>
          <p:cNvPr id="6" name="Picture 485" descr="D:\Users\Vineet Thakur\Desktop\Gaurav\04 Powerpoint\content.PNG"/>
          <p:cNvPicPr>
            <a:picLocks noChangeAspect="1" noChangeArrowheads="1"/>
          </p:cNvPicPr>
          <p:nvPr>
            <p:custDataLst>
              <p:tags r:id="rId1"/>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41518" y="1012148"/>
            <a:ext cx="1863482" cy="5052365"/>
          </a:xfrm>
          <a:prstGeom prst="rect">
            <a:avLst/>
          </a:prstGeom>
          <a:noFill/>
          <a:ln w="9525">
            <a:noFill/>
            <a:miter lim="800000"/>
            <a:headEnd/>
            <a:tailEnd/>
          </a:ln>
        </p:spPr>
      </p:pic>
      <p:sp>
        <p:nvSpPr>
          <p:cNvPr id="8" name="Rectangle 7"/>
          <p:cNvSpPr>
            <a:spLocks noChangeArrowheads="1"/>
          </p:cNvSpPr>
          <p:nvPr>
            <p:custDataLst>
              <p:tags r:id="rId2"/>
            </p:custDataLst>
          </p:nvPr>
        </p:nvSpPr>
        <p:spPr bwMode="gray">
          <a:xfrm>
            <a:off x="1905000" y="3156531"/>
            <a:ext cx="6934200" cy="862640"/>
          </a:xfrm>
          <a:prstGeom prst="rect">
            <a:avLst/>
          </a:prstGeom>
          <a:solidFill>
            <a:schemeClr val="accent3">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KHAAS SHIKSHA</a:t>
            </a:r>
          </a:p>
        </p:txBody>
      </p:sp>
      <p:sp>
        <p:nvSpPr>
          <p:cNvPr id="10" name="Rectangle 9"/>
          <p:cNvSpPr>
            <a:spLocks noChangeArrowheads="1"/>
          </p:cNvSpPr>
          <p:nvPr>
            <p:custDataLst>
              <p:tags r:id="rId3"/>
            </p:custDataLst>
          </p:nvPr>
        </p:nvSpPr>
        <p:spPr bwMode="gray">
          <a:xfrm>
            <a:off x="1905000" y="2143997"/>
            <a:ext cx="6934200" cy="862640"/>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PRAYAS</a:t>
            </a:r>
          </a:p>
        </p:txBody>
      </p:sp>
      <p:sp>
        <p:nvSpPr>
          <p:cNvPr id="11" name="Rectangle 10"/>
          <p:cNvSpPr>
            <a:spLocks noChangeArrowheads="1"/>
          </p:cNvSpPr>
          <p:nvPr>
            <p:custDataLst>
              <p:tags r:id="rId4"/>
            </p:custDataLst>
          </p:nvPr>
        </p:nvSpPr>
        <p:spPr bwMode="gray">
          <a:xfrm>
            <a:off x="1905000" y="1131463"/>
            <a:ext cx="6934200" cy="862640"/>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PRERNA</a:t>
            </a:r>
          </a:p>
        </p:txBody>
      </p:sp>
      <p:sp>
        <p:nvSpPr>
          <p:cNvPr id="18" name="Rectangle 17"/>
          <p:cNvSpPr>
            <a:spLocks noChangeArrowheads="1"/>
          </p:cNvSpPr>
          <p:nvPr>
            <p:custDataLst>
              <p:tags r:id="rId5"/>
            </p:custDataLst>
          </p:nvPr>
        </p:nvSpPr>
        <p:spPr bwMode="gray">
          <a:xfrm>
            <a:off x="1905000" y="4169065"/>
            <a:ext cx="6934200" cy="862640"/>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COMPETENCY CHART</a:t>
            </a:r>
          </a:p>
        </p:txBody>
      </p:sp>
    </p:spTree>
    <p:extLst>
      <p:ext uri="{BB962C8B-B14F-4D97-AF65-F5344CB8AC3E}">
        <p14:creationId xmlns:p14="http://schemas.microsoft.com/office/powerpoint/2010/main" xmlns="" val="1640637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6761" name="Object 73" hidden="1"/>
          <p:cNvGraphicFramePr>
            <a:graphicFrameLocks noChangeAspect="1"/>
          </p:cNvGraphicFramePr>
          <p:nvPr>
            <p:extLst/>
          </p:nvPr>
        </p:nvGraphicFramePr>
        <p:xfrm>
          <a:off x="0" y="0"/>
          <a:ext cx="161984" cy="161974"/>
        </p:xfrm>
        <a:graphic>
          <a:graphicData uri="http://schemas.openxmlformats.org/presentationml/2006/ole">
            <p:oleObj spid="_x0000_s15393" name="think-cell Slide" r:id="rId10" imgW="360" imgH="360" progId="">
              <p:embed/>
            </p:oleObj>
          </a:graphicData>
        </a:graphic>
      </p:graphicFrame>
      <p:sp>
        <p:nvSpPr>
          <p:cNvPr id="2" name="AutoShape 105" descr="Image result for mouse"/>
          <p:cNvSpPr>
            <a:spLocks noChangeAspect="1" noChangeArrowheads="1"/>
          </p:cNvSpPr>
          <p:nvPr/>
        </p:nvSpPr>
        <p:spPr bwMode="auto">
          <a:xfrm>
            <a:off x="158746" y="-147397"/>
            <a:ext cx="311009" cy="31099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3286" tIns="46643" rIns="93286" bIns="46643" numCol="1" anchor="t" anchorCtr="0" compatLnSpc="1">
            <a:prstTxWarp prst="textNoShape">
              <a:avLst/>
            </a:prstTxWarp>
          </a:bodyPr>
          <a:lstStyle/>
          <a:p>
            <a:endParaRPr lang="en-US"/>
          </a:p>
        </p:txBody>
      </p:sp>
      <p:sp>
        <p:nvSpPr>
          <p:cNvPr id="3" name="AutoShape 107" descr="Image result for mouse"/>
          <p:cNvSpPr>
            <a:spLocks noChangeAspect="1" noChangeArrowheads="1"/>
          </p:cNvSpPr>
          <p:nvPr/>
        </p:nvSpPr>
        <p:spPr bwMode="auto">
          <a:xfrm>
            <a:off x="314249" y="8100"/>
            <a:ext cx="311009" cy="31099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3286" tIns="46643" rIns="93286" bIns="46643" numCol="1" anchor="t" anchorCtr="0" compatLnSpc="1">
            <a:prstTxWarp prst="textNoShape">
              <a:avLst/>
            </a:prstTxWarp>
          </a:bodyPr>
          <a:lstStyle/>
          <a:p>
            <a:endParaRPr lang="en-US"/>
          </a:p>
        </p:txBody>
      </p:sp>
      <p:sp>
        <p:nvSpPr>
          <p:cNvPr id="18" name="Rectangle 17"/>
          <p:cNvSpPr/>
          <p:nvPr/>
        </p:nvSpPr>
        <p:spPr bwMode="auto">
          <a:xfrm>
            <a:off x="161979" y="1008365"/>
            <a:ext cx="8708262" cy="5209100"/>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73462" tIns="73462" rIns="73462" bIns="73462" numCol="1" rtlCol="0" anchor="ctr" anchorCtr="0" compatLnSpc="1">
            <a:prstTxWarp prst="textNoShape">
              <a:avLst/>
            </a:prstTxWarp>
          </a:bodyPr>
          <a:lstStyle/>
          <a:p>
            <a:pPr defTabSz="932962" fontAlgn="base">
              <a:spcBef>
                <a:spcPct val="0"/>
              </a:spcBef>
              <a:spcAft>
                <a:spcPct val="0"/>
              </a:spcAft>
            </a:pPr>
            <a:endParaRPr lang="en-US" sz="1600" b="1" dirty="0">
              <a:latin typeface="Calibri" pitchFamily="34" charset="0"/>
              <a:cs typeface="Calibri" pitchFamily="34" charset="0"/>
            </a:endParaRPr>
          </a:p>
        </p:txBody>
      </p:sp>
      <p:sp>
        <p:nvSpPr>
          <p:cNvPr id="19" name="Rectangle 18"/>
          <p:cNvSpPr/>
          <p:nvPr/>
        </p:nvSpPr>
        <p:spPr bwMode="auto">
          <a:xfrm>
            <a:off x="161979" y="1008365"/>
            <a:ext cx="8708262" cy="451678"/>
          </a:xfrm>
          <a:prstGeom prst="rect">
            <a:avLst/>
          </a:prstGeom>
          <a:solidFill>
            <a:schemeClr val="tx2">
              <a:alpha val="85000"/>
            </a:schemeClr>
          </a:solidFill>
          <a:ln>
            <a:noFill/>
          </a:ln>
          <a:effectLst/>
        </p:spPr>
        <p:txBody>
          <a:bodyPr wrap="square" lIns="36731" tIns="73462" rIns="36731" bIns="73462" anchor="ctr" anchorCtr="0">
            <a:noAutofit/>
          </a:bodyPr>
          <a:lstStyle/>
          <a:p>
            <a:pPr algn="ctr" defTabSz="913526">
              <a:spcBef>
                <a:spcPts val="612"/>
              </a:spcBef>
              <a:buClr>
                <a:schemeClr val="tx2"/>
              </a:buClr>
            </a:pPr>
            <a:r>
              <a:rPr lang="en-IN" sz="1600" b="1" dirty="0" err="1" smtClean="0">
                <a:solidFill>
                  <a:schemeClr val="bg1"/>
                </a:solidFill>
                <a:latin typeface="Cambria" pitchFamily="18" charset="0"/>
              </a:rPr>
              <a:t>Khaas</a:t>
            </a:r>
            <a:r>
              <a:rPr lang="en-IN" sz="1600" b="1" dirty="0" smtClean="0">
                <a:solidFill>
                  <a:schemeClr val="bg1"/>
                </a:solidFill>
                <a:latin typeface="Cambria" pitchFamily="18" charset="0"/>
              </a:rPr>
              <a:t> </a:t>
            </a:r>
            <a:r>
              <a:rPr lang="en-IN" sz="1600" b="1" dirty="0" err="1" smtClean="0">
                <a:solidFill>
                  <a:schemeClr val="bg1"/>
                </a:solidFill>
                <a:latin typeface="Cambria" pitchFamily="18" charset="0"/>
              </a:rPr>
              <a:t>Shikhsa</a:t>
            </a:r>
            <a:r>
              <a:rPr lang="en-IN" sz="1600" b="1" dirty="0" smtClean="0">
                <a:solidFill>
                  <a:schemeClr val="bg1"/>
                </a:solidFill>
                <a:latin typeface="Cambria" pitchFamily="18" charset="0"/>
              </a:rPr>
              <a:t>- 170+ nominations received and &gt;70 recognized</a:t>
            </a:r>
            <a:endParaRPr lang="en-IN" sz="1600" b="1" dirty="0">
              <a:solidFill>
                <a:schemeClr val="bg1"/>
              </a:solidFill>
              <a:latin typeface="Cambria" pitchFamily="18" charset="0"/>
            </a:endParaRPr>
          </a:p>
        </p:txBody>
      </p:sp>
      <p:sp>
        <p:nvSpPr>
          <p:cNvPr id="20" name="Rectangle 19"/>
          <p:cNvSpPr/>
          <p:nvPr/>
        </p:nvSpPr>
        <p:spPr bwMode="auto">
          <a:xfrm>
            <a:off x="5371386" y="1498012"/>
            <a:ext cx="3498855" cy="4719453"/>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74442" tIns="74442" rIns="74442" bIns="74442" numCol="1" rtlCol="0" anchor="ctr" anchorCtr="0" compatLnSpc="1">
            <a:prstTxWarp prst="textNoShape">
              <a:avLst/>
            </a:prstTxWarp>
          </a:bodyPr>
          <a:lstStyle/>
          <a:p>
            <a:pPr marL="349861" indent="-349861">
              <a:buFont typeface="Arial" pitchFamily="34" charset="0"/>
              <a:buChar char="•"/>
            </a:pPr>
            <a:r>
              <a:rPr lang="en-IN" sz="1600" dirty="0" smtClean="0">
                <a:latin typeface="Cambria" pitchFamily="18" charset="0"/>
              </a:rPr>
              <a:t>Simple </a:t>
            </a:r>
            <a:r>
              <a:rPr lang="en-IN" sz="1600" dirty="0">
                <a:latin typeface="Cambria" pitchFamily="18" charset="0"/>
              </a:rPr>
              <a:t>procedure for block officials to submit nominations online </a:t>
            </a:r>
            <a:br>
              <a:rPr lang="en-IN" sz="1600" dirty="0">
                <a:latin typeface="Cambria" pitchFamily="18" charset="0"/>
              </a:rPr>
            </a:br>
            <a:endParaRPr lang="en-IN" sz="1600" dirty="0">
              <a:latin typeface="Cambria" pitchFamily="18" charset="0"/>
            </a:endParaRPr>
          </a:p>
          <a:p>
            <a:pPr marL="349861" indent="-349861">
              <a:buFont typeface="Arial" pitchFamily="34" charset="0"/>
              <a:buChar char="•"/>
            </a:pPr>
            <a:r>
              <a:rPr lang="en-IN" sz="1600" dirty="0" smtClean="0">
                <a:latin typeface="Cambria" pitchFamily="18" charset="0"/>
              </a:rPr>
              <a:t>Selection </a:t>
            </a:r>
            <a:r>
              <a:rPr lang="en-IN" sz="1600" dirty="0">
                <a:latin typeface="Cambria" pitchFamily="18" charset="0"/>
              </a:rPr>
              <a:t>committee with representatives from the SSA and Directorate (E)</a:t>
            </a:r>
          </a:p>
          <a:p>
            <a:pPr marL="349861" indent="-349861">
              <a:buFont typeface="Arial" pitchFamily="34" charset="0"/>
              <a:buChar char="•"/>
            </a:pPr>
            <a:endParaRPr lang="en-IN" sz="1600" dirty="0">
              <a:latin typeface="Cambria" pitchFamily="18" charset="0"/>
            </a:endParaRPr>
          </a:p>
          <a:p>
            <a:pPr marL="349861" indent="-349861">
              <a:buFont typeface="Arial" pitchFamily="34" charset="0"/>
              <a:buChar char="•"/>
            </a:pPr>
            <a:r>
              <a:rPr lang="en-IN" sz="1600" dirty="0" smtClean="0">
                <a:latin typeface="Cambria" pitchFamily="18" charset="0"/>
              </a:rPr>
              <a:t>Personalized </a:t>
            </a:r>
            <a:r>
              <a:rPr lang="en-IN" sz="1600" dirty="0">
                <a:latin typeface="Cambria" pitchFamily="18" charset="0"/>
              </a:rPr>
              <a:t>Letter of Appreciations by the Director (E) </a:t>
            </a:r>
            <a:r>
              <a:rPr lang="en-IN" sz="1600" dirty="0" smtClean="0">
                <a:latin typeface="Cambria" pitchFamily="18" charset="0"/>
              </a:rPr>
              <a:t> </a:t>
            </a:r>
            <a:br>
              <a:rPr lang="en-IN" sz="1600" dirty="0" smtClean="0">
                <a:latin typeface="Cambria" pitchFamily="18" charset="0"/>
              </a:rPr>
            </a:br>
            <a:endParaRPr lang="en-IN" sz="1600" dirty="0" smtClean="0">
              <a:latin typeface="Cambria" pitchFamily="18" charset="0"/>
            </a:endParaRPr>
          </a:p>
          <a:p>
            <a:pPr marL="349861" indent="-349861">
              <a:buFont typeface="Arial" pitchFamily="34" charset="0"/>
              <a:buChar char="•"/>
            </a:pPr>
            <a:r>
              <a:rPr lang="en-IN" sz="1600" dirty="0" smtClean="0">
                <a:latin typeface="Cambria" pitchFamily="18" charset="0"/>
              </a:rPr>
              <a:t>Invitation </a:t>
            </a:r>
            <a:r>
              <a:rPr lang="en-IN" sz="1600" dirty="0">
                <a:latin typeface="Cambria" pitchFamily="18" charset="0"/>
              </a:rPr>
              <a:t>to present </a:t>
            </a:r>
            <a:r>
              <a:rPr lang="en-IN" sz="1600" dirty="0" smtClean="0">
                <a:latin typeface="Cambria" pitchFamily="18" charset="0"/>
              </a:rPr>
              <a:t>at </a:t>
            </a:r>
            <a:r>
              <a:rPr lang="en-IN" sz="1600" dirty="0">
                <a:latin typeface="Cambria" pitchFamily="18" charset="0"/>
              </a:rPr>
              <a:t>Review Meetings held at state.</a:t>
            </a:r>
          </a:p>
          <a:p>
            <a:pPr marL="349861" indent="-349861">
              <a:buFont typeface="Arial" pitchFamily="34" charset="0"/>
              <a:buChar char="•"/>
            </a:pPr>
            <a:endParaRPr lang="en-IN" sz="1600" dirty="0">
              <a:latin typeface="Cambria" pitchFamily="18" charset="0"/>
            </a:endParaRPr>
          </a:p>
          <a:p>
            <a:pPr marL="349861" indent="-349861">
              <a:buFont typeface="Arial" pitchFamily="34" charset="0"/>
              <a:buChar char="•"/>
            </a:pPr>
            <a:r>
              <a:rPr lang="en-IN" sz="1600" dirty="0" smtClean="0">
                <a:latin typeface="Cambria" pitchFamily="18" charset="0"/>
              </a:rPr>
              <a:t>Best practices disseminated to </a:t>
            </a:r>
            <a:r>
              <a:rPr lang="en-IN" sz="1600" dirty="0">
                <a:latin typeface="Cambria" pitchFamily="18" charset="0"/>
              </a:rPr>
              <a:t>stakeholders via SMS and </a:t>
            </a:r>
            <a:r>
              <a:rPr lang="en-IN" sz="1600" dirty="0" smtClean="0">
                <a:latin typeface="Cambria" pitchFamily="18" charset="0"/>
              </a:rPr>
              <a:t>WhatsApp, published </a:t>
            </a:r>
            <a:r>
              <a:rPr lang="en-IN" sz="1600" dirty="0">
                <a:latin typeface="Cambria" pitchFamily="18" charset="0"/>
              </a:rPr>
              <a:t>on the Directorate (E) website</a:t>
            </a:r>
          </a:p>
        </p:txBody>
      </p:sp>
      <p:cxnSp>
        <p:nvCxnSpPr>
          <p:cNvPr id="21" name="Straight Connector 33"/>
          <p:cNvCxnSpPr>
            <a:cxnSpLocks noChangeShapeType="1"/>
          </p:cNvCxnSpPr>
          <p:nvPr>
            <p:custDataLst>
              <p:tags r:id="rId3"/>
            </p:custDataLst>
          </p:nvPr>
        </p:nvCxnSpPr>
        <p:spPr bwMode="gray">
          <a:xfrm>
            <a:off x="5371386" y="2605735"/>
            <a:ext cx="3498855" cy="0"/>
          </a:xfrm>
          <a:prstGeom prst="line">
            <a:avLst/>
          </a:prstGeom>
          <a:noFill/>
          <a:ln w="9525">
            <a:solidFill>
              <a:srgbClr val="808080"/>
            </a:solidFill>
            <a:round/>
            <a:headEnd/>
            <a:tailEnd/>
          </a:ln>
        </p:spPr>
      </p:cxnSp>
      <p:cxnSp>
        <p:nvCxnSpPr>
          <p:cNvPr id="22" name="Straight Connector 33"/>
          <p:cNvCxnSpPr>
            <a:cxnSpLocks noChangeShapeType="1"/>
          </p:cNvCxnSpPr>
          <p:nvPr>
            <p:custDataLst>
              <p:tags r:id="rId4"/>
            </p:custDataLst>
          </p:nvPr>
        </p:nvCxnSpPr>
        <p:spPr bwMode="gray">
          <a:xfrm>
            <a:off x="5371386" y="3520161"/>
            <a:ext cx="3498855" cy="0"/>
          </a:xfrm>
          <a:prstGeom prst="line">
            <a:avLst/>
          </a:prstGeom>
          <a:noFill/>
          <a:ln w="9525">
            <a:solidFill>
              <a:srgbClr val="808080"/>
            </a:solidFill>
            <a:round/>
            <a:headEnd/>
            <a:tailEnd/>
          </a:ln>
        </p:spPr>
      </p:cxnSp>
      <p:cxnSp>
        <p:nvCxnSpPr>
          <p:cNvPr id="23" name="Straight Connector 33"/>
          <p:cNvCxnSpPr>
            <a:cxnSpLocks noChangeShapeType="1"/>
          </p:cNvCxnSpPr>
          <p:nvPr>
            <p:custDataLst>
              <p:tags r:id="rId5"/>
            </p:custDataLst>
          </p:nvPr>
        </p:nvCxnSpPr>
        <p:spPr bwMode="gray">
          <a:xfrm>
            <a:off x="5371386" y="4983264"/>
            <a:ext cx="3498855" cy="0"/>
          </a:xfrm>
          <a:prstGeom prst="line">
            <a:avLst/>
          </a:prstGeom>
          <a:noFill/>
          <a:ln w="9525">
            <a:solidFill>
              <a:srgbClr val="808080"/>
            </a:solidFill>
            <a:round/>
            <a:headEnd/>
            <a:tailEnd/>
          </a:ln>
        </p:spPr>
      </p:cxnSp>
      <p:pic>
        <p:nvPicPr>
          <p:cNvPr id="24" name="Picture 4" descr="C:\Users\riyag\Desktop\Samarth\Khaas Shiksha\Nominations\October\October-First Half\sundernagar-1\rakesh4.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20401" y="1629301"/>
            <a:ext cx="5066760" cy="453495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bwMode="auto">
          <a:xfrm>
            <a:off x="7334638" y="8099"/>
            <a:ext cx="1809362" cy="756420"/>
          </a:xfrm>
          <a:prstGeom prst="rect">
            <a:avLst/>
          </a:prstGeom>
          <a:solidFill>
            <a:schemeClr val="bg2"/>
          </a:solidFill>
          <a:ln w="19050" cap="flat" cmpd="sng" algn="ctr">
            <a:noFill/>
            <a:prstDash val="solid"/>
            <a:round/>
            <a:headEnd type="none" w="med" len="med"/>
            <a:tailEnd type="none" w="med" len="med"/>
          </a:ln>
          <a:effectLst/>
        </p:spPr>
        <p:txBody>
          <a:bodyPr vert="horz" wrap="square" lIns="73462" tIns="73462" rIns="73462" bIns="73462" numCol="1" rtlCol="0" anchor="ctr" anchorCtr="0" compatLnSpc="1">
            <a:prstTxWarp prst="textNoShape">
              <a:avLst/>
            </a:prstTxWarp>
          </a:bodyPr>
          <a:lstStyle/>
          <a:p>
            <a:pPr defTabSz="932962" fontAlgn="base">
              <a:spcBef>
                <a:spcPct val="0"/>
              </a:spcBef>
              <a:spcAft>
                <a:spcPct val="0"/>
              </a:spcAft>
            </a:pPr>
            <a:endParaRPr lang="en-US" sz="1600" b="1" dirty="0">
              <a:solidFill>
                <a:schemeClr val="bg1"/>
              </a:solidFill>
              <a:latin typeface="Calibri" pitchFamily="34" charset="0"/>
              <a:cs typeface="Calibri" pitchFamily="34" charset="0"/>
            </a:endParaRPr>
          </a:p>
        </p:txBody>
      </p:sp>
      <p:sp>
        <p:nvSpPr>
          <p:cNvPr id="5" name="Rectangle 4"/>
          <p:cNvSpPr/>
          <p:nvPr/>
        </p:nvSpPr>
        <p:spPr>
          <a:xfrm>
            <a:off x="4361045" y="3244334"/>
            <a:ext cx="421910" cy="369332"/>
          </a:xfrm>
          <a:prstGeom prst="rect">
            <a:avLst/>
          </a:prstGeom>
        </p:spPr>
        <p:txBody>
          <a:bodyPr wrap="none">
            <a:spAutoFit/>
          </a:bodyPr>
          <a:lstStyle/>
          <a:p>
            <a:r>
              <a:rPr lang="en-IN" dirty="0" smtClean="0"/>
              <a:t> </a:t>
            </a:r>
            <a:endParaRPr lang="en-IN" dirty="0"/>
          </a:p>
        </p:txBody>
      </p:sp>
      <p:sp>
        <p:nvSpPr>
          <p:cNvPr id="6" name="Rectangle 5"/>
          <p:cNvSpPr/>
          <p:nvPr/>
        </p:nvSpPr>
        <p:spPr>
          <a:xfrm>
            <a:off x="4338603" y="3244334"/>
            <a:ext cx="466794" cy="369332"/>
          </a:xfrm>
          <a:prstGeom prst="rect">
            <a:avLst/>
          </a:prstGeom>
        </p:spPr>
        <p:txBody>
          <a:bodyPr wrap="none">
            <a:spAutoFit/>
          </a:bodyPr>
          <a:lstStyle/>
          <a:p>
            <a:r>
              <a:rPr lang="en-IN" dirty="0">
                <a:latin typeface="Cambria" pitchFamily="18" charset="0"/>
                <a:sym typeface="Webdings" panose="05030102010509060703" pitchFamily="18" charset="2"/>
              </a:rPr>
              <a:t> </a:t>
            </a:r>
            <a:endParaRPr lang="en-IN" dirty="0"/>
          </a:p>
        </p:txBody>
      </p:sp>
      <p:pic>
        <p:nvPicPr>
          <p:cNvPr id="25" name="Picture 2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595303" y="90708"/>
            <a:ext cx="1453530" cy="655193"/>
          </a:xfrm>
          <a:prstGeom prst="rect">
            <a:avLst/>
          </a:prstGeom>
        </p:spPr>
      </p:pic>
      <p:cxnSp>
        <p:nvCxnSpPr>
          <p:cNvPr id="26" name="Straight Connector 33"/>
          <p:cNvCxnSpPr>
            <a:cxnSpLocks noChangeShapeType="1"/>
          </p:cNvCxnSpPr>
          <p:nvPr>
            <p:custDataLst>
              <p:tags r:id="rId6"/>
            </p:custDataLst>
          </p:nvPr>
        </p:nvCxnSpPr>
        <p:spPr bwMode="gray">
          <a:xfrm>
            <a:off x="5371386" y="4293096"/>
            <a:ext cx="3498855" cy="0"/>
          </a:xfrm>
          <a:prstGeom prst="line">
            <a:avLst/>
          </a:prstGeom>
          <a:noFill/>
          <a:ln w="9525">
            <a:solidFill>
              <a:srgbClr val="808080"/>
            </a:solidFill>
            <a:round/>
            <a:headEnd/>
            <a:tailEnd/>
          </a:ln>
        </p:spPr>
      </p:cxnSp>
      <p:sp>
        <p:nvSpPr>
          <p:cNvPr id="3186764" name="Title 1"/>
          <p:cNvSpPr>
            <a:spLocks noGrp="1"/>
          </p:cNvSpPr>
          <p:nvPr>
            <p:ph type="title"/>
            <p:custDataLst>
              <p:tags r:id="rId7"/>
            </p:custDataLst>
          </p:nvPr>
        </p:nvSpPr>
        <p:spPr>
          <a:xfrm>
            <a:off x="0" y="-19320"/>
            <a:ext cx="7595303" cy="914096"/>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IN" sz="2000" dirty="0" smtClean="0">
                <a:solidFill>
                  <a:schemeClr val="accent3">
                    <a:lumMod val="75000"/>
                  </a:schemeClr>
                </a:solidFill>
                <a:sym typeface="Webdings" panose="05030102010509060703" pitchFamily="18" charset="2"/>
              </a:rPr>
              <a:t>Need, process &amp; impact: </a:t>
            </a:r>
            <a:r>
              <a:rPr lang="en-IN" sz="2000" dirty="0" err="1" smtClean="0">
                <a:solidFill>
                  <a:srgbClr val="002060"/>
                </a:solidFill>
                <a:sym typeface="Webdings" panose="05030102010509060703" pitchFamily="18" charset="2"/>
              </a:rPr>
              <a:t>Khaas</a:t>
            </a:r>
            <a:r>
              <a:rPr lang="en-IN" sz="2000" dirty="0" smtClean="0">
                <a:solidFill>
                  <a:srgbClr val="002060"/>
                </a:solidFill>
                <a:sym typeface="Webdings" panose="05030102010509060703" pitchFamily="18" charset="2"/>
              </a:rPr>
              <a:t> </a:t>
            </a:r>
            <a:r>
              <a:rPr lang="en-IN" sz="2000" dirty="0" err="1" smtClean="0">
                <a:solidFill>
                  <a:srgbClr val="002060"/>
                </a:solidFill>
                <a:sym typeface="Webdings" panose="05030102010509060703" pitchFamily="18" charset="2"/>
              </a:rPr>
              <a:t>Shiksha</a:t>
            </a:r>
            <a:r>
              <a:rPr lang="en-IN" sz="2000" dirty="0" smtClean="0">
                <a:solidFill>
                  <a:srgbClr val="002060"/>
                </a:solidFill>
                <a:sym typeface="Webdings" panose="05030102010509060703" pitchFamily="18" charset="2"/>
              </a:rPr>
              <a:t> - </a:t>
            </a:r>
            <a:r>
              <a:rPr lang="en-IN" sz="2000" dirty="0">
                <a:solidFill>
                  <a:srgbClr val="002060"/>
                </a:solidFill>
                <a:sym typeface="Webdings" panose="05030102010509060703" pitchFamily="18" charset="2"/>
              </a:rPr>
              <a:t>A </a:t>
            </a:r>
            <a:r>
              <a:rPr lang="en-IN" sz="2000" dirty="0" smtClean="0">
                <a:solidFill>
                  <a:srgbClr val="002060"/>
                </a:solidFill>
                <a:sym typeface="Webdings" panose="05030102010509060703" pitchFamily="18" charset="2"/>
              </a:rPr>
              <a:t>unique recognition </a:t>
            </a:r>
            <a:r>
              <a:rPr lang="en-IN" sz="2000" dirty="0">
                <a:solidFill>
                  <a:srgbClr val="002060"/>
                </a:solidFill>
                <a:sym typeface="Webdings" panose="05030102010509060703" pitchFamily="18" charset="2"/>
              </a:rPr>
              <a:t>program that disseminates best practices and promotes innovation in education</a:t>
            </a:r>
            <a:endParaRPr lang="en-IN" sz="2000" dirty="0">
              <a:solidFill>
                <a:srgbClr val="002060"/>
              </a:solidFill>
            </a:endParaRPr>
          </a:p>
        </p:txBody>
      </p:sp>
    </p:spTree>
    <p:custDataLst>
      <p:tags r:id="rId2"/>
    </p:custDataLst>
    <p:extLst>
      <p:ext uri="{BB962C8B-B14F-4D97-AF65-F5344CB8AC3E}">
        <p14:creationId xmlns:p14="http://schemas.microsoft.com/office/powerpoint/2010/main" xmlns="" val="1757446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6761" name="Object 73" hidden="1"/>
          <p:cNvGraphicFramePr>
            <a:graphicFrameLocks noChangeAspect="1"/>
          </p:cNvGraphicFramePr>
          <p:nvPr>
            <p:extLst/>
          </p:nvPr>
        </p:nvGraphicFramePr>
        <p:xfrm>
          <a:off x="0" y="0"/>
          <a:ext cx="161984" cy="161974"/>
        </p:xfrm>
        <a:graphic>
          <a:graphicData uri="http://schemas.openxmlformats.org/presentationml/2006/ole">
            <p:oleObj spid="_x0000_s17409" name="think-cell Slide" r:id="rId7" imgW="360" imgH="360" progId="">
              <p:embed/>
            </p:oleObj>
          </a:graphicData>
        </a:graphic>
      </p:graphicFrame>
      <p:sp>
        <p:nvSpPr>
          <p:cNvPr id="2" name="AutoShape 105" descr="Image result for mouse"/>
          <p:cNvSpPr>
            <a:spLocks noChangeAspect="1" noChangeArrowheads="1"/>
          </p:cNvSpPr>
          <p:nvPr/>
        </p:nvSpPr>
        <p:spPr bwMode="auto">
          <a:xfrm>
            <a:off x="158746" y="-147397"/>
            <a:ext cx="311009" cy="31099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3286" tIns="46643" rIns="93286" bIns="46643" numCol="1" anchor="t" anchorCtr="0" compatLnSpc="1">
            <a:prstTxWarp prst="textNoShape">
              <a:avLst/>
            </a:prstTxWarp>
          </a:bodyPr>
          <a:lstStyle/>
          <a:p>
            <a:endParaRPr lang="en-US"/>
          </a:p>
        </p:txBody>
      </p:sp>
      <p:sp>
        <p:nvSpPr>
          <p:cNvPr id="3" name="AutoShape 107" descr="Image result for mouse"/>
          <p:cNvSpPr>
            <a:spLocks noChangeAspect="1" noChangeArrowheads="1"/>
          </p:cNvSpPr>
          <p:nvPr/>
        </p:nvSpPr>
        <p:spPr bwMode="auto">
          <a:xfrm>
            <a:off x="314249" y="8100"/>
            <a:ext cx="311009" cy="31099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3286" tIns="46643" rIns="93286" bIns="46643" numCol="1" anchor="t" anchorCtr="0" compatLnSpc="1">
            <a:prstTxWarp prst="textNoShape">
              <a:avLst/>
            </a:prstTxWarp>
          </a:bodyPr>
          <a:lstStyle/>
          <a:p>
            <a:endParaRPr lang="en-US"/>
          </a:p>
        </p:txBody>
      </p:sp>
      <p:sp>
        <p:nvSpPr>
          <p:cNvPr id="18" name="Rectangle 17"/>
          <p:cNvSpPr/>
          <p:nvPr/>
        </p:nvSpPr>
        <p:spPr bwMode="auto">
          <a:xfrm>
            <a:off x="161979" y="1008365"/>
            <a:ext cx="8708262" cy="5209100"/>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73462" tIns="73462" rIns="73462" bIns="73462" numCol="1" rtlCol="0" anchor="ctr" anchorCtr="0" compatLnSpc="1">
            <a:prstTxWarp prst="textNoShape">
              <a:avLst/>
            </a:prstTxWarp>
          </a:bodyPr>
          <a:lstStyle/>
          <a:p>
            <a:pPr defTabSz="932962" fontAlgn="base">
              <a:spcBef>
                <a:spcPct val="0"/>
              </a:spcBef>
              <a:spcAft>
                <a:spcPct val="0"/>
              </a:spcAft>
            </a:pPr>
            <a:endParaRPr lang="en-US" sz="1600" b="1" dirty="0">
              <a:latin typeface="Calibri" pitchFamily="34" charset="0"/>
              <a:cs typeface="Calibri" pitchFamily="34" charset="0"/>
            </a:endParaRPr>
          </a:p>
        </p:txBody>
      </p:sp>
      <p:sp>
        <p:nvSpPr>
          <p:cNvPr id="19" name="Rectangle 18"/>
          <p:cNvSpPr/>
          <p:nvPr/>
        </p:nvSpPr>
        <p:spPr bwMode="auto">
          <a:xfrm>
            <a:off x="161979" y="1008365"/>
            <a:ext cx="8708262" cy="451678"/>
          </a:xfrm>
          <a:prstGeom prst="rect">
            <a:avLst/>
          </a:prstGeom>
          <a:solidFill>
            <a:schemeClr val="tx2">
              <a:alpha val="85000"/>
            </a:schemeClr>
          </a:solidFill>
          <a:ln>
            <a:noFill/>
          </a:ln>
          <a:effectLst/>
        </p:spPr>
        <p:txBody>
          <a:bodyPr wrap="square" lIns="36731" tIns="73462" rIns="36731" bIns="73462" anchor="ctr" anchorCtr="0">
            <a:noAutofit/>
          </a:bodyPr>
          <a:lstStyle/>
          <a:p>
            <a:pPr algn="ctr" defTabSz="913526">
              <a:spcBef>
                <a:spcPts val="612"/>
              </a:spcBef>
              <a:buClr>
                <a:schemeClr val="tx2"/>
              </a:buClr>
            </a:pPr>
            <a:r>
              <a:rPr lang="en-IN" sz="1600" b="1" dirty="0" err="1">
                <a:solidFill>
                  <a:schemeClr val="bg1"/>
                </a:solidFill>
                <a:latin typeface="Cambria" pitchFamily="18" charset="0"/>
              </a:rPr>
              <a:t>Khaas</a:t>
            </a:r>
            <a:r>
              <a:rPr lang="en-IN" sz="1600" b="1" dirty="0">
                <a:solidFill>
                  <a:schemeClr val="bg1"/>
                </a:solidFill>
                <a:latin typeface="Cambria" pitchFamily="18" charset="0"/>
              </a:rPr>
              <a:t> </a:t>
            </a:r>
            <a:r>
              <a:rPr lang="en-IN" sz="1600" b="1" dirty="0" err="1">
                <a:solidFill>
                  <a:schemeClr val="bg1"/>
                </a:solidFill>
                <a:latin typeface="Cambria" pitchFamily="18" charset="0"/>
              </a:rPr>
              <a:t>Shikhsa</a:t>
            </a:r>
            <a:r>
              <a:rPr lang="en-IN" sz="1600" b="1" dirty="0">
                <a:solidFill>
                  <a:schemeClr val="bg1"/>
                </a:solidFill>
                <a:latin typeface="Cambria" pitchFamily="18" charset="0"/>
              </a:rPr>
              <a:t>- 170+ nominations received and &gt;70 recognized</a:t>
            </a:r>
          </a:p>
        </p:txBody>
      </p:sp>
      <p:sp>
        <p:nvSpPr>
          <p:cNvPr id="4" name="Rectangle 3"/>
          <p:cNvSpPr/>
          <p:nvPr/>
        </p:nvSpPr>
        <p:spPr bwMode="auto">
          <a:xfrm>
            <a:off x="7334638" y="8099"/>
            <a:ext cx="1809362" cy="756420"/>
          </a:xfrm>
          <a:prstGeom prst="rect">
            <a:avLst/>
          </a:prstGeom>
          <a:solidFill>
            <a:schemeClr val="bg2"/>
          </a:solidFill>
          <a:ln w="19050" cap="flat" cmpd="sng" algn="ctr">
            <a:noFill/>
            <a:prstDash val="solid"/>
            <a:round/>
            <a:headEnd type="none" w="med" len="med"/>
            <a:tailEnd type="none" w="med" len="med"/>
          </a:ln>
          <a:effectLst/>
        </p:spPr>
        <p:txBody>
          <a:bodyPr vert="horz" wrap="square" lIns="73462" tIns="73462" rIns="73462" bIns="73462" numCol="1" rtlCol="0" anchor="ctr" anchorCtr="0" compatLnSpc="1">
            <a:prstTxWarp prst="textNoShape">
              <a:avLst/>
            </a:prstTxWarp>
          </a:bodyPr>
          <a:lstStyle/>
          <a:p>
            <a:pPr defTabSz="932962" fontAlgn="base">
              <a:spcBef>
                <a:spcPct val="0"/>
              </a:spcBef>
              <a:spcAft>
                <a:spcPct val="0"/>
              </a:spcAft>
            </a:pPr>
            <a:endParaRPr lang="en-US" sz="1600" b="1" dirty="0">
              <a:solidFill>
                <a:schemeClr val="bg1"/>
              </a:solidFill>
              <a:latin typeface="Calibri" pitchFamily="34" charset="0"/>
              <a:cs typeface="Calibri" pitchFamily="34" charset="0"/>
            </a:endParaRPr>
          </a:p>
        </p:txBody>
      </p:sp>
      <p:sp>
        <p:nvSpPr>
          <p:cNvPr id="5" name="Rectangle 4"/>
          <p:cNvSpPr/>
          <p:nvPr/>
        </p:nvSpPr>
        <p:spPr>
          <a:xfrm>
            <a:off x="4361045" y="3244334"/>
            <a:ext cx="421910" cy="369332"/>
          </a:xfrm>
          <a:prstGeom prst="rect">
            <a:avLst/>
          </a:prstGeom>
        </p:spPr>
        <p:txBody>
          <a:bodyPr wrap="none">
            <a:spAutoFit/>
          </a:bodyPr>
          <a:lstStyle/>
          <a:p>
            <a:r>
              <a:rPr lang="en-IN" dirty="0" smtClean="0"/>
              <a:t> </a:t>
            </a:r>
            <a:endParaRPr lang="en-IN" dirty="0"/>
          </a:p>
        </p:txBody>
      </p:sp>
      <p:pic>
        <p:nvPicPr>
          <p:cNvPr id="25" name="Picture 2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595303" y="90708"/>
            <a:ext cx="1453530" cy="655193"/>
          </a:xfrm>
          <a:prstGeom prst="rect">
            <a:avLst/>
          </a:prstGeom>
        </p:spPr>
      </p:pic>
      <p:sp>
        <p:nvSpPr>
          <p:cNvPr id="3186764" name="Title 1"/>
          <p:cNvSpPr>
            <a:spLocks noGrp="1"/>
          </p:cNvSpPr>
          <p:nvPr>
            <p:ph type="title"/>
            <p:custDataLst>
              <p:tags r:id="rId3"/>
            </p:custDataLst>
          </p:nvPr>
        </p:nvSpPr>
        <p:spPr>
          <a:xfrm>
            <a:off x="0" y="-19320"/>
            <a:ext cx="7595303" cy="914096"/>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IN" sz="2000" dirty="0" smtClean="0">
                <a:solidFill>
                  <a:schemeClr val="accent3">
                    <a:lumMod val="75000"/>
                  </a:schemeClr>
                </a:solidFill>
                <a:sym typeface="Webdings" panose="05030102010509060703" pitchFamily="18" charset="2"/>
              </a:rPr>
              <a:t>Impact: </a:t>
            </a:r>
            <a:r>
              <a:rPr lang="en-IN" sz="2000" dirty="0" err="1" smtClean="0">
                <a:solidFill>
                  <a:srgbClr val="002060"/>
                </a:solidFill>
                <a:sym typeface="Webdings" panose="05030102010509060703" pitchFamily="18" charset="2"/>
              </a:rPr>
              <a:t>Khaas</a:t>
            </a:r>
            <a:r>
              <a:rPr lang="en-IN" sz="2000" dirty="0" smtClean="0">
                <a:solidFill>
                  <a:srgbClr val="002060"/>
                </a:solidFill>
                <a:sym typeface="Webdings" panose="05030102010509060703" pitchFamily="18" charset="2"/>
              </a:rPr>
              <a:t> </a:t>
            </a:r>
            <a:r>
              <a:rPr lang="en-IN" sz="2000" dirty="0" err="1" smtClean="0">
                <a:solidFill>
                  <a:srgbClr val="002060"/>
                </a:solidFill>
                <a:sym typeface="Webdings" panose="05030102010509060703" pitchFamily="18" charset="2"/>
              </a:rPr>
              <a:t>Shiksha</a:t>
            </a:r>
            <a:r>
              <a:rPr lang="en-IN" sz="2000" dirty="0" smtClean="0">
                <a:solidFill>
                  <a:srgbClr val="002060"/>
                </a:solidFill>
                <a:sym typeface="Webdings" panose="05030102010509060703" pitchFamily="18" charset="2"/>
              </a:rPr>
              <a:t> – Locally crowd-sourced best practices in pedagogy and education management disseminated to stakeholders</a:t>
            </a:r>
            <a:endParaRPr lang="en-IN" sz="2000" dirty="0">
              <a:solidFill>
                <a:srgbClr val="002060"/>
              </a:solidFill>
            </a:endParaRPr>
          </a:p>
        </p:txBody>
      </p:sp>
      <p:pic>
        <p:nvPicPr>
          <p:cNvPr id="27" name="Picture 26" descr="C:\Users\riyag\Desktop\GSSS Paunta.png"/>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46333" y="1605459"/>
            <a:ext cx="4149467" cy="2128342"/>
          </a:xfrm>
          <a:prstGeom prst="rect">
            <a:avLst/>
          </a:prstGeom>
          <a:noFill/>
          <a:ln>
            <a:solidFill>
              <a:schemeClr val="tx1"/>
            </a:solidFill>
          </a:ln>
        </p:spPr>
      </p:pic>
      <p:pic>
        <p:nvPicPr>
          <p:cNvPr id="28" name="Picture 27" descr="C:\Users\riyag\Desktop\GPS Dandroo.jpg"/>
          <p:cNvPicPr/>
          <p:nvPr/>
        </p:nvPicPr>
        <p:blipFill rotWithShape="1">
          <a:blip r:embed="rId10" cstate="print">
            <a:extLst>
              <a:ext uri="{28A0092B-C50C-407E-A947-70E740481C1C}">
                <a14:useLocalDpi xmlns:a14="http://schemas.microsoft.com/office/drawing/2010/main" xmlns="" val="0"/>
              </a:ext>
            </a:extLst>
          </a:blip>
          <a:srcRect l="2457" t="13960" r="4274" b="2564"/>
          <a:stretch/>
        </p:blipFill>
        <p:spPr bwMode="auto">
          <a:xfrm>
            <a:off x="314250" y="3952342"/>
            <a:ext cx="4181550" cy="2211070"/>
          </a:xfrm>
          <a:prstGeom prst="rect">
            <a:avLst/>
          </a:prstGeom>
          <a:noFill/>
          <a:ln>
            <a:solidFill>
              <a:schemeClr val="tx1"/>
            </a:solidFill>
          </a:ln>
          <a:extLst>
            <a:ext uri="{53640926-AAD7-44D8-BBD7-CCE9431645EC}">
              <a14:shadowObscured xmlns:a14="http://schemas.microsoft.com/office/drawing/2010/main" xmlns=""/>
            </a:ext>
          </a:extLst>
        </p:spPr>
      </p:pic>
      <p:sp>
        <p:nvSpPr>
          <p:cNvPr id="10" name="Rectangle 9"/>
          <p:cNvSpPr/>
          <p:nvPr/>
        </p:nvSpPr>
        <p:spPr>
          <a:xfrm>
            <a:off x="4819050" y="1632314"/>
            <a:ext cx="3903821" cy="1938992"/>
          </a:xfrm>
          <a:prstGeom prst="rect">
            <a:avLst/>
          </a:prstGeom>
        </p:spPr>
        <p:txBody>
          <a:bodyPr wrap="square">
            <a:spAutoFit/>
          </a:bodyPr>
          <a:lstStyle/>
          <a:p>
            <a:r>
              <a:rPr lang="en-IN" sz="2000" b="1" dirty="0">
                <a:latin typeface="Calibri" charset="0"/>
                <a:ea typeface="Calibri" charset="0"/>
                <a:cs typeface="Times New Roman" charset="0"/>
              </a:rPr>
              <a:t>GSSS </a:t>
            </a:r>
            <a:r>
              <a:rPr lang="en-IN" sz="2000" b="1" dirty="0" err="1">
                <a:latin typeface="Calibri" charset="0"/>
                <a:ea typeface="Calibri" charset="0"/>
                <a:cs typeface="Times New Roman" charset="0"/>
              </a:rPr>
              <a:t>Paunta</a:t>
            </a:r>
            <a:r>
              <a:rPr lang="en-IN" sz="2000" b="1" dirty="0">
                <a:latin typeface="Calibri" charset="0"/>
                <a:ea typeface="Calibri" charset="0"/>
                <a:cs typeface="Times New Roman" charset="0"/>
              </a:rPr>
              <a:t>, </a:t>
            </a:r>
            <a:r>
              <a:rPr lang="en-IN" sz="2000" b="1" dirty="0" err="1">
                <a:latin typeface="Calibri" charset="0"/>
                <a:ea typeface="Calibri" charset="0"/>
                <a:cs typeface="Times New Roman" charset="0"/>
              </a:rPr>
              <a:t>Gopalpur</a:t>
            </a:r>
            <a:r>
              <a:rPr lang="en-IN" sz="2000" b="1" dirty="0">
                <a:latin typeface="Calibri" charset="0"/>
                <a:ea typeface="Calibri" charset="0"/>
                <a:cs typeface="Times New Roman" charset="0"/>
              </a:rPr>
              <a:t> 2 </a:t>
            </a:r>
            <a:r>
              <a:rPr lang="en-IN" sz="2000" dirty="0">
                <a:latin typeface="Calibri" charset="0"/>
                <a:ea typeface="Calibri" charset="0"/>
                <a:cs typeface="Times New Roman" charset="0"/>
              </a:rPr>
              <a:t>Block focuses on increasing student learning levels by ensuring TLM based teaching in classes and maintaining Student Profiles, Portfolios,  School Calendar </a:t>
            </a:r>
            <a:r>
              <a:rPr lang="en-IN" sz="2000" dirty="0" err="1">
                <a:latin typeface="Calibri" charset="0"/>
                <a:ea typeface="Calibri" charset="0"/>
                <a:cs typeface="Times New Roman" charset="0"/>
              </a:rPr>
              <a:t>etc</a:t>
            </a:r>
            <a:r>
              <a:rPr lang="en-US" sz="2000" dirty="0"/>
              <a:t> </a:t>
            </a:r>
          </a:p>
        </p:txBody>
      </p:sp>
      <p:sp>
        <p:nvSpPr>
          <p:cNvPr id="11" name="Rectangle 10"/>
          <p:cNvSpPr/>
          <p:nvPr/>
        </p:nvSpPr>
        <p:spPr>
          <a:xfrm>
            <a:off x="4827071" y="3929764"/>
            <a:ext cx="3895800" cy="1862048"/>
          </a:xfrm>
          <a:prstGeom prst="rect">
            <a:avLst/>
          </a:prstGeom>
        </p:spPr>
        <p:txBody>
          <a:bodyPr wrap="square">
            <a:spAutoFit/>
          </a:bodyPr>
          <a:lstStyle/>
          <a:p>
            <a:pPr>
              <a:lnSpc>
                <a:spcPct val="115000"/>
              </a:lnSpc>
              <a:spcAft>
                <a:spcPts val="0"/>
              </a:spcAft>
            </a:pPr>
            <a:r>
              <a:rPr lang="en-IN" sz="2000" b="1" dirty="0">
                <a:latin typeface="Calibri" charset="0"/>
                <a:ea typeface="Calibri" charset="0"/>
                <a:cs typeface="Times New Roman" charset="0"/>
              </a:rPr>
              <a:t>GPS </a:t>
            </a:r>
            <a:r>
              <a:rPr lang="en-IN" sz="2000" b="1" dirty="0" err="1">
                <a:latin typeface="Calibri" charset="0"/>
                <a:ea typeface="Calibri" charset="0"/>
                <a:cs typeface="Times New Roman" charset="0"/>
              </a:rPr>
              <a:t>Dandroo</a:t>
            </a:r>
            <a:r>
              <a:rPr lang="en-IN" sz="2000" b="1" dirty="0">
                <a:latin typeface="Calibri" charset="0"/>
                <a:ea typeface="Calibri" charset="0"/>
                <a:cs typeface="Times New Roman" charset="0"/>
              </a:rPr>
              <a:t>, </a:t>
            </a:r>
            <a:r>
              <a:rPr lang="en-IN" sz="2000" b="1" dirty="0" err="1">
                <a:latin typeface="Calibri" charset="0"/>
                <a:ea typeface="Calibri" charset="0"/>
                <a:cs typeface="Times New Roman" charset="0"/>
              </a:rPr>
              <a:t>Bijhari</a:t>
            </a:r>
            <a:r>
              <a:rPr lang="en-IN" sz="2000" b="1" dirty="0">
                <a:latin typeface="Calibri" charset="0"/>
                <a:ea typeface="Calibri" charset="0"/>
                <a:cs typeface="Times New Roman" charset="0"/>
              </a:rPr>
              <a:t> Block </a:t>
            </a:r>
            <a:r>
              <a:rPr lang="en-IN" sz="2000" dirty="0">
                <a:latin typeface="Calibri" charset="0"/>
                <a:ea typeface="Calibri" charset="0"/>
                <a:cs typeface="Times New Roman" charset="0"/>
              </a:rPr>
              <a:t>bought a Tata Sumo with help from SMC and started transportation facility for students at no profit no loss formula</a:t>
            </a:r>
            <a:endParaRPr lang="en-US" sz="2000" dirty="0">
              <a:effectLst/>
              <a:latin typeface="Calibri" charset="0"/>
              <a:ea typeface="Calibri" charset="0"/>
              <a:cs typeface="Times New Roman" charset="0"/>
            </a:endParaRPr>
          </a:p>
        </p:txBody>
      </p:sp>
      <p:cxnSp>
        <p:nvCxnSpPr>
          <p:cNvPr id="29" name="Straight Connector 33"/>
          <p:cNvCxnSpPr>
            <a:cxnSpLocks noChangeShapeType="1"/>
          </p:cNvCxnSpPr>
          <p:nvPr>
            <p:custDataLst>
              <p:tags r:id="rId4"/>
            </p:custDataLst>
          </p:nvPr>
        </p:nvCxnSpPr>
        <p:spPr bwMode="gray">
          <a:xfrm>
            <a:off x="284280" y="3810000"/>
            <a:ext cx="8250120" cy="0"/>
          </a:xfrm>
          <a:prstGeom prst="line">
            <a:avLst/>
          </a:prstGeom>
          <a:noFill/>
          <a:ln w="9525">
            <a:solidFill>
              <a:srgbClr val="808080"/>
            </a:solidFill>
            <a:round/>
            <a:headEnd/>
            <a:tailEnd/>
          </a:ln>
        </p:spPr>
      </p:cxnSp>
    </p:spTree>
    <p:custDataLst>
      <p:tags r:id="rId2"/>
    </p:custDataLst>
    <p:extLst>
      <p:ext uri="{BB962C8B-B14F-4D97-AF65-F5344CB8AC3E}">
        <p14:creationId xmlns:p14="http://schemas.microsoft.com/office/powerpoint/2010/main" xmlns="" val="1820858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81" y="6133"/>
            <a:ext cx="8117263" cy="876173"/>
          </a:xfrm>
        </p:spPr>
        <p:txBody>
          <a:bodyPr/>
          <a:lstStyle/>
          <a:p>
            <a:r>
              <a:rPr lang="en-US" sz="2400" dirty="0" smtClean="0">
                <a:latin typeface="Bookman Old Style" pitchFamily="18" charset="0"/>
              </a:rPr>
              <a:t>STATEWIDE SYSTEMIC REFORMS TO IMPROVE THE QUALITY OF EDUCATION</a:t>
            </a:r>
            <a:endParaRPr lang="en-US" sz="2400" dirty="0">
              <a:solidFill>
                <a:schemeClr val="tx1"/>
              </a:solidFill>
              <a:latin typeface="Bookman Old Style" pitchFamily="18" charset="0"/>
            </a:endParaRPr>
          </a:p>
        </p:txBody>
      </p:sp>
      <p:pic>
        <p:nvPicPr>
          <p:cNvPr id="6" name="Picture 485" descr="D:\Users\Vineet Thakur\Desktop\Gaurav\04 Powerpoint\content.PNG"/>
          <p:cNvPicPr>
            <a:picLocks noChangeAspect="1" noChangeArrowheads="1"/>
          </p:cNvPicPr>
          <p:nvPr>
            <p:custDataLst>
              <p:tags r:id="rId1"/>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41518" y="1012148"/>
            <a:ext cx="1863482" cy="5052365"/>
          </a:xfrm>
          <a:prstGeom prst="rect">
            <a:avLst/>
          </a:prstGeom>
          <a:noFill/>
          <a:ln w="9525">
            <a:noFill/>
            <a:miter lim="800000"/>
            <a:headEnd/>
            <a:tailEnd/>
          </a:ln>
        </p:spPr>
      </p:pic>
      <p:sp>
        <p:nvSpPr>
          <p:cNvPr id="8" name="Rectangle 7"/>
          <p:cNvSpPr>
            <a:spLocks noChangeArrowheads="1"/>
          </p:cNvSpPr>
          <p:nvPr>
            <p:custDataLst>
              <p:tags r:id="rId2"/>
            </p:custDataLst>
          </p:nvPr>
        </p:nvSpPr>
        <p:spPr bwMode="gray">
          <a:xfrm>
            <a:off x="1905000" y="3156531"/>
            <a:ext cx="6934200" cy="862640"/>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KHAAS SHIKSHA</a:t>
            </a:r>
          </a:p>
        </p:txBody>
      </p:sp>
      <p:sp>
        <p:nvSpPr>
          <p:cNvPr id="10" name="Rectangle 9"/>
          <p:cNvSpPr>
            <a:spLocks noChangeArrowheads="1"/>
          </p:cNvSpPr>
          <p:nvPr>
            <p:custDataLst>
              <p:tags r:id="rId3"/>
            </p:custDataLst>
          </p:nvPr>
        </p:nvSpPr>
        <p:spPr bwMode="gray">
          <a:xfrm>
            <a:off x="1905000" y="2143997"/>
            <a:ext cx="6934200" cy="862640"/>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PRAYAS</a:t>
            </a:r>
          </a:p>
        </p:txBody>
      </p:sp>
      <p:sp>
        <p:nvSpPr>
          <p:cNvPr id="11" name="Rectangle 10"/>
          <p:cNvSpPr>
            <a:spLocks noChangeArrowheads="1"/>
          </p:cNvSpPr>
          <p:nvPr>
            <p:custDataLst>
              <p:tags r:id="rId4"/>
            </p:custDataLst>
          </p:nvPr>
        </p:nvSpPr>
        <p:spPr bwMode="gray">
          <a:xfrm>
            <a:off x="1905000" y="1131463"/>
            <a:ext cx="6934200" cy="862640"/>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PRERNA</a:t>
            </a:r>
          </a:p>
        </p:txBody>
      </p:sp>
      <p:sp>
        <p:nvSpPr>
          <p:cNvPr id="18" name="Rectangle 17"/>
          <p:cNvSpPr>
            <a:spLocks noChangeArrowheads="1"/>
          </p:cNvSpPr>
          <p:nvPr>
            <p:custDataLst>
              <p:tags r:id="rId5"/>
            </p:custDataLst>
          </p:nvPr>
        </p:nvSpPr>
        <p:spPr bwMode="gray">
          <a:xfrm>
            <a:off x="1905000" y="4169065"/>
            <a:ext cx="6934200" cy="862640"/>
          </a:xfrm>
          <a:prstGeom prst="rect">
            <a:avLst/>
          </a:prstGeom>
          <a:solidFill>
            <a:schemeClr val="accent3">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COMPETENCY CHART</a:t>
            </a:r>
          </a:p>
        </p:txBody>
      </p:sp>
    </p:spTree>
    <p:extLst>
      <p:ext uri="{BB962C8B-B14F-4D97-AF65-F5344CB8AC3E}">
        <p14:creationId xmlns:p14="http://schemas.microsoft.com/office/powerpoint/2010/main" xmlns="" val="242557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6761" name="Object 73" hidden="1"/>
          <p:cNvGraphicFramePr>
            <a:graphicFrameLocks noChangeAspect="1"/>
          </p:cNvGraphicFramePr>
          <p:nvPr>
            <p:extLst/>
          </p:nvPr>
        </p:nvGraphicFramePr>
        <p:xfrm>
          <a:off x="270" y="1"/>
          <a:ext cx="161974" cy="161974"/>
        </p:xfrm>
        <a:graphic>
          <a:graphicData uri="http://schemas.openxmlformats.org/presentationml/2006/ole">
            <p:oleObj spid="_x0000_s14389" name="think-cell Slide" r:id="rId10" imgW="360" imgH="360" progId="">
              <p:embed/>
            </p:oleObj>
          </a:graphicData>
        </a:graphic>
      </p:graphicFrame>
      <p:sp>
        <p:nvSpPr>
          <p:cNvPr id="3186764" name="Title 1"/>
          <p:cNvSpPr>
            <a:spLocks noGrp="1"/>
          </p:cNvSpPr>
          <p:nvPr>
            <p:ph type="title"/>
            <p:custDataLst>
              <p:tags r:id="rId3"/>
            </p:custDataLst>
          </p:nvPr>
        </p:nvSpPr>
        <p:spPr>
          <a:xfrm>
            <a:off x="220657" y="153194"/>
            <a:ext cx="8044138" cy="609398"/>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IN" sz="2400" dirty="0">
                <a:solidFill>
                  <a:schemeClr val="accent3">
                    <a:lumMod val="75000"/>
                  </a:schemeClr>
                </a:solidFill>
                <a:sym typeface="Webdings" panose="05030102010509060703" pitchFamily="18" charset="2"/>
              </a:rPr>
              <a:t>Need, process &amp; impact: </a:t>
            </a:r>
            <a:r>
              <a:rPr lang="en-US" dirty="0" smtClean="0">
                <a:solidFill>
                  <a:srgbClr val="002060"/>
                </a:solidFill>
                <a:sym typeface="Webdings" panose="05030102010509060703" pitchFamily="18" charset="2"/>
              </a:rPr>
              <a:t>The class competency/ achievement </a:t>
            </a:r>
            <a:r>
              <a:rPr lang="en-US" dirty="0" err="1" smtClean="0">
                <a:solidFill>
                  <a:srgbClr val="002060"/>
                </a:solidFill>
                <a:sym typeface="Webdings" panose="05030102010509060703" pitchFamily="18" charset="2"/>
              </a:rPr>
              <a:t>cahrt</a:t>
            </a:r>
            <a:r>
              <a:rPr lang="en-US" dirty="0" smtClean="0">
                <a:solidFill>
                  <a:srgbClr val="002060"/>
                </a:solidFill>
                <a:sym typeface="Webdings" panose="05030102010509060703" pitchFamily="18" charset="2"/>
              </a:rPr>
              <a:t> will increase focus on competency-based teaching</a:t>
            </a:r>
            <a:endParaRPr lang="en-IN" dirty="0">
              <a:solidFill>
                <a:srgbClr val="002060"/>
              </a:solidFill>
            </a:endParaRPr>
          </a:p>
        </p:txBody>
      </p:sp>
      <p:sp>
        <p:nvSpPr>
          <p:cNvPr id="2" name="AutoShape 105" descr="Image result for mouse"/>
          <p:cNvSpPr>
            <a:spLocks noChangeAspect="1" noChangeArrowheads="1"/>
          </p:cNvSpPr>
          <p:nvPr/>
        </p:nvSpPr>
        <p:spPr bwMode="auto">
          <a:xfrm>
            <a:off x="159006" y="-147396"/>
            <a:ext cx="310991" cy="31099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3287" tIns="46644" rIns="93287" bIns="46644" numCol="1" anchor="t" anchorCtr="0" compatLnSpc="1">
            <a:prstTxWarp prst="textNoShape">
              <a:avLst/>
            </a:prstTxWarp>
          </a:bodyPr>
          <a:lstStyle/>
          <a:p>
            <a:endParaRPr lang="en-US" sz="1837"/>
          </a:p>
        </p:txBody>
      </p:sp>
      <p:sp>
        <p:nvSpPr>
          <p:cNvPr id="3" name="AutoShape 107" descr="Image result for mouse"/>
          <p:cNvSpPr>
            <a:spLocks noChangeAspect="1" noChangeArrowheads="1"/>
          </p:cNvSpPr>
          <p:nvPr/>
        </p:nvSpPr>
        <p:spPr bwMode="auto">
          <a:xfrm>
            <a:off x="236855" y="8100"/>
            <a:ext cx="310991" cy="31099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3287" tIns="46644" rIns="93287" bIns="46644" numCol="1" anchor="t" anchorCtr="0" compatLnSpc="1">
            <a:prstTxWarp prst="textNoShape">
              <a:avLst/>
            </a:prstTxWarp>
          </a:bodyPr>
          <a:lstStyle/>
          <a:p>
            <a:endParaRPr lang="en-US" sz="1837"/>
          </a:p>
        </p:txBody>
      </p:sp>
      <p:sp>
        <p:nvSpPr>
          <p:cNvPr id="18" name="Rectangle 17"/>
          <p:cNvSpPr/>
          <p:nvPr/>
        </p:nvSpPr>
        <p:spPr bwMode="auto">
          <a:xfrm>
            <a:off x="162239" y="1008365"/>
            <a:ext cx="8707749" cy="5209100"/>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73462" tIns="73462" rIns="73462" bIns="73462" numCol="1" rtlCol="0" anchor="ctr" anchorCtr="0" compatLnSpc="1">
            <a:prstTxWarp prst="textNoShape">
              <a:avLst/>
            </a:prstTxWarp>
          </a:bodyPr>
          <a:lstStyle/>
          <a:p>
            <a:pPr defTabSz="932962" fontAlgn="base">
              <a:spcBef>
                <a:spcPct val="0"/>
              </a:spcBef>
              <a:spcAft>
                <a:spcPct val="0"/>
              </a:spcAft>
            </a:pPr>
            <a:endParaRPr lang="en-US" sz="1632" b="1" dirty="0">
              <a:latin typeface="Calibri" pitchFamily="34" charset="0"/>
              <a:cs typeface="Calibri" pitchFamily="34" charset="0"/>
            </a:endParaRPr>
          </a:p>
        </p:txBody>
      </p:sp>
      <p:sp>
        <p:nvSpPr>
          <p:cNvPr id="19" name="Rectangle 18"/>
          <p:cNvSpPr/>
          <p:nvPr/>
        </p:nvSpPr>
        <p:spPr bwMode="auto">
          <a:xfrm>
            <a:off x="162239" y="1016715"/>
            <a:ext cx="8707749" cy="443328"/>
          </a:xfrm>
          <a:prstGeom prst="rect">
            <a:avLst/>
          </a:prstGeom>
          <a:solidFill>
            <a:schemeClr val="tx2">
              <a:alpha val="85000"/>
            </a:schemeClr>
          </a:solidFill>
          <a:ln>
            <a:noFill/>
          </a:ln>
          <a:effectLst/>
        </p:spPr>
        <p:txBody>
          <a:bodyPr wrap="square" lIns="36731" tIns="73462" rIns="36731" bIns="73462" anchor="ctr" anchorCtr="0">
            <a:noAutofit/>
          </a:bodyPr>
          <a:lstStyle/>
          <a:p>
            <a:pPr defTabSz="913526">
              <a:spcBef>
                <a:spcPts val="612"/>
              </a:spcBef>
              <a:buClr>
                <a:schemeClr val="tx2"/>
              </a:buClr>
            </a:pPr>
            <a:r>
              <a:rPr lang="en-IN" sz="1530" b="1" dirty="0">
                <a:solidFill>
                  <a:schemeClr val="bg1"/>
                </a:solidFill>
                <a:latin typeface="Cambria" pitchFamily="18" charset="0"/>
              </a:rPr>
              <a:t>Class </a:t>
            </a:r>
            <a:r>
              <a:rPr lang="en-IN" sz="1530" b="1" dirty="0" smtClean="0">
                <a:solidFill>
                  <a:schemeClr val="bg1"/>
                </a:solidFill>
                <a:latin typeface="Cambria" pitchFamily="18" charset="0"/>
              </a:rPr>
              <a:t>Competency Chart </a:t>
            </a:r>
            <a:r>
              <a:rPr lang="en-IN" sz="1530" b="1" dirty="0">
                <a:solidFill>
                  <a:schemeClr val="bg1"/>
                </a:solidFill>
                <a:latin typeface="Cambria" pitchFamily="18" charset="0"/>
              </a:rPr>
              <a:t>will map chapter-wise competency and the class’s achievement status</a:t>
            </a:r>
          </a:p>
        </p:txBody>
      </p:sp>
      <p:sp>
        <p:nvSpPr>
          <p:cNvPr id="20" name="Rectangle 19"/>
          <p:cNvSpPr/>
          <p:nvPr/>
        </p:nvSpPr>
        <p:spPr bwMode="auto">
          <a:xfrm>
            <a:off x="4495801" y="1465345"/>
            <a:ext cx="4374188" cy="4752121"/>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74443" tIns="74443" rIns="74443" bIns="74443" numCol="1" rtlCol="0" anchor="ctr" anchorCtr="0" compatLnSpc="1">
            <a:prstTxWarp prst="textNoShape">
              <a:avLst/>
            </a:prstTxWarp>
          </a:bodyPr>
          <a:lstStyle/>
          <a:p>
            <a:pPr marL="349861" indent="-349861">
              <a:buFont typeface="Arial" pitchFamily="34" charset="0"/>
              <a:buChar char="•"/>
            </a:pPr>
            <a:r>
              <a:rPr lang="en-IN" sz="1700" dirty="0" smtClean="0">
                <a:latin typeface="Cambria" pitchFamily="18" charset="0"/>
              </a:rPr>
              <a:t>MHRD specified competencies for each class and subject in attractive, printable format</a:t>
            </a:r>
            <a:endParaRPr lang="en-IN" sz="1700" dirty="0">
              <a:latin typeface="Cambria" pitchFamily="18" charset="0"/>
            </a:endParaRPr>
          </a:p>
          <a:p>
            <a:pPr marL="349861" indent="-349861">
              <a:buFont typeface="Arial" pitchFamily="34" charset="0"/>
              <a:buChar char="•"/>
            </a:pPr>
            <a:endParaRPr lang="en-IN" sz="1700" dirty="0" smtClean="0">
              <a:latin typeface="Cambria" pitchFamily="18" charset="0"/>
            </a:endParaRPr>
          </a:p>
          <a:p>
            <a:pPr marL="349861" indent="-349861">
              <a:buFont typeface="Arial" pitchFamily="34" charset="0"/>
              <a:buChar char="•"/>
            </a:pPr>
            <a:r>
              <a:rPr lang="en-IN" sz="1700" dirty="0" smtClean="0">
                <a:latin typeface="Cambria" pitchFamily="18" charset="0"/>
              </a:rPr>
              <a:t>Provides information and allows easy tracking of classroom competency level</a:t>
            </a:r>
          </a:p>
          <a:p>
            <a:pPr marL="349861" indent="-349861">
              <a:buFont typeface="Arial" pitchFamily="34" charset="0"/>
              <a:buChar char="•"/>
            </a:pPr>
            <a:endParaRPr lang="en-IN" sz="1700" dirty="0">
              <a:latin typeface="Cambria" pitchFamily="18" charset="0"/>
            </a:endParaRPr>
          </a:p>
          <a:p>
            <a:pPr marL="349861" indent="-349861">
              <a:buFont typeface="Arial" pitchFamily="34" charset="0"/>
              <a:buChar char="•"/>
            </a:pPr>
            <a:r>
              <a:rPr lang="en-IN" sz="1700" dirty="0" smtClean="0">
                <a:latin typeface="Cambria" pitchFamily="18" charset="0"/>
              </a:rPr>
              <a:t>Immediate </a:t>
            </a:r>
            <a:r>
              <a:rPr lang="en-IN" sz="1700" dirty="0">
                <a:latin typeface="Cambria" pitchFamily="18" charset="0"/>
              </a:rPr>
              <a:t>knowledge </a:t>
            </a:r>
            <a:r>
              <a:rPr lang="en-IN" sz="1700" dirty="0" smtClean="0">
                <a:latin typeface="Cambria" pitchFamily="18" charset="0"/>
              </a:rPr>
              <a:t>of </a:t>
            </a:r>
            <a:r>
              <a:rPr lang="en-IN" sz="1700" dirty="0">
                <a:latin typeface="Cambria" pitchFamily="18" charset="0"/>
              </a:rPr>
              <a:t>class competency level </a:t>
            </a:r>
            <a:r>
              <a:rPr lang="en-IN" sz="1700" dirty="0" smtClean="0">
                <a:latin typeface="Cambria" pitchFamily="18" charset="0"/>
              </a:rPr>
              <a:t>allows targeted monitoring by </a:t>
            </a:r>
            <a:r>
              <a:rPr lang="en-IN" sz="1700" dirty="0">
                <a:latin typeface="Cambria" pitchFamily="18" charset="0"/>
              </a:rPr>
              <a:t>external visitors like </a:t>
            </a:r>
            <a:r>
              <a:rPr lang="en-IN" sz="1700" dirty="0" smtClean="0">
                <a:latin typeface="Cambria" pitchFamily="18" charset="0"/>
              </a:rPr>
              <a:t>BRCCs </a:t>
            </a:r>
            <a:r>
              <a:rPr lang="en-IN" sz="1700" dirty="0">
                <a:latin typeface="Cambria" pitchFamily="18" charset="0"/>
              </a:rPr>
              <a:t>and Parents</a:t>
            </a:r>
          </a:p>
          <a:p>
            <a:pPr marL="349861" indent="-349861">
              <a:buFont typeface="Arial" pitchFamily="34" charset="0"/>
              <a:buChar char="•"/>
            </a:pPr>
            <a:endParaRPr lang="en-IN" sz="1700" dirty="0">
              <a:latin typeface="Cambria" pitchFamily="18" charset="0"/>
            </a:endParaRPr>
          </a:p>
          <a:p>
            <a:pPr marL="349861" indent="-349861">
              <a:buFont typeface="Arial" pitchFamily="34" charset="0"/>
              <a:buChar char="•"/>
            </a:pPr>
            <a:r>
              <a:rPr lang="en-IN" sz="1700" dirty="0" smtClean="0">
                <a:latin typeface="Cambria" pitchFamily="18" charset="0"/>
              </a:rPr>
              <a:t>Visibility of class </a:t>
            </a:r>
            <a:r>
              <a:rPr lang="en-IN" sz="1700" dirty="0">
                <a:latin typeface="Cambria" pitchFamily="18" charset="0"/>
              </a:rPr>
              <a:t>competency </a:t>
            </a:r>
            <a:r>
              <a:rPr lang="en-IN" sz="1700" dirty="0" smtClean="0">
                <a:latin typeface="Cambria" pitchFamily="18" charset="0"/>
              </a:rPr>
              <a:t>leads to more </a:t>
            </a:r>
            <a:r>
              <a:rPr lang="en-IN" sz="1700" dirty="0">
                <a:latin typeface="Cambria" pitchFamily="18" charset="0"/>
              </a:rPr>
              <a:t>accountability of the </a:t>
            </a:r>
            <a:r>
              <a:rPr lang="en-IN" sz="1700" dirty="0" smtClean="0">
                <a:latin typeface="Cambria" pitchFamily="18" charset="0"/>
              </a:rPr>
              <a:t>teacher</a:t>
            </a:r>
          </a:p>
          <a:p>
            <a:pPr marL="349861" indent="-349861">
              <a:buFont typeface="Arial" pitchFamily="34" charset="0"/>
              <a:buChar char="•"/>
            </a:pPr>
            <a:endParaRPr lang="en-IN" sz="1700" dirty="0" smtClean="0">
              <a:latin typeface="Cambria" pitchFamily="18" charset="0"/>
            </a:endParaRPr>
          </a:p>
          <a:p>
            <a:pPr marL="349861" indent="-349861">
              <a:buFont typeface="Arial" pitchFamily="34" charset="0"/>
              <a:buChar char="•"/>
            </a:pPr>
            <a:r>
              <a:rPr lang="en-IN" sz="1700" dirty="0" smtClean="0">
                <a:latin typeface="Cambria" pitchFamily="18" charset="0"/>
              </a:rPr>
              <a:t>To be displayed </a:t>
            </a:r>
            <a:r>
              <a:rPr lang="en-IN" sz="1700" dirty="0" err="1" smtClean="0">
                <a:latin typeface="Cambria" pitchFamily="18" charset="0"/>
              </a:rPr>
              <a:t>subjectwise</a:t>
            </a:r>
            <a:r>
              <a:rPr lang="en-IN" sz="1700" dirty="0" smtClean="0">
                <a:latin typeface="Cambria" pitchFamily="18" charset="0"/>
              </a:rPr>
              <a:t> for every class in schools</a:t>
            </a:r>
            <a:endParaRPr lang="en-IN" sz="1700" dirty="0">
              <a:latin typeface="Cambria" pitchFamily="18" charset="0"/>
            </a:endParaRPr>
          </a:p>
        </p:txBody>
      </p:sp>
      <p:cxnSp>
        <p:nvCxnSpPr>
          <p:cNvPr id="21" name="Straight Connector 33"/>
          <p:cNvCxnSpPr>
            <a:cxnSpLocks noChangeShapeType="1"/>
          </p:cNvCxnSpPr>
          <p:nvPr>
            <p:custDataLst>
              <p:tags r:id="rId4"/>
            </p:custDataLst>
          </p:nvPr>
        </p:nvCxnSpPr>
        <p:spPr bwMode="gray">
          <a:xfrm>
            <a:off x="4495801" y="2514600"/>
            <a:ext cx="4374187" cy="0"/>
          </a:xfrm>
          <a:prstGeom prst="line">
            <a:avLst/>
          </a:prstGeom>
          <a:noFill/>
          <a:ln w="9525">
            <a:solidFill>
              <a:srgbClr val="808080"/>
            </a:solidFill>
            <a:round/>
            <a:headEnd/>
            <a:tailEnd/>
          </a:ln>
        </p:spPr>
      </p:cxnSp>
      <p:cxnSp>
        <p:nvCxnSpPr>
          <p:cNvPr id="22" name="Straight Connector 33"/>
          <p:cNvCxnSpPr>
            <a:cxnSpLocks noChangeShapeType="1"/>
          </p:cNvCxnSpPr>
          <p:nvPr>
            <p:custDataLst>
              <p:tags r:id="rId5"/>
            </p:custDataLst>
          </p:nvPr>
        </p:nvCxnSpPr>
        <p:spPr bwMode="gray">
          <a:xfrm>
            <a:off x="4495801" y="3352800"/>
            <a:ext cx="4374187" cy="0"/>
          </a:xfrm>
          <a:prstGeom prst="line">
            <a:avLst/>
          </a:prstGeom>
          <a:noFill/>
          <a:ln w="9525">
            <a:solidFill>
              <a:srgbClr val="808080"/>
            </a:solidFill>
            <a:round/>
            <a:headEnd/>
            <a:tailEnd/>
          </a:ln>
        </p:spPr>
      </p:cxnSp>
      <p:cxnSp>
        <p:nvCxnSpPr>
          <p:cNvPr id="15" name="Straight Connector 33"/>
          <p:cNvCxnSpPr>
            <a:cxnSpLocks noChangeShapeType="1"/>
          </p:cNvCxnSpPr>
          <p:nvPr>
            <p:custDataLst>
              <p:tags r:id="rId6"/>
            </p:custDataLst>
          </p:nvPr>
        </p:nvCxnSpPr>
        <p:spPr bwMode="gray">
          <a:xfrm>
            <a:off x="4495800" y="4648200"/>
            <a:ext cx="4374187" cy="0"/>
          </a:xfrm>
          <a:prstGeom prst="line">
            <a:avLst/>
          </a:prstGeom>
          <a:noFill/>
          <a:ln w="9525">
            <a:solidFill>
              <a:srgbClr val="808080"/>
            </a:solidFill>
            <a:round/>
            <a:headEnd/>
            <a:tailEnd/>
          </a:ln>
        </p:spPr>
      </p:cxnSp>
      <p:pic>
        <p:nvPicPr>
          <p:cNvPr id="7" name="Picture 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36854" y="1465345"/>
            <a:ext cx="4227451" cy="4752120"/>
          </a:xfrm>
          <a:prstGeom prst="rect">
            <a:avLst/>
          </a:prstGeom>
        </p:spPr>
      </p:pic>
      <p:cxnSp>
        <p:nvCxnSpPr>
          <p:cNvPr id="13" name="Straight Connector 33"/>
          <p:cNvCxnSpPr>
            <a:cxnSpLocks noChangeShapeType="1"/>
          </p:cNvCxnSpPr>
          <p:nvPr>
            <p:custDataLst>
              <p:tags r:id="rId7"/>
            </p:custDataLst>
          </p:nvPr>
        </p:nvCxnSpPr>
        <p:spPr bwMode="gray">
          <a:xfrm>
            <a:off x="4495800" y="5410200"/>
            <a:ext cx="4374187" cy="0"/>
          </a:xfrm>
          <a:prstGeom prst="line">
            <a:avLst/>
          </a:prstGeom>
          <a:noFill/>
          <a:ln w="9525">
            <a:solidFill>
              <a:srgbClr val="808080"/>
            </a:solidFill>
            <a:round/>
            <a:headEnd/>
            <a:tailEnd/>
          </a:ln>
        </p:spPr>
      </p:cxnSp>
    </p:spTree>
    <p:custDataLst>
      <p:tags r:id="rId2"/>
    </p:custDataLst>
    <p:extLst>
      <p:ext uri="{BB962C8B-B14F-4D97-AF65-F5344CB8AC3E}">
        <p14:creationId xmlns:p14="http://schemas.microsoft.com/office/powerpoint/2010/main" xmlns="" val="210294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81" y="6133"/>
            <a:ext cx="8435509" cy="664797"/>
          </a:xfrm>
        </p:spPr>
        <p:txBody>
          <a:bodyPr/>
          <a:lstStyle/>
          <a:p>
            <a:r>
              <a:rPr lang="en-US" sz="2400" dirty="0" smtClean="0">
                <a:latin typeface="Bookman Old Style" pitchFamily="18" charset="0"/>
              </a:rPr>
              <a:t>Challenges of Elementary and Secondary Education in Himachal Pradesh</a:t>
            </a:r>
            <a:endParaRPr lang="en-US" sz="2400" dirty="0">
              <a:solidFill>
                <a:schemeClr val="tx1"/>
              </a:solidFill>
              <a:latin typeface="Bookman Old Style" pitchFamily="18" charset="0"/>
            </a:endParaRPr>
          </a:p>
        </p:txBody>
      </p:sp>
      <p:pic>
        <p:nvPicPr>
          <p:cNvPr id="6" name="Picture 485" descr="D:\Users\Vineet Thakur\Desktop\Gaurav\04 Powerpoint\content.PNG"/>
          <p:cNvPicPr>
            <a:picLocks noChangeAspect="1" noChangeArrowheads="1"/>
          </p:cNvPicPr>
          <p:nvPr>
            <p:custDataLst>
              <p:tags r:id="rId1"/>
            </p:custDataLst>
          </p:nvPr>
        </p:nvPicPr>
        <p:blipFill>
          <a:blip r:embed="rId10" cstate="email">
            <a:extLst>
              <a:ext uri="{28A0092B-C50C-407E-A947-70E740481C1C}">
                <a14:useLocalDpi xmlns:a14="http://schemas.microsoft.com/office/drawing/2010/main" xmlns=""/>
              </a:ext>
            </a:extLst>
          </a:blip>
          <a:srcRect/>
          <a:stretch>
            <a:fillRect/>
          </a:stretch>
        </p:blipFill>
        <p:spPr bwMode="auto">
          <a:xfrm>
            <a:off x="41518" y="1012148"/>
            <a:ext cx="1863482" cy="5052365"/>
          </a:xfrm>
          <a:prstGeom prst="rect">
            <a:avLst/>
          </a:prstGeom>
          <a:noFill/>
          <a:ln w="9525">
            <a:noFill/>
            <a:miter lim="800000"/>
            <a:headEnd/>
            <a:tailEnd/>
          </a:ln>
        </p:spPr>
      </p:pic>
      <p:sp>
        <p:nvSpPr>
          <p:cNvPr id="8" name="Rectangle 7"/>
          <p:cNvSpPr>
            <a:spLocks noChangeArrowheads="1"/>
          </p:cNvSpPr>
          <p:nvPr>
            <p:custDataLst>
              <p:tags r:id="rId2"/>
            </p:custDataLst>
          </p:nvPr>
        </p:nvSpPr>
        <p:spPr bwMode="gray">
          <a:xfrm>
            <a:off x="1905000" y="3562429"/>
            <a:ext cx="6934200" cy="51873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Large scale migration from Govt. to Pvt. Schools </a:t>
            </a:r>
          </a:p>
        </p:txBody>
      </p:sp>
      <p:sp>
        <p:nvSpPr>
          <p:cNvPr id="10" name="Rectangle 9"/>
          <p:cNvSpPr>
            <a:spLocks noChangeArrowheads="1"/>
          </p:cNvSpPr>
          <p:nvPr>
            <p:custDataLst>
              <p:tags r:id="rId3"/>
            </p:custDataLst>
          </p:nvPr>
        </p:nvSpPr>
        <p:spPr bwMode="gray">
          <a:xfrm>
            <a:off x="1857356" y="2817054"/>
            <a:ext cx="6934200" cy="642942"/>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Students lacking in foundational skills like early reading writing and numeracy </a:t>
            </a:r>
          </a:p>
        </p:txBody>
      </p:sp>
      <p:sp>
        <p:nvSpPr>
          <p:cNvPr id="11" name="Rectangle 10"/>
          <p:cNvSpPr>
            <a:spLocks noChangeArrowheads="1"/>
          </p:cNvSpPr>
          <p:nvPr>
            <p:custDataLst>
              <p:tags r:id="rId4"/>
            </p:custDataLst>
          </p:nvPr>
        </p:nvSpPr>
        <p:spPr bwMode="gray">
          <a:xfrm>
            <a:off x="1857356" y="1131463"/>
            <a:ext cx="6934200" cy="511587"/>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Low Learning Outcomes as per NAS</a:t>
            </a:r>
          </a:p>
        </p:txBody>
      </p:sp>
      <p:sp>
        <p:nvSpPr>
          <p:cNvPr id="18" name="Rectangle 17"/>
          <p:cNvSpPr>
            <a:spLocks noChangeArrowheads="1"/>
          </p:cNvSpPr>
          <p:nvPr>
            <p:custDataLst>
              <p:tags r:id="rId5"/>
            </p:custDataLst>
          </p:nvPr>
        </p:nvSpPr>
        <p:spPr bwMode="gray">
          <a:xfrm>
            <a:off x="1905000" y="4191548"/>
            <a:ext cx="6934200" cy="862640"/>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Text books not reaching schools in time only few books made available </a:t>
            </a:r>
          </a:p>
        </p:txBody>
      </p:sp>
      <p:sp>
        <p:nvSpPr>
          <p:cNvPr id="9" name="Rectangle 8"/>
          <p:cNvSpPr>
            <a:spLocks noChangeArrowheads="1"/>
          </p:cNvSpPr>
          <p:nvPr>
            <p:custDataLst>
              <p:tags r:id="rId6"/>
            </p:custDataLst>
          </p:nvPr>
        </p:nvSpPr>
        <p:spPr bwMode="gray">
          <a:xfrm>
            <a:off x="1928794" y="5143512"/>
            <a:ext cx="6934200" cy="862640"/>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System of evaluation outdated and time consuming, no competency gap mapping available</a:t>
            </a:r>
          </a:p>
        </p:txBody>
      </p:sp>
      <p:sp>
        <p:nvSpPr>
          <p:cNvPr id="12" name="Rectangle 11"/>
          <p:cNvSpPr>
            <a:spLocks noChangeArrowheads="1"/>
          </p:cNvSpPr>
          <p:nvPr>
            <p:custDataLst>
              <p:tags r:id="rId7"/>
            </p:custDataLst>
          </p:nvPr>
        </p:nvSpPr>
        <p:spPr bwMode="gray">
          <a:xfrm>
            <a:off x="1857356" y="1729986"/>
            <a:ext cx="6934200" cy="1000132"/>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smtClean="0">
                <a:solidFill>
                  <a:schemeClr val="bg1"/>
                </a:solidFill>
                <a:latin typeface="Cambria" panose="02040503050406030204" pitchFamily="18" charset="0"/>
              </a:rPr>
              <a:t>Annual ASER </a:t>
            </a:r>
            <a:r>
              <a:rPr lang="en-US" altLang="de-DE" sz="2000" b="1" dirty="0" smtClean="0">
                <a:solidFill>
                  <a:schemeClr val="bg1"/>
                </a:solidFill>
                <a:latin typeface="Cambria" panose="02040503050406030204" pitchFamily="18" charset="0"/>
              </a:rPr>
              <a:t>Reports suggesting that  large %age of students in Higher Classes (3</a:t>
            </a:r>
            <a:r>
              <a:rPr lang="en-US" altLang="de-DE" sz="2000" b="1" baseline="30000" dirty="0" smtClean="0">
                <a:solidFill>
                  <a:schemeClr val="bg1"/>
                </a:solidFill>
                <a:latin typeface="Cambria" panose="02040503050406030204" pitchFamily="18" charset="0"/>
              </a:rPr>
              <a:t>rd</a:t>
            </a:r>
            <a:r>
              <a:rPr lang="en-US" altLang="de-DE" sz="2000" b="1" dirty="0" smtClean="0">
                <a:solidFill>
                  <a:schemeClr val="bg1"/>
                </a:solidFill>
                <a:latin typeface="Cambria" panose="02040503050406030204" pitchFamily="18" charset="0"/>
              </a:rPr>
              <a:t> to 8</a:t>
            </a:r>
            <a:r>
              <a:rPr lang="en-US" altLang="de-DE" sz="2000" b="1" baseline="30000" dirty="0" smtClean="0">
                <a:solidFill>
                  <a:schemeClr val="bg1"/>
                </a:solidFill>
                <a:latin typeface="Cambria" panose="02040503050406030204" pitchFamily="18" charset="0"/>
              </a:rPr>
              <a:t>th</a:t>
            </a:r>
            <a:r>
              <a:rPr lang="en-US" altLang="de-DE" sz="2000" b="1" dirty="0" smtClean="0">
                <a:solidFill>
                  <a:schemeClr val="bg1"/>
                </a:solidFill>
                <a:latin typeface="Cambria" panose="02040503050406030204" pitchFamily="18" charset="0"/>
              </a:rPr>
              <a:t>) not able to read 2</a:t>
            </a:r>
            <a:r>
              <a:rPr lang="en-US" altLang="de-DE" sz="2000" b="1" baseline="30000" dirty="0" smtClean="0">
                <a:solidFill>
                  <a:schemeClr val="bg1"/>
                </a:solidFill>
                <a:latin typeface="Cambria" panose="02040503050406030204" pitchFamily="18" charset="0"/>
              </a:rPr>
              <a:t>nd</a:t>
            </a:r>
            <a:r>
              <a:rPr lang="en-US" altLang="de-DE" sz="2000" b="1" dirty="0" smtClean="0">
                <a:solidFill>
                  <a:schemeClr val="bg1"/>
                </a:solidFill>
                <a:latin typeface="Cambria" panose="02040503050406030204" pitchFamily="18" charset="0"/>
              </a:rPr>
              <a:t> Grade books</a:t>
            </a:r>
          </a:p>
        </p:txBody>
      </p:sp>
    </p:spTree>
    <p:extLst>
      <p:ext uri="{BB962C8B-B14F-4D97-AF65-F5344CB8AC3E}">
        <p14:creationId xmlns:p14="http://schemas.microsoft.com/office/powerpoint/2010/main" xmlns="" val="1319057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8" y="85897"/>
            <a:ext cx="8117263" cy="664797"/>
          </a:xfrm>
        </p:spPr>
        <p:txBody>
          <a:bodyPr/>
          <a:lstStyle/>
          <a:p>
            <a:r>
              <a:rPr lang="en-US" sz="2400" dirty="0" smtClean="0">
                <a:latin typeface="Bookman Old Style" pitchFamily="18" charset="0"/>
              </a:rPr>
              <a:t>INNOVATIVE PRACTICES TO IMPROVE MANAGEMENT OF SCHOOLS</a:t>
            </a:r>
            <a:endParaRPr lang="en-US" sz="2400" dirty="0">
              <a:solidFill>
                <a:schemeClr val="tx1"/>
              </a:solidFill>
              <a:latin typeface="Bookman Old Style" pitchFamily="18" charset="0"/>
            </a:endParaRPr>
          </a:p>
        </p:txBody>
      </p:sp>
      <p:pic>
        <p:nvPicPr>
          <p:cNvPr id="6" name="Picture 485" descr="D:\Users\Vineet Thakur\Desktop\Gaurav\04 Powerpoint\content.PNG"/>
          <p:cNvPicPr>
            <a:picLocks noChangeAspect="1" noChangeArrowheads="1"/>
          </p:cNvPicPr>
          <p:nvPr>
            <p:custDataLst>
              <p:tags r:id="rId1"/>
            </p:custDataLst>
          </p:nvPr>
        </p:nvPicPr>
        <p:blipFill>
          <a:blip r:embed="rId12" cstate="email">
            <a:extLst>
              <a:ext uri="{28A0092B-C50C-407E-A947-70E740481C1C}">
                <a14:useLocalDpi xmlns="" xmlns:a14="http://schemas.microsoft.com/office/drawing/2010/main"/>
              </a:ext>
            </a:extLst>
          </a:blip>
          <a:srcRect/>
          <a:stretch>
            <a:fillRect/>
          </a:stretch>
        </p:blipFill>
        <p:spPr bwMode="auto">
          <a:xfrm>
            <a:off x="41518" y="1012148"/>
            <a:ext cx="1863482" cy="5052365"/>
          </a:xfrm>
          <a:prstGeom prst="rect">
            <a:avLst/>
          </a:prstGeom>
          <a:noFill/>
          <a:ln w="9525">
            <a:noFill/>
            <a:miter lim="800000"/>
            <a:headEnd/>
            <a:tailEnd/>
          </a:ln>
        </p:spPr>
      </p:pic>
      <p:sp>
        <p:nvSpPr>
          <p:cNvPr id="12" name="Rectangle 11"/>
          <p:cNvSpPr>
            <a:spLocks noChangeArrowheads="1"/>
          </p:cNvSpPr>
          <p:nvPr>
            <p:custDataLst>
              <p:tags r:id="rId2"/>
            </p:custDataLst>
          </p:nvPr>
        </p:nvSpPr>
        <p:spPr bwMode="gray">
          <a:xfrm>
            <a:off x="1928794" y="928670"/>
            <a:ext cx="6938212" cy="654473"/>
          </a:xfrm>
          <a:prstGeom prst="rect">
            <a:avLst/>
          </a:prstGeom>
          <a:solidFill>
            <a:schemeClr val="accent3">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ASSESSMENT RESULT </a:t>
            </a:r>
            <a:r>
              <a:rPr lang="en-US" altLang="de-DE" sz="2000" b="1" dirty="0" smtClean="0">
                <a:solidFill>
                  <a:schemeClr val="bg1"/>
                </a:solidFill>
                <a:latin typeface="Cambria" panose="02040503050406030204" pitchFamily="18" charset="0"/>
              </a:rPr>
              <a:t>DIGITIZATION</a:t>
            </a:r>
            <a:endParaRPr lang="en-US" altLang="de-DE" sz="2000" b="1" dirty="0">
              <a:solidFill>
                <a:schemeClr val="bg1"/>
              </a:solidFill>
              <a:latin typeface="Cambria" panose="02040503050406030204" pitchFamily="18" charset="0"/>
            </a:endParaRPr>
          </a:p>
        </p:txBody>
      </p:sp>
      <p:sp>
        <p:nvSpPr>
          <p:cNvPr id="19" name="Rectangle 7"/>
          <p:cNvSpPr>
            <a:spLocks noChangeArrowheads="1"/>
          </p:cNvSpPr>
          <p:nvPr>
            <p:custDataLst>
              <p:tags r:id="rId3"/>
            </p:custDataLst>
          </p:nvPr>
        </p:nvSpPr>
        <p:spPr bwMode="gray">
          <a:xfrm>
            <a:off x="1909009" y="3070712"/>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PMIS</a:t>
            </a:r>
          </a:p>
        </p:txBody>
      </p:sp>
      <p:sp>
        <p:nvSpPr>
          <p:cNvPr id="9" name="Rectangle 8"/>
          <p:cNvSpPr>
            <a:spLocks noChangeArrowheads="1"/>
          </p:cNvSpPr>
          <p:nvPr>
            <p:custDataLst>
              <p:tags r:id="rId4"/>
            </p:custDataLst>
          </p:nvPr>
        </p:nvSpPr>
        <p:spPr bwMode="gray">
          <a:xfrm>
            <a:off x="1904999" y="1631519"/>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OMR BASED REVIEW &amp; </a:t>
            </a:r>
            <a:r>
              <a:rPr lang="en-US" altLang="de-DE" sz="2000" b="1" dirty="0" smtClean="0">
                <a:solidFill>
                  <a:schemeClr val="bg1"/>
                </a:solidFill>
                <a:latin typeface="Cambria" panose="02040503050406030204" pitchFamily="18" charset="0"/>
              </a:rPr>
              <a:t>MONITORING</a:t>
            </a:r>
            <a:endParaRPr lang="en-US" altLang="de-DE" sz="2000" b="1" dirty="0">
              <a:solidFill>
                <a:schemeClr val="bg1"/>
              </a:solidFill>
              <a:latin typeface="Cambria" panose="02040503050406030204" pitchFamily="18" charset="0"/>
            </a:endParaRPr>
          </a:p>
        </p:txBody>
      </p:sp>
      <p:sp>
        <p:nvSpPr>
          <p:cNvPr id="14" name="Rectangle 7"/>
          <p:cNvSpPr>
            <a:spLocks noChangeArrowheads="1"/>
          </p:cNvSpPr>
          <p:nvPr>
            <p:custDataLst>
              <p:tags r:id="rId5"/>
            </p:custDataLst>
          </p:nvPr>
        </p:nvSpPr>
        <p:spPr bwMode="gray">
          <a:xfrm>
            <a:off x="1892967" y="378619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SMS PORTAL</a:t>
            </a:r>
          </a:p>
        </p:txBody>
      </p:sp>
      <p:sp>
        <p:nvSpPr>
          <p:cNvPr id="21" name="Rectangle 20"/>
          <p:cNvSpPr>
            <a:spLocks noChangeArrowheads="1"/>
          </p:cNvSpPr>
          <p:nvPr>
            <p:custDataLst>
              <p:tags r:id="rId6"/>
            </p:custDataLst>
          </p:nvPr>
        </p:nvSpPr>
        <p:spPr bwMode="gray">
          <a:xfrm>
            <a:off x="1900988" y="2342264"/>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TEXTBOOK DISTRIBUTION</a:t>
            </a:r>
          </a:p>
        </p:txBody>
      </p:sp>
      <p:sp>
        <p:nvSpPr>
          <p:cNvPr id="10" name="Rectangle 7"/>
          <p:cNvSpPr>
            <a:spLocks noChangeArrowheads="1"/>
          </p:cNvSpPr>
          <p:nvPr>
            <p:custDataLst>
              <p:tags r:id="rId7"/>
            </p:custDataLst>
          </p:nvPr>
        </p:nvSpPr>
        <p:spPr bwMode="gray">
          <a:xfrm>
            <a:off x="1900988" y="450057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DIGITIZED SCHOOL DEVELOPMENT PLAN</a:t>
            </a:r>
          </a:p>
        </p:txBody>
      </p:sp>
      <p:sp>
        <p:nvSpPr>
          <p:cNvPr id="11" name="Rectangle 7"/>
          <p:cNvSpPr>
            <a:spLocks noChangeArrowheads="1"/>
          </p:cNvSpPr>
          <p:nvPr>
            <p:custDataLst>
              <p:tags r:id="rId8"/>
            </p:custDataLst>
          </p:nvPr>
        </p:nvSpPr>
        <p:spPr bwMode="gray">
          <a:xfrm>
            <a:off x="1928794" y="521495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MID DAY MEAL</a:t>
            </a:r>
          </a:p>
        </p:txBody>
      </p:sp>
      <p:sp>
        <p:nvSpPr>
          <p:cNvPr id="13" name="Rectangle 7"/>
          <p:cNvSpPr>
            <a:spLocks noChangeArrowheads="1"/>
          </p:cNvSpPr>
          <p:nvPr>
            <p:custDataLst>
              <p:tags r:id="rId9"/>
            </p:custDataLst>
          </p:nvPr>
        </p:nvSpPr>
        <p:spPr bwMode="gray">
          <a:xfrm>
            <a:off x="1928794" y="592933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SWAYAM SIDHAM</a:t>
            </a:r>
          </a:p>
        </p:txBody>
      </p:sp>
    </p:spTree>
    <p:extLst>
      <p:ext uri="{BB962C8B-B14F-4D97-AF65-F5344CB8AC3E}">
        <p14:creationId xmlns="" xmlns:p14="http://schemas.microsoft.com/office/powerpoint/2010/main" val="1319057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6" y="105543"/>
            <a:ext cx="8062873" cy="609398"/>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IN" dirty="0" smtClean="0">
                <a:solidFill>
                  <a:schemeClr val="accent3">
                    <a:lumMod val="75000"/>
                  </a:schemeClr>
                </a:solidFill>
              </a:rPr>
              <a:t>Need and solution: </a:t>
            </a:r>
            <a:r>
              <a:rPr lang="en-IN" dirty="0" smtClean="0">
                <a:solidFill>
                  <a:srgbClr val="002060"/>
                </a:solidFill>
              </a:rPr>
              <a:t>The </a:t>
            </a:r>
            <a:r>
              <a:rPr lang="en-IN" dirty="0">
                <a:solidFill>
                  <a:srgbClr val="002060"/>
                </a:solidFill>
              </a:rPr>
              <a:t>state used to collect outdated assessment data using a laborious and time-consuming process</a:t>
            </a:r>
          </a:p>
        </p:txBody>
      </p:sp>
      <p:sp>
        <p:nvSpPr>
          <p:cNvPr id="5" name="Rectangle 4"/>
          <p:cNvSpPr/>
          <p:nvPr/>
        </p:nvSpPr>
        <p:spPr bwMode="auto">
          <a:xfrm>
            <a:off x="88717" y="1038990"/>
            <a:ext cx="4305862" cy="576000"/>
          </a:xfrm>
          <a:prstGeom prst="rect">
            <a:avLst/>
          </a:prstGeom>
          <a:solidFill>
            <a:srgbClr val="FF6900"/>
          </a:soli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a:r>
              <a:rPr lang="en-IN" sz="1600" b="1" dirty="0" smtClean="0">
                <a:solidFill>
                  <a:schemeClr val="bg1"/>
                </a:solidFill>
                <a:latin typeface="Cambria" pitchFamily="18" charset="0"/>
                <a:cs typeface="Calibri" pitchFamily="34" charset="0"/>
              </a:rPr>
              <a:t>Points of Improvement</a:t>
            </a:r>
            <a:endParaRPr lang="en-IN" sz="1600" b="1" dirty="0">
              <a:solidFill>
                <a:schemeClr val="bg1"/>
              </a:solidFill>
              <a:latin typeface="Cambria" pitchFamily="18" charset="0"/>
              <a:cs typeface="Calibri" pitchFamily="34" charset="0"/>
            </a:endParaRPr>
          </a:p>
        </p:txBody>
      </p:sp>
      <p:sp>
        <p:nvSpPr>
          <p:cNvPr id="6" name="Rectangle 5"/>
          <p:cNvSpPr/>
          <p:nvPr/>
        </p:nvSpPr>
        <p:spPr bwMode="auto">
          <a:xfrm>
            <a:off x="4503760" y="1038990"/>
            <a:ext cx="4487839" cy="576000"/>
          </a:xfrm>
          <a:prstGeom prst="rect">
            <a:avLst/>
          </a:prstGeom>
          <a:solidFill>
            <a:srgbClr val="FF6900"/>
          </a:soli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a:r>
              <a:rPr lang="en-IN" sz="1600" b="1" dirty="0" err="1" smtClean="0">
                <a:solidFill>
                  <a:schemeClr val="bg1"/>
                </a:solidFill>
                <a:latin typeface="Cambria" pitchFamily="18" charset="0"/>
                <a:cs typeface="Calibri" pitchFamily="34" charset="0"/>
              </a:rPr>
              <a:t>Actioned</a:t>
            </a:r>
            <a:r>
              <a:rPr lang="en-IN" sz="1600" b="1" dirty="0" smtClean="0">
                <a:solidFill>
                  <a:schemeClr val="bg1"/>
                </a:solidFill>
                <a:latin typeface="Cambria" pitchFamily="18" charset="0"/>
                <a:cs typeface="Calibri" pitchFamily="34" charset="0"/>
              </a:rPr>
              <a:t> Resolution</a:t>
            </a:r>
            <a:endParaRPr lang="en-IN" sz="1600" b="1" dirty="0">
              <a:solidFill>
                <a:schemeClr val="bg1"/>
              </a:solidFill>
              <a:latin typeface="Cambria" pitchFamily="18" charset="0"/>
              <a:cs typeface="Calibri" pitchFamily="34" charset="0"/>
            </a:endParaRPr>
          </a:p>
        </p:txBody>
      </p:sp>
      <p:sp>
        <p:nvSpPr>
          <p:cNvPr id="7" name="Rectangle 6"/>
          <p:cNvSpPr/>
          <p:nvPr/>
        </p:nvSpPr>
        <p:spPr bwMode="auto">
          <a:xfrm>
            <a:off x="141599" y="1614990"/>
            <a:ext cx="4252980" cy="4622036"/>
          </a:xfrm>
          <a:prstGeom prst="rect">
            <a:avLst/>
          </a:prstGeom>
          <a:gradFill>
            <a:gsLst>
              <a:gs pos="50000">
                <a:srgbClr val="F6F6F6"/>
              </a:gs>
              <a:gs pos="0">
                <a:schemeClr val="bg1"/>
              </a:gs>
              <a:gs pos="100000">
                <a:schemeClr val="bg1">
                  <a:lumMod val="85000"/>
                </a:schemeClr>
              </a:gs>
            </a:gsLst>
            <a:lin ang="0" scaled="0"/>
          </a:gradFill>
          <a:ln w="19050" algn="ctr">
            <a:solidFill>
              <a:srgbClr val="FF6900"/>
            </a:solidFill>
            <a:round/>
            <a:headEnd/>
            <a:tailEnd/>
          </a:ln>
        </p:spPr>
        <p:txBody>
          <a:bodyPr wrap="square" anchor="t" anchorCtr="0"/>
          <a:lstStyle/>
          <a:p>
            <a:pPr marL="458787" lvl="2">
              <a:spcBef>
                <a:spcPts val="800"/>
              </a:spcBef>
            </a:pPr>
            <a:r>
              <a:rPr lang="en-US" sz="1400" b="1" dirty="0" smtClean="0">
                <a:latin typeface="Cambria" pitchFamily="18" charset="0"/>
              </a:rPr>
              <a:t>Manual </a:t>
            </a:r>
            <a:r>
              <a:rPr lang="en-US" sz="1400" b="1" dirty="0" err="1" smtClean="0">
                <a:latin typeface="Cambria" pitchFamily="18" charset="0"/>
              </a:rPr>
              <a:t>labour</a:t>
            </a:r>
            <a:r>
              <a:rPr lang="en-US" sz="1400" b="1" dirty="0" smtClean="0">
                <a:latin typeface="Cambria" pitchFamily="18" charset="0"/>
              </a:rPr>
              <a:t> involved</a:t>
            </a:r>
            <a:br>
              <a:rPr lang="en-US" sz="1400" b="1" dirty="0" smtClean="0">
                <a:latin typeface="Cambria" pitchFamily="18" charset="0"/>
              </a:rPr>
            </a:br>
            <a:r>
              <a:rPr lang="en-US" sz="1400" i="1" dirty="0" smtClean="0">
                <a:latin typeface="Cambria" pitchFamily="18" charset="0"/>
              </a:rPr>
              <a:t>- Data manually keyed in repetitively on excel sheets by cluster/block/district &amp; state officials </a:t>
            </a:r>
          </a:p>
          <a:p>
            <a:pPr marL="458787" lvl="2">
              <a:spcBef>
                <a:spcPts val="800"/>
              </a:spcBef>
            </a:pPr>
            <a:r>
              <a:rPr lang="en-US" sz="1400" b="1" dirty="0" smtClean="0">
                <a:latin typeface="Cambria" pitchFamily="18" charset="0"/>
              </a:rPr>
              <a:t>No </a:t>
            </a:r>
            <a:r>
              <a:rPr lang="en-US" sz="1400" b="1" dirty="0" err="1" smtClean="0">
                <a:latin typeface="Cambria" pitchFamily="18" charset="0"/>
              </a:rPr>
              <a:t>standardisation</a:t>
            </a:r>
            <a:r>
              <a:rPr lang="en-US" sz="1400" b="1" dirty="0" smtClean="0">
                <a:latin typeface="Cambria" pitchFamily="18" charset="0"/>
              </a:rPr>
              <a:t> / non-compliance of data  formats</a:t>
            </a:r>
            <a:br>
              <a:rPr lang="en-US" sz="1400" b="1" dirty="0" smtClean="0">
                <a:latin typeface="Cambria" pitchFamily="18" charset="0"/>
              </a:rPr>
            </a:br>
            <a:r>
              <a:rPr lang="en-US" sz="1400" b="1" i="1" dirty="0" smtClean="0">
                <a:latin typeface="Cambria" pitchFamily="18" charset="0"/>
              </a:rPr>
              <a:t>- </a:t>
            </a:r>
            <a:r>
              <a:rPr lang="en-US" sz="1400" i="1" dirty="0" smtClean="0">
                <a:latin typeface="Cambria" pitchFamily="18" charset="0"/>
              </a:rPr>
              <a:t>Data formats not consistent causing delays and quality issues in data collection</a:t>
            </a:r>
            <a:endParaRPr lang="en-US" sz="1400" b="1" i="1" dirty="0">
              <a:latin typeface="Cambria" pitchFamily="18" charset="0"/>
            </a:endParaRPr>
          </a:p>
          <a:p>
            <a:pPr marL="458787" lvl="2">
              <a:spcBef>
                <a:spcPts val="800"/>
              </a:spcBef>
            </a:pPr>
            <a:endParaRPr lang="en-US" sz="400" b="1" dirty="0" smtClean="0">
              <a:latin typeface="Cambria" pitchFamily="18" charset="0"/>
            </a:endParaRPr>
          </a:p>
          <a:p>
            <a:pPr marL="458787" lvl="2">
              <a:spcBef>
                <a:spcPts val="800"/>
              </a:spcBef>
            </a:pPr>
            <a:r>
              <a:rPr lang="en-US" sz="1400" b="1" dirty="0" smtClean="0">
                <a:latin typeface="Cambria" pitchFamily="18" charset="0"/>
              </a:rPr>
              <a:t>Data granularity</a:t>
            </a:r>
            <a:br>
              <a:rPr lang="en-US" sz="1400" b="1" dirty="0" smtClean="0">
                <a:latin typeface="Cambria" pitchFamily="18" charset="0"/>
              </a:rPr>
            </a:br>
            <a:r>
              <a:rPr lang="en-US" sz="1400" i="1" dirty="0" smtClean="0">
                <a:latin typeface="Cambria" pitchFamily="18" charset="0"/>
              </a:rPr>
              <a:t>- Data initially captured only at class level </a:t>
            </a:r>
          </a:p>
          <a:p>
            <a:pPr marL="458787" lvl="2">
              <a:spcBef>
                <a:spcPts val="800"/>
              </a:spcBef>
            </a:pPr>
            <a:endParaRPr lang="en-US" sz="400" b="1" dirty="0" smtClean="0">
              <a:latin typeface="Cambria" pitchFamily="18" charset="0"/>
            </a:endParaRPr>
          </a:p>
          <a:p>
            <a:pPr marL="458787" lvl="2">
              <a:spcBef>
                <a:spcPts val="800"/>
              </a:spcBef>
            </a:pPr>
            <a:r>
              <a:rPr lang="en-US" sz="1400" b="1" dirty="0" smtClean="0">
                <a:latin typeface="Cambria" pitchFamily="18" charset="0"/>
              </a:rPr>
              <a:t>Time taken</a:t>
            </a:r>
            <a:br>
              <a:rPr lang="en-US" sz="1400" b="1" dirty="0" smtClean="0">
                <a:latin typeface="Cambria" pitchFamily="18" charset="0"/>
              </a:rPr>
            </a:br>
            <a:r>
              <a:rPr lang="en-US" sz="1400" i="1" dirty="0" smtClean="0">
                <a:latin typeface="Cambria" pitchFamily="18" charset="0"/>
              </a:rPr>
              <a:t>- 2 years to collect student-level competency-wise data</a:t>
            </a:r>
            <a:endParaRPr lang="en-US" sz="1400" i="1" dirty="0">
              <a:latin typeface="Cambria" pitchFamily="18" charset="0"/>
            </a:endParaRPr>
          </a:p>
          <a:p>
            <a:pPr marL="458787" lvl="2">
              <a:spcBef>
                <a:spcPts val="800"/>
              </a:spcBef>
            </a:pPr>
            <a:r>
              <a:rPr lang="en-US" sz="1400" b="1" dirty="0" smtClean="0">
                <a:latin typeface="Cambria" pitchFamily="18" charset="0"/>
              </a:rPr>
              <a:t>Data quality </a:t>
            </a:r>
            <a:br>
              <a:rPr lang="en-US" sz="1400" b="1" dirty="0" smtClean="0">
                <a:latin typeface="Cambria" pitchFamily="18" charset="0"/>
              </a:rPr>
            </a:br>
            <a:r>
              <a:rPr lang="en-US" sz="1400" i="1" dirty="0" smtClean="0">
                <a:latin typeface="Cambria" pitchFamily="18" charset="0"/>
              </a:rPr>
              <a:t>- 40-50% data not usable due to quality issues</a:t>
            </a:r>
          </a:p>
          <a:p>
            <a:pPr marL="1587" lvl="1" algn="ctr">
              <a:spcBef>
                <a:spcPts val="800"/>
              </a:spcBef>
            </a:pPr>
            <a:endParaRPr lang="en-US" sz="1400" b="1" dirty="0" smtClean="0">
              <a:solidFill>
                <a:srgbClr val="C00000"/>
              </a:solidFill>
              <a:latin typeface="Cambria" pitchFamily="18" charset="0"/>
            </a:endParaRPr>
          </a:p>
          <a:p>
            <a:pPr marL="1587" lvl="1" algn="ctr">
              <a:spcBef>
                <a:spcPts val="800"/>
              </a:spcBef>
            </a:pPr>
            <a:r>
              <a:rPr lang="en-US" sz="1400" b="1" dirty="0" smtClean="0">
                <a:solidFill>
                  <a:srgbClr val="C00000"/>
                </a:solidFill>
                <a:latin typeface="Cambria" pitchFamily="18" charset="0"/>
              </a:rPr>
              <a:t>Insufficient, bad quality and outdated data analysed after a lag of ~2.5 years</a:t>
            </a:r>
          </a:p>
        </p:txBody>
      </p:sp>
      <p:sp>
        <p:nvSpPr>
          <p:cNvPr id="13" name="Rectangle 12"/>
          <p:cNvSpPr/>
          <p:nvPr/>
        </p:nvSpPr>
        <p:spPr bwMode="auto">
          <a:xfrm>
            <a:off x="4503760" y="1614990"/>
            <a:ext cx="4487839" cy="4622036"/>
          </a:xfrm>
          <a:prstGeom prst="rect">
            <a:avLst/>
          </a:prstGeom>
          <a:gradFill>
            <a:gsLst>
              <a:gs pos="50000">
                <a:srgbClr val="F6F6F6"/>
              </a:gs>
              <a:gs pos="0">
                <a:schemeClr val="bg1"/>
              </a:gs>
              <a:gs pos="100000">
                <a:schemeClr val="bg1">
                  <a:lumMod val="85000"/>
                </a:schemeClr>
              </a:gs>
            </a:gsLst>
            <a:lin ang="0" scaled="0"/>
          </a:gradFill>
          <a:ln w="19050" algn="ctr">
            <a:solidFill>
              <a:srgbClr val="FF6900"/>
            </a:solidFill>
            <a:round/>
            <a:headEnd/>
            <a:tailEnd/>
          </a:ln>
        </p:spPr>
        <p:txBody>
          <a:bodyPr wrap="square" anchor="t" anchorCtr="0"/>
          <a:lstStyle/>
          <a:p>
            <a:pPr marL="1587" lvl="1" algn="ctr">
              <a:spcBef>
                <a:spcPts val="800"/>
              </a:spcBef>
            </a:pPr>
            <a:r>
              <a:rPr lang="en-US" sz="1400" b="1" dirty="0" smtClean="0">
                <a:latin typeface="Cambria" pitchFamily="18" charset="0"/>
              </a:rPr>
              <a:t>USE OF OMR SHEETS</a:t>
            </a:r>
            <a:endParaRPr lang="en-US" sz="1400" b="1" dirty="0">
              <a:latin typeface="Cambria" pitchFamily="18" charset="0"/>
            </a:endParaRPr>
          </a:p>
          <a:p>
            <a:pPr marL="458787" lvl="2">
              <a:spcBef>
                <a:spcPts val="800"/>
              </a:spcBef>
            </a:pPr>
            <a:r>
              <a:rPr lang="en-US" sz="1400" b="1" dirty="0" err="1" smtClean="0">
                <a:latin typeface="Cambria" pitchFamily="18" charset="0"/>
              </a:rPr>
              <a:t>Standardised</a:t>
            </a:r>
            <a:r>
              <a:rPr lang="en-US" sz="1400" b="1" dirty="0" smtClean="0">
                <a:latin typeface="Cambria" pitchFamily="18" charset="0"/>
              </a:rPr>
              <a:t> OMR-based assessment recording</a:t>
            </a:r>
            <a:r>
              <a:rPr lang="en-US" sz="1400" b="1" i="1" dirty="0" smtClean="0">
                <a:latin typeface="Cambria" pitchFamily="18" charset="0"/>
              </a:rPr>
              <a:t> </a:t>
            </a:r>
            <a:r>
              <a:rPr lang="en-US" sz="1400" i="1" dirty="0" smtClean="0">
                <a:latin typeface="Cambria" pitchFamily="18" charset="0"/>
              </a:rPr>
              <a:t>sheets designed, printed and distributed to all schools and filled by teachers at the class level  </a:t>
            </a:r>
          </a:p>
          <a:p>
            <a:pPr marL="1587" lvl="1" algn="ctr">
              <a:spcBef>
                <a:spcPts val="800"/>
              </a:spcBef>
            </a:pPr>
            <a:r>
              <a:rPr lang="en-US" sz="1400" dirty="0" smtClean="0">
                <a:latin typeface="Cambria" pitchFamily="18" charset="0"/>
              </a:rPr>
              <a:t>enabling</a:t>
            </a:r>
            <a:endParaRPr lang="en-US" sz="100" b="1" dirty="0" smtClean="0">
              <a:latin typeface="Cambria" pitchFamily="18" charset="0"/>
            </a:endParaRPr>
          </a:p>
          <a:p>
            <a:pPr marL="458787" lvl="2">
              <a:spcBef>
                <a:spcPts val="800"/>
              </a:spcBef>
            </a:pPr>
            <a:r>
              <a:rPr lang="en-US" sz="1400" b="1" dirty="0" smtClean="0">
                <a:latin typeface="Cambria" pitchFamily="18" charset="0"/>
              </a:rPr>
              <a:t>Automated high-quality ‘data entry ‘</a:t>
            </a:r>
            <a:br>
              <a:rPr lang="en-US" sz="1400" b="1" dirty="0" smtClean="0">
                <a:latin typeface="Cambria" pitchFamily="18" charset="0"/>
              </a:rPr>
            </a:br>
            <a:r>
              <a:rPr lang="en-US" sz="1400" i="1" dirty="0" smtClean="0">
                <a:latin typeface="Cambria" pitchFamily="18" charset="0"/>
              </a:rPr>
              <a:t>- </a:t>
            </a:r>
            <a:r>
              <a:rPr lang="en-US" sz="1400" i="1" dirty="0" err="1" smtClean="0">
                <a:latin typeface="Cambria" pitchFamily="18" charset="0"/>
              </a:rPr>
              <a:t>centralised</a:t>
            </a:r>
            <a:r>
              <a:rPr lang="en-US" sz="1400" i="1" dirty="0" smtClean="0">
                <a:latin typeface="Cambria" pitchFamily="18" charset="0"/>
              </a:rPr>
              <a:t> scanning of sheets in state office</a:t>
            </a:r>
            <a:br>
              <a:rPr lang="en-US" sz="1400" i="1" dirty="0" smtClean="0">
                <a:latin typeface="Cambria" pitchFamily="18" charset="0"/>
              </a:rPr>
            </a:br>
            <a:endParaRPr lang="en-US" sz="600" i="1" dirty="0" smtClean="0">
              <a:latin typeface="Cambria" pitchFamily="18" charset="0"/>
            </a:endParaRPr>
          </a:p>
          <a:p>
            <a:pPr marL="458787" lvl="2">
              <a:spcBef>
                <a:spcPts val="800"/>
              </a:spcBef>
            </a:pPr>
            <a:r>
              <a:rPr lang="en-US" sz="1400" b="1" dirty="0" smtClean="0">
                <a:latin typeface="Cambria" pitchFamily="18" charset="0"/>
              </a:rPr>
              <a:t>Student-level competency-wise / question-wise data </a:t>
            </a:r>
            <a:br>
              <a:rPr lang="en-US" sz="1400" b="1" dirty="0" smtClean="0">
                <a:latin typeface="Cambria" pitchFamily="18" charset="0"/>
              </a:rPr>
            </a:br>
            <a:r>
              <a:rPr lang="en-US" sz="1400" i="1" dirty="0" smtClean="0">
                <a:latin typeface="Cambria" pitchFamily="18" charset="0"/>
              </a:rPr>
              <a:t>- Data captured </a:t>
            </a:r>
            <a:r>
              <a:rPr lang="en-US" sz="1400" i="1" dirty="0" err="1" smtClean="0">
                <a:latin typeface="Cambria" pitchFamily="18" charset="0"/>
              </a:rPr>
              <a:t>questionwise</a:t>
            </a:r>
            <a:r>
              <a:rPr lang="en-US" sz="1400" i="1" dirty="0" smtClean="0">
                <a:latin typeface="Cambria" pitchFamily="18" charset="0"/>
              </a:rPr>
              <a:t> at the student-level for each subject and class</a:t>
            </a:r>
            <a:br>
              <a:rPr lang="en-US" sz="1400" i="1" dirty="0" smtClean="0">
                <a:latin typeface="Cambria" pitchFamily="18" charset="0"/>
              </a:rPr>
            </a:br>
            <a:endParaRPr lang="en-US" sz="1400" i="1" dirty="0" smtClean="0">
              <a:latin typeface="Cambria" pitchFamily="18" charset="0"/>
            </a:endParaRPr>
          </a:p>
          <a:p>
            <a:pPr marL="458787" lvl="2">
              <a:spcBef>
                <a:spcPts val="800"/>
              </a:spcBef>
            </a:pPr>
            <a:r>
              <a:rPr lang="en-US" sz="1400" b="1" dirty="0" smtClean="0">
                <a:latin typeface="Cambria" pitchFamily="18" charset="0"/>
              </a:rPr>
              <a:t>Available in a </a:t>
            </a:r>
            <a:r>
              <a:rPr lang="en-US" sz="1400" b="1" dirty="0" err="1" smtClean="0">
                <a:latin typeface="Cambria" pitchFamily="18" charset="0"/>
              </a:rPr>
              <a:t>digitised</a:t>
            </a:r>
            <a:r>
              <a:rPr lang="en-US" sz="1400" b="1" dirty="0" smtClean="0">
                <a:latin typeface="Cambria" pitchFamily="18" charset="0"/>
              </a:rPr>
              <a:t> and </a:t>
            </a:r>
            <a:r>
              <a:rPr lang="en-US" sz="1400" b="1" dirty="0" err="1" smtClean="0">
                <a:latin typeface="Cambria" pitchFamily="18" charset="0"/>
              </a:rPr>
              <a:t>analysable</a:t>
            </a:r>
            <a:r>
              <a:rPr lang="en-US" sz="1400" b="1" dirty="0" smtClean="0">
                <a:latin typeface="Cambria" pitchFamily="18" charset="0"/>
              </a:rPr>
              <a:t> format in 1-2 months </a:t>
            </a:r>
            <a:br>
              <a:rPr lang="en-US" sz="1400" b="1" dirty="0" smtClean="0">
                <a:latin typeface="Cambria" pitchFamily="18" charset="0"/>
              </a:rPr>
            </a:br>
            <a:r>
              <a:rPr lang="en-US" sz="1400" i="1" dirty="0" smtClean="0">
                <a:latin typeface="Cambria" pitchFamily="18" charset="0"/>
              </a:rPr>
              <a:t>- Between 30-60 sheets scanned per minute</a:t>
            </a:r>
            <a:r>
              <a:rPr lang="en-US" sz="1400" b="1" dirty="0" smtClean="0">
                <a:solidFill>
                  <a:srgbClr val="00B050"/>
                </a:solidFill>
                <a:latin typeface="Cambria" pitchFamily="18" charset="0"/>
              </a:rPr>
              <a:t/>
            </a:r>
            <a:br>
              <a:rPr lang="en-US" sz="1400" b="1" dirty="0" smtClean="0">
                <a:solidFill>
                  <a:srgbClr val="00B050"/>
                </a:solidFill>
                <a:latin typeface="Cambria" pitchFamily="18" charset="0"/>
              </a:rPr>
            </a:br>
            <a:endParaRPr lang="en-US" sz="1400" b="1" dirty="0" smtClean="0">
              <a:solidFill>
                <a:srgbClr val="00B050"/>
              </a:solidFill>
              <a:latin typeface="Cambria" pitchFamily="18" charset="0"/>
            </a:endParaRPr>
          </a:p>
          <a:p>
            <a:pPr indent="-455613" algn="ctr">
              <a:spcBef>
                <a:spcPts val="800"/>
              </a:spcBef>
            </a:pPr>
            <a:r>
              <a:rPr lang="en-US" sz="1400" b="1" dirty="0" smtClean="0">
                <a:solidFill>
                  <a:srgbClr val="00B050"/>
                </a:solidFill>
                <a:latin typeface="Cambria" pitchFamily="18" charset="0"/>
              </a:rPr>
              <a:t>High-quality student-level data by question and subject </a:t>
            </a:r>
            <a:r>
              <a:rPr lang="en-US" sz="1400" b="1" dirty="0" err="1" smtClean="0">
                <a:solidFill>
                  <a:srgbClr val="00B050"/>
                </a:solidFill>
                <a:latin typeface="Cambria" pitchFamily="18" charset="0"/>
              </a:rPr>
              <a:t>analysable</a:t>
            </a:r>
            <a:r>
              <a:rPr lang="en-US" sz="1400" b="1" dirty="0" smtClean="0">
                <a:solidFill>
                  <a:srgbClr val="00B050"/>
                </a:solidFill>
                <a:latin typeface="Cambria" pitchFamily="18" charset="0"/>
              </a:rPr>
              <a:t> within 1-2 months after exam</a:t>
            </a:r>
            <a:endParaRPr lang="en-US" sz="1400" b="1" dirty="0">
              <a:solidFill>
                <a:srgbClr val="00B050"/>
              </a:solidFill>
              <a:latin typeface="Cambria" pitchFamily="18" charset="0"/>
            </a:endParaRPr>
          </a:p>
        </p:txBody>
      </p:sp>
      <p:grpSp>
        <p:nvGrpSpPr>
          <p:cNvPr id="3" name="Group 13"/>
          <p:cNvGrpSpPr/>
          <p:nvPr/>
        </p:nvGrpSpPr>
        <p:grpSpPr>
          <a:xfrm>
            <a:off x="213630" y="2743200"/>
            <a:ext cx="384742" cy="457200"/>
            <a:chOff x="224858" y="2514600"/>
            <a:chExt cx="384742" cy="457200"/>
          </a:xfrm>
        </p:grpSpPr>
        <p:pic>
          <p:nvPicPr>
            <p:cNvPr id="1027" name="Picture 3"/>
            <p:cNvPicPr>
              <a:picLocks noChangeAspect="1" noChangeArrowheads="1"/>
            </p:cNvPicPr>
            <p:nvPr/>
          </p:nvPicPr>
          <p:blipFill>
            <a:blip r:embed="rId2" cstate="print">
              <a:grayscl/>
              <a:extLst>
                <a:ext uri="{28A0092B-C50C-407E-A947-70E740481C1C}">
                  <a14:useLocalDpi xmlns="" xmlns:a14="http://schemas.microsoft.com/office/drawing/2010/main" val="0"/>
                </a:ext>
              </a:extLst>
            </a:blip>
            <a:srcRect/>
            <a:stretch>
              <a:fillRect/>
            </a:stretch>
          </p:blipFill>
          <p:spPr bwMode="auto">
            <a:xfrm>
              <a:off x="224858" y="2514600"/>
              <a:ext cx="384742" cy="383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 xmlns:a14="http://schemas.microsoft.com/office/drawing/2010/main">
                    <a14:imgLayer r:embed="">
                      <a14:imgEffect>
                        <a14:backgroundRemoval t="1149" b="100000" l="2591" r="100000"/>
                      </a14:imgEffect>
                    </a14:imgLayer>
                  </a14:imgProps>
                </a:ext>
                <a:ext uri="{28A0092B-C50C-407E-A947-70E740481C1C}">
                  <a14:useLocalDpi xmlns="" xmlns:a14="http://schemas.microsoft.com/office/drawing/2010/main" val="0"/>
                </a:ext>
              </a:extLst>
            </a:blip>
            <a:srcRect/>
            <a:stretch>
              <a:fillRect/>
            </a:stretch>
          </p:blipFill>
          <p:spPr bwMode="auto">
            <a:xfrm>
              <a:off x="262958" y="2522761"/>
              <a:ext cx="308542" cy="4490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028" name="Picture 4"/>
          <p:cNvPicPr>
            <a:picLocks noChangeAspect="1" noChangeArrowheads="1"/>
          </p:cNvPicPr>
          <p:nvPr/>
        </p:nvPicPr>
        <p:blipFill>
          <a:blip r:embed="rId4" cstate="print">
            <a:lum bright="70000" contrast="-70000"/>
            <a:extLst>
              <a:ext uri="{28A0092B-C50C-407E-A947-70E740481C1C}">
                <a14:useLocalDpi xmlns="" xmlns:a14="http://schemas.microsoft.com/office/drawing/2010/main" val="0"/>
              </a:ext>
            </a:extLst>
          </a:blip>
          <a:srcRect/>
          <a:stretch>
            <a:fillRect/>
          </a:stretch>
        </p:blipFill>
        <p:spPr bwMode="auto">
          <a:xfrm>
            <a:off x="223930" y="3563625"/>
            <a:ext cx="364142" cy="385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25026" y="4362450"/>
            <a:ext cx="361950" cy="361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75020" y="5014748"/>
            <a:ext cx="461962"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7" cstate="print">
            <a:duotone>
              <a:schemeClr val="accent2">
                <a:shade val="45000"/>
                <a:satMod val="135000"/>
              </a:schemeClr>
              <a:prstClr val="white"/>
            </a:duotone>
            <a:extLst>
              <a:ext uri="{BEBA8EAE-BF5A-486C-A8C5-ECC9F3942E4B}">
                <a14:imgProps xmlns="" xmlns:a14="http://schemas.microsoft.com/office/drawing/2010/main">
                  <a14:imgLayer r:embed="">
                    <a14:imgEffect>
                      <a14:backgroundRemoval t="1149" b="100000" l="2591" r="100000"/>
                    </a14:imgEffect>
                  </a14:imgLayer>
                </a14:imgProps>
              </a:ext>
              <a:ext uri="{28A0092B-C50C-407E-A947-70E740481C1C}">
                <a14:useLocalDpi xmlns="" xmlns:a14="http://schemas.microsoft.com/office/drawing/2010/main" val="0"/>
              </a:ext>
            </a:extLst>
          </a:blip>
          <a:srcRect/>
          <a:stretch>
            <a:fillRect/>
          </a:stretch>
        </p:blipFill>
        <p:spPr bwMode="auto">
          <a:xfrm>
            <a:off x="238782" y="3505200"/>
            <a:ext cx="334438" cy="515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4582557" y="3957637"/>
            <a:ext cx="385763" cy="385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4572000" y="4814887"/>
            <a:ext cx="444739" cy="442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cstate="print">
            <a:duotone>
              <a:schemeClr val="accent6">
                <a:shade val="45000"/>
                <a:satMod val="135000"/>
              </a:schemeClr>
              <a:prstClr val="white"/>
            </a:duotone>
            <a:extLst>
              <a:ext uri="{BEBA8EAE-BF5A-486C-A8C5-ECC9F3942E4B}">
                <a14:imgProps xmlns="" xmlns:a14="http://schemas.microsoft.com/office/drawing/2010/main">
                  <a14:imgLayer r:embed="">
                    <a14:imgEffect>
                      <a14:backgroundRemoval t="0" b="100000" l="0" r="100000">
                        <a14:foregroundMark x1="26974" y1="31579" x2="26974" y2="31579"/>
                        <a14:foregroundMark x1="73026" y1="54605" x2="73026" y2="54605"/>
                        <a14:foregroundMark x1="63158" y1="18421" x2="63158" y2="18421"/>
                        <a14:foregroundMark x1="50000" y1="37500" x2="50000" y2="37500"/>
                        <a14:foregroundMark x1="55263" y1="37500" x2="55263" y2="3750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4538777" y="3009444"/>
            <a:ext cx="495756" cy="4957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85072" y="1790700"/>
            <a:ext cx="441859"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1" name="Straight Connector 20"/>
          <p:cNvCxnSpPr/>
          <p:nvPr/>
        </p:nvCxnSpPr>
        <p:spPr bwMode="auto">
          <a:xfrm>
            <a:off x="4738687" y="3657600"/>
            <a:ext cx="4194904" cy="0"/>
          </a:xfrm>
          <a:prstGeom prst="line">
            <a:avLst/>
          </a:prstGeom>
          <a:solidFill>
            <a:schemeClr val="bg1"/>
          </a:solidFill>
          <a:ln w="19050" cap="flat" cmpd="sng" algn="ctr">
            <a:solidFill>
              <a:schemeClr val="bg1">
                <a:lumMod val="75000"/>
              </a:schemeClr>
            </a:solidFill>
            <a:prstDash val="solid"/>
            <a:round/>
            <a:headEnd type="none" w="med" len="med"/>
            <a:tailEnd type="none" w="med" len="med"/>
          </a:ln>
          <a:effectLst/>
        </p:spPr>
      </p:cxnSp>
      <p:cxnSp>
        <p:nvCxnSpPr>
          <p:cNvPr id="25" name="Straight Connector 24"/>
          <p:cNvCxnSpPr/>
          <p:nvPr/>
        </p:nvCxnSpPr>
        <p:spPr bwMode="auto">
          <a:xfrm>
            <a:off x="4752975" y="4602979"/>
            <a:ext cx="4194904" cy="0"/>
          </a:xfrm>
          <a:prstGeom prst="line">
            <a:avLst/>
          </a:prstGeom>
          <a:solidFill>
            <a:schemeClr val="bg1"/>
          </a:solidFill>
          <a:ln w="19050" cap="flat" cmpd="sng" algn="ctr">
            <a:solidFill>
              <a:schemeClr val="bg1">
                <a:lumMod val="75000"/>
              </a:schemeClr>
            </a:solidFill>
            <a:prstDash val="solid"/>
            <a:round/>
            <a:headEnd type="none" w="med" len="med"/>
            <a:tailEnd type="none" w="med" len="med"/>
          </a:ln>
          <a:effectLst/>
        </p:spPr>
      </p:cxnSp>
      <p:cxnSp>
        <p:nvCxnSpPr>
          <p:cNvPr id="26" name="Straight Connector 25"/>
          <p:cNvCxnSpPr/>
          <p:nvPr/>
        </p:nvCxnSpPr>
        <p:spPr bwMode="auto">
          <a:xfrm>
            <a:off x="4752975" y="5638800"/>
            <a:ext cx="4194904" cy="0"/>
          </a:xfrm>
          <a:prstGeom prst="line">
            <a:avLst/>
          </a:prstGeom>
          <a:solidFill>
            <a:schemeClr val="bg1"/>
          </a:solidFill>
          <a:ln w="19050" cap="flat" cmpd="sng" algn="ctr">
            <a:solidFill>
              <a:schemeClr val="bg1">
                <a:lumMod val="75000"/>
              </a:schemeClr>
            </a:solidFill>
            <a:prstDash val="solid"/>
            <a:round/>
            <a:headEnd type="none" w="med" len="med"/>
            <a:tailEnd type="none" w="med" len="med"/>
          </a:ln>
          <a:effectLst/>
        </p:spPr>
      </p:cxnSp>
      <p:cxnSp>
        <p:nvCxnSpPr>
          <p:cNvPr id="27" name="Straight Connector 26"/>
          <p:cNvCxnSpPr/>
          <p:nvPr/>
        </p:nvCxnSpPr>
        <p:spPr bwMode="auto">
          <a:xfrm>
            <a:off x="210357" y="2362200"/>
            <a:ext cx="4194904" cy="0"/>
          </a:xfrm>
          <a:prstGeom prst="line">
            <a:avLst/>
          </a:prstGeom>
          <a:solidFill>
            <a:schemeClr val="bg1"/>
          </a:solidFill>
          <a:ln w="19050" cap="flat" cmpd="sng" algn="ctr">
            <a:solidFill>
              <a:schemeClr val="bg1">
                <a:lumMod val="75000"/>
              </a:schemeClr>
            </a:solidFill>
            <a:prstDash val="solid"/>
            <a:round/>
            <a:headEnd type="none" w="med" len="med"/>
            <a:tailEnd type="none" w="med" len="med"/>
          </a:ln>
          <a:effectLst/>
        </p:spPr>
      </p:cxnSp>
      <p:cxnSp>
        <p:nvCxnSpPr>
          <p:cNvPr id="28" name="Straight Connector 27"/>
          <p:cNvCxnSpPr/>
          <p:nvPr/>
        </p:nvCxnSpPr>
        <p:spPr bwMode="auto">
          <a:xfrm>
            <a:off x="224645" y="3352800"/>
            <a:ext cx="4194904" cy="0"/>
          </a:xfrm>
          <a:prstGeom prst="line">
            <a:avLst/>
          </a:prstGeom>
          <a:solidFill>
            <a:schemeClr val="bg1"/>
          </a:solidFill>
          <a:ln w="19050" cap="flat" cmpd="sng" algn="ctr">
            <a:solidFill>
              <a:schemeClr val="bg1">
                <a:lumMod val="75000"/>
              </a:schemeClr>
            </a:solidFill>
            <a:prstDash val="solid"/>
            <a:round/>
            <a:headEnd type="none" w="med" len="med"/>
            <a:tailEnd type="none" w="med" len="med"/>
          </a:ln>
          <a:effectLst/>
        </p:spPr>
      </p:cxnSp>
      <p:cxnSp>
        <p:nvCxnSpPr>
          <p:cNvPr id="29" name="Straight Connector 28"/>
          <p:cNvCxnSpPr/>
          <p:nvPr/>
        </p:nvCxnSpPr>
        <p:spPr bwMode="auto">
          <a:xfrm>
            <a:off x="224645" y="4152901"/>
            <a:ext cx="4194904" cy="0"/>
          </a:xfrm>
          <a:prstGeom prst="line">
            <a:avLst/>
          </a:prstGeom>
          <a:solidFill>
            <a:schemeClr val="bg1"/>
          </a:solidFill>
          <a:ln w="19050" cap="flat" cmpd="sng" algn="ctr">
            <a:solidFill>
              <a:schemeClr val="bg1">
                <a:lumMod val="75000"/>
              </a:schemeClr>
            </a:solidFill>
            <a:prstDash val="solid"/>
            <a:round/>
            <a:headEnd type="none" w="med" len="med"/>
            <a:tailEnd type="none" w="med" len="med"/>
          </a:ln>
          <a:effectLst/>
        </p:spPr>
      </p:cxnSp>
      <p:cxnSp>
        <p:nvCxnSpPr>
          <p:cNvPr id="30" name="Straight Connector 29"/>
          <p:cNvCxnSpPr/>
          <p:nvPr/>
        </p:nvCxnSpPr>
        <p:spPr bwMode="auto">
          <a:xfrm>
            <a:off x="210357" y="4876800"/>
            <a:ext cx="4194904" cy="0"/>
          </a:xfrm>
          <a:prstGeom prst="line">
            <a:avLst/>
          </a:prstGeom>
          <a:solidFill>
            <a:schemeClr val="bg1"/>
          </a:solidFill>
          <a:ln w="19050" cap="flat" cmpd="sng" algn="ctr">
            <a:solidFill>
              <a:schemeClr val="bg1">
                <a:lumMod val="75000"/>
              </a:schemeClr>
            </a:solidFill>
            <a:prstDash val="solid"/>
            <a:round/>
            <a:headEnd type="none" w="med" len="med"/>
            <a:tailEnd type="none" w="med" len="med"/>
          </a:ln>
          <a:effectLst/>
        </p:spPr>
      </p:cxnSp>
      <p:cxnSp>
        <p:nvCxnSpPr>
          <p:cNvPr id="31" name="Straight Connector 30"/>
          <p:cNvCxnSpPr/>
          <p:nvPr/>
        </p:nvCxnSpPr>
        <p:spPr bwMode="auto">
          <a:xfrm>
            <a:off x="210357" y="5624513"/>
            <a:ext cx="4194904" cy="0"/>
          </a:xfrm>
          <a:prstGeom prst="line">
            <a:avLst/>
          </a:prstGeom>
          <a:solidFill>
            <a:schemeClr val="bg1"/>
          </a:solidFill>
          <a:ln w="19050" cap="flat" cmpd="sng" algn="ctr">
            <a:solidFill>
              <a:schemeClr val="bg1">
                <a:lumMod val="75000"/>
              </a:schemeClr>
            </a:solidFill>
            <a:prstDash val="solid"/>
            <a:round/>
            <a:headEnd type="none" w="med" len="med"/>
            <a:tailEnd type="none" w="med" len="med"/>
          </a:ln>
          <a:effectLst/>
        </p:spPr>
      </p:cxnSp>
      <p:pic>
        <p:nvPicPr>
          <p:cNvPr id="32" name="Picture 8"/>
          <p:cNvPicPr>
            <a:picLocks noChangeAspect="1" noChangeArrowheads="1"/>
          </p:cNvPicPr>
          <p:nvPr/>
        </p:nvPicPr>
        <p:blipFill rotWithShape="1">
          <a:blip r:embed="rId12" cstate="print">
            <a:duotone>
              <a:schemeClr val="accent6">
                <a:shade val="45000"/>
                <a:satMod val="135000"/>
              </a:schemeClr>
              <a:prstClr val="white"/>
            </a:duotone>
            <a:extLst>
              <a:ext uri="{BEBA8EAE-BF5A-486C-A8C5-ECC9F3942E4B}">
                <a14:imgProps xmlns="" xmlns:a14="http://schemas.microsoft.com/office/drawing/2010/main">
                  <a14:imgLayer r:embed="">
                    <a14:imgEffect>
                      <a14:saturation sat="0"/>
                    </a14:imgEffect>
                  </a14:imgLayer>
                </a14:imgProps>
              </a:ext>
              <a:ext uri="{28A0092B-C50C-407E-A947-70E740481C1C}">
                <a14:useLocalDpi xmlns="" xmlns:a14="http://schemas.microsoft.com/office/drawing/2010/main" val="0"/>
              </a:ext>
            </a:extLst>
          </a:blip>
          <a:srcRect/>
          <a:stretch/>
        </p:blipFill>
        <p:spPr bwMode="auto">
          <a:xfrm>
            <a:off x="4535178" y="2057400"/>
            <a:ext cx="494022"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87893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nvPr>
        </p:nvGraphicFramePr>
        <p:xfrm>
          <a:off x="1594" y="1594"/>
          <a:ext cx="1587" cy="1587"/>
        </p:xfrm>
        <a:graphic>
          <a:graphicData uri="http://schemas.openxmlformats.org/presentationml/2006/ole">
            <p:oleObj spid="_x0000_s50178" name="think-cell Slide" r:id="rId4" imgW="360" imgH="360" progId="">
              <p:embed/>
            </p:oleObj>
          </a:graphicData>
        </a:graphic>
      </p:graphicFrame>
      <p:sp>
        <p:nvSpPr>
          <p:cNvPr id="38" name="Title 1"/>
          <p:cNvSpPr>
            <a:spLocks noGrp="1"/>
          </p:cNvSpPr>
          <p:nvPr>
            <p:ph type="title"/>
          </p:nvPr>
        </p:nvSpPr>
        <p:spPr>
          <a:xfrm>
            <a:off x="150311" y="-46809"/>
            <a:ext cx="7603895" cy="914096"/>
          </a:xfrm>
        </p:spPr>
        <p:txBody>
          <a:bodyPr/>
          <a:lstStyle/>
          <a:p>
            <a:r>
              <a:rPr lang="en-US" dirty="0" smtClean="0">
                <a:solidFill>
                  <a:schemeClr val="accent3">
                    <a:lumMod val="75000"/>
                  </a:schemeClr>
                </a:solidFill>
              </a:rPr>
              <a:t>Process: </a:t>
            </a:r>
            <a:r>
              <a:rPr lang="en-US" dirty="0" smtClean="0"/>
              <a:t>Himachal </a:t>
            </a:r>
            <a:r>
              <a:rPr lang="en-US" dirty="0"/>
              <a:t>has </a:t>
            </a:r>
            <a:r>
              <a:rPr lang="en-US" dirty="0" smtClean="0"/>
              <a:t>collected competency and student level data for census assessment (SA2) by following a six step process</a:t>
            </a:r>
            <a:endParaRPr lang="en-IN" dirty="0"/>
          </a:p>
        </p:txBody>
      </p:sp>
      <p:sp>
        <p:nvSpPr>
          <p:cNvPr id="45" name="Text Placeholder 2"/>
          <p:cNvSpPr txBox="1">
            <a:spLocks/>
          </p:cNvSpPr>
          <p:nvPr/>
        </p:nvSpPr>
        <p:spPr bwMode="auto">
          <a:xfrm>
            <a:off x="2616913" y="1096168"/>
            <a:ext cx="5021671"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spcBef>
                <a:spcPts val="600"/>
              </a:spcBef>
            </a:pPr>
            <a:r>
              <a:rPr lang="en-US" sz="2000" b="1" dirty="0">
                <a:solidFill>
                  <a:schemeClr val="bg1"/>
                </a:solidFill>
                <a:latin typeface="Calibri" charset="0"/>
                <a:ea typeface="Calibri" charset="0"/>
                <a:cs typeface="Calibri" charset="0"/>
              </a:rPr>
              <a:t>Institutionalizing data-backed reviews of school performance at the district and state levels</a:t>
            </a:r>
            <a:endParaRPr lang="en-IN" sz="2000" b="1" dirty="0">
              <a:solidFill>
                <a:schemeClr val="bg1"/>
              </a:solidFill>
              <a:latin typeface="Calibri" charset="0"/>
              <a:ea typeface="Calibri" charset="0"/>
              <a:cs typeface="Calibri" charset="0"/>
            </a:endParaRPr>
          </a:p>
        </p:txBody>
      </p:sp>
      <p:sp>
        <p:nvSpPr>
          <p:cNvPr id="45057" name="Chevron 45056"/>
          <p:cNvSpPr/>
          <p:nvPr/>
        </p:nvSpPr>
        <p:spPr bwMode="auto">
          <a:xfrm>
            <a:off x="2095506" y="1027707"/>
            <a:ext cx="228601" cy="752475"/>
          </a:xfrm>
          <a:prstGeom prst="chevron">
            <a:avLst>
              <a:gd name="adj" fmla="val 50187"/>
            </a:avLst>
          </a:prstGeom>
          <a:solidFill>
            <a:schemeClr val="bg1">
              <a:alpha val="70000"/>
            </a:schemeClr>
          </a:solidFill>
          <a:ln w="19050" cap="flat" cmpd="sng" algn="ctr">
            <a:noFill/>
            <a:prstDash val="solid"/>
            <a:round/>
            <a:headEnd type="none" w="med" len="med"/>
            <a:tailEnd type="none" w="med" len="med"/>
          </a:ln>
          <a:effectLst/>
        </p:spPr>
        <p:txBody>
          <a:bodyPr vert="horz" wrap="square" lIns="71954" tIns="71954" rIns="71954" bIns="71954" numCol="1" rtlCol="0" anchor="ctr" anchorCtr="0" compatLnSpc="1">
            <a:prstTxWarp prst="textNoShape">
              <a:avLst/>
            </a:prstTxWarp>
          </a:bodyPr>
          <a:lstStyle/>
          <a:p>
            <a:pPr defTabSz="913818" fontAlgn="base">
              <a:spcBef>
                <a:spcPct val="0"/>
              </a:spcBef>
              <a:spcAft>
                <a:spcPct val="0"/>
              </a:spcAft>
            </a:pPr>
            <a:endParaRPr lang="en-US" sz="1600" b="1" dirty="0">
              <a:solidFill>
                <a:schemeClr val="bg1"/>
              </a:solidFill>
              <a:latin typeface="Calibri" charset="0"/>
              <a:ea typeface="Calibri" charset="0"/>
              <a:cs typeface="Calibri" charset="0"/>
            </a:endParaRPr>
          </a:p>
        </p:txBody>
      </p:sp>
      <p:sp>
        <p:nvSpPr>
          <p:cNvPr id="55" name="Right Arrow 54"/>
          <p:cNvSpPr/>
          <p:nvPr/>
        </p:nvSpPr>
        <p:spPr bwMode="auto">
          <a:xfrm>
            <a:off x="5812598" y="1691058"/>
            <a:ext cx="688975" cy="466208"/>
          </a:xfrm>
          <a:prstGeom prst="rightArrow">
            <a:avLst/>
          </a:prstGeom>
          <a:solidFill>
            <a:schemeClr val="tx2"/>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56" name="Rectangle 55"/>
          <p:cNvSpPr/>
          <p:nvPr/>
        </p:nvSpPr>
        <p:spPr bwMode="auto">
          <a:xfrm>
            <a:off x="6555131" y="990600"/>
            <a:ext cx="2398136" cy="1867125"/>
          </a:xfrm>
          <a:prstGeom prst="rect">
            <a:avLst/>
          </a:prstGeom>
          <a:gradFill>
            <a:gsLst>
              <a:gs pos="56000">
                <a:srgbClr val="F6F6F6"/>
              </a:gs>
              <a:gs pos="19000">
                <a:schemeClr val="bg1"/>
              </a:gs>
              <a:gs pos="100000">
                <a:schemeClr val="bg1">
                  <a:lumMod val="85000"/>
                </a:schemeClr>
              </a:gs>
            </a:gsLst>
            <a:lin ang="5400000" scaled="0"/>
          </a:gradFill>
          <a:ln w="9525" cap="flat" cmpd="sng" algn="ctr">
            <a:solidFill>
              <a:schemeClr val="accent1"/>
            </a:solid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57" name="Right Arrow 56"/>
          <p:cNvSpPr/>
          <p:nvPr/>
        </p:nvSpPr>
        <p:spPr bwMode="auto">
          <a:xfrm>
            <a:off x="2618355" y="1691058"/>
            <a:ext cx="688975" cy="466208"/>
          </a:xfrm>
          <a:prstGeom prst="rightArrow">
            <a:avLst/>
          </a:prstGeom>
          <a:solidFill>
            <a:schemeClr val="tx2"/>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58" name="Rectangle 57"/>
          <p:cNvSpPr/>
          <p:nvPr/>
        </p:nvSpPr>
        <p:spPr bwMode="auto">
          <a:xfrm>
            <a:off x="3360896" y="990600"/>
            <a:ext cx="2398136" cy="1867125"/>
          </a:xfrm>
          <a:prstGeom prst="rect">
            <a:avLst/>
          </a:prstGeom>
          <a:gradFill>
            <a:gsLst>
              <a:gs pos="56000">
                <a:srgbClr val="F6F6F6"/>
              </a:gs>
              <a:gs pos="19000">
                <a:schemeClr val="bg1"/>
              </a:gs>
              <a:gs pos="100000">
                <a:schemeClr val="bg1">
                  <a:lumMod val="85000"/>
                </a:schemeClr>
              </a:gs>
            </a:gsLst>
            <a:lin ang="5400000" scaled="0"/>
          </a:gradFill>
          <a:ln w="9525" cap="flat" cmpd="sng" algn="ctr">
            <a:solidFill>
              <a:schemeClr val="accent1"/>
            </a:solid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59" name="Rectangle 58">
            <a:hlinkClick r:id="rId5"/>
          </p:cNvPr>
          <p:cNvSpPr/>
          <p:nvPr/>
        </p:nvSpPr>
        <p:spPr bwMode="auto">
          <a:xfrm>
            <a:off x="166653" y="990600"/>
            <a:ext cx="2398136" cy="1867125"/>
          </a:xfrm>
          <a:prstGeom prst="rect">
            <a:avLst/>
          </a:prstGeom>
          <a:gradFill>
            <a:gsLst>
              <a:gs pos="56000">
                <a:srgbClr val="F6F6F6"/>
              </a:gs>
              <a:gs pos="19000">
                <a:schemeClr val="bg1"/>
              </a:gs>
              <a:gs pos="100000">
                <a:schemeClr val="bg1">
                  <a:lumMod val="85000"/>
                </a:schemeClr>
              </a:gs>
            </a:gsLst>
            <a:lin ang="5400000" scaled="0"/>
          </a:gradFill>
          <a:ln w="9525" cap="flat" cmpd="sng" algn="ctr">
            <a:solidFill>
              <a:schemeClr val="accent1"/>
            </a:solid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60" name="Rectangle 59"/>
          <p:cNvSpPr/>
          <p:nvPr/>
        </p:nvSpPr>
        <p:spPr bwMode="auto">
          <a:xfrm>
            <a:off x="6555131" y="3190508"/>
            <a:ext cx="2398136" cy="2114677"/>
          </a:xfrm>
          <a:prstGeom prst="rect">
            <a:avLst/>
          </a:prstGeom>
          <a:gradFill>
            <a:gsLst>
              <a:gs pos="56000">
                <a:srgbClr val="F6F6F6"/>
              </a:gs>
              <a:gs pos="19000">
                <a:schemeClr val="bg1"/>
              </a:gs>
              <a:gs pos="100000">
                <a:schemeClr val="bg1">
                  <a:lumMod val="85000"/>
                </a:schemeClr>
              </a:gs>
            </a:gsLst>
            <a:lin ang="5400000" scaled="0"/>
          </a:gradFill>
          <a:ln w="9525" cap="flat" cmpd="sng" algn="ctr">
            <a:solidFill>
              <a:schemeClr val="accent1"/>
            </a:solid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61" name="Rectangle 60"/>
          <p:cNvSpPr/>
          <p:nvPr/>
        </p:nvSpPr>
        <p:spPr bwMode="auto">
          <a:xfrm>
            <a:off x="3360896" y="3190508"/>
            <a:ext cx="2398136" cy="2114677"/>
          </a:xfrm>
          <a:prstGeom prst="rect">
            <a:avLst/>
          </a:prstGeom>
          <a:gradFill>
            <a:gsLst>
              <a:gs pos="56000">
                <a:srgbClr val="F6F6F6"/>
              </a:gs>
              <a:gs pos="19000">
                <a:schemeClr val="bg1"/>
              </a:gs>
              <a:gs pos="100000">
                <a:schemeClr val="bg1">
                  <a:lumMod val="85000"/>
                </a:schemeClr>
              </a:gs>
            </a:gsLst>
            <a:lin ang="5400000" scaled="0"/>
          </a:gradFill>
          <a:ln w="9525" cap="flat" cmpd="sng" algn="ctr">
            <a:solidFill>
              <a:schemeClr val="accent1"/>
            </a:solid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62" name="Rectangle 61"/>
          <p:cNvSpPr/>
          <p:nvPr/>
        </p:nvSpPr>
        <p:spPr bwMode="auto">
          <a:xfrm>
            <a:off x="166653" y="3190508"/>
            <a:ext cx="2398136" cy="2114677"/>
          </a:xfrm>
          <a:prstGeom prst="rect">
            <a:avLst/>
          </a:prstGeom>
          <a:gradFill>
            <a:gsLst>
              <a:gs pos="56000">
                <a:srgbClr val="F6F6F6"/>
              </a:gs>
              <a:gs pos="19000">
                <a:schemeClr val="bg1"/>
              </a:gs>
              <a:gs pos="100000">
                <a:schemeClr val="bg1">
                  <a:lumMod val="85000"/>
                </a:schemeClr>
              </a:gs>
            </a:gsLst>
            <a:lin ang="5400000" scaled="0"/>
          </a:gradFill>
          <a:ln w="9525" cap="flat" cmpd="sng" algn="ctr">
            <a:solidFill>
              <a:schemeClr val="accent1"/>
            </a:solid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63" name="Right Arrow 62"/>
          <p:cNvSpPr/>
          <p:nvPr/>
        </p:nvSpPr>
        <p:spPr bwMode="auto">
          <a:xfrm flipH="1">
            <a:off x="5812598" y="4014738"/>
            <a:ext cx="688975" cy="466208"/>
          </a:xfrm>
          <a:prstGeom prst="rightArrow">
            <a:avLst/>
          </a:prstGeom>
          <a:solidFill>
            <a:schemeClr val="tx2"/>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64" name="Right Arrow 63"/>
          <p:cNvSpPr/>
          <p:nvPr/>
        </p:nvSpPr>
        <p:spPr bwMode="auto">
          <a:xfrm flipH="1">
            <a:off x="2618355" y="4014738"/>
            <a:ext cx="688975" cy="466208"/>
          </a:xfrm>
          <a:prstGeom prst="rightArrow">
            <a:avLst/>
          </a:prstGeom>
          <a:solidFill>
            <a:schemeClr val="tx2"/>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65" name="Right Arrow 64"/>
          <p:cNvSpPr/>
          <p:nvPr/>
        </p:nvSpPr>
        <p:spPr bwMode="auto">
          <a:xfrm rot="5400000">
            <a:off x="7610203" y="2813380"/>
            <a:ext cx="288000" cy="453581"/>
          </a:xfrm>
          <a:prstGeom prst="rightArrow">
            <a:avLst/>
          </a:prstGeom>
          <a:solidFill>
            <a:schemeClr val="tx2"/>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algn="ctr" defTabSz="929208" fontAlgn="base">
              <a:spcBef>
                <a:spcPct val="0"/>
              </a:spcBef>
              <a:spcAft>
                <a:spcPct val="0"/>
              </a:spcAft>
            </a:pPr>
            <a:endParaRPr lang="en-IN" sz="1200" b="1" dirty="0">
              <a:solidFill>
                <a:srgbClr val="FFFFFF"/>
              </a:solidFill>
              <a:latin typeface="Calibri" charset="0"/>
              <a:ea typeface="Calibri" charset="0"/>
              <a:cs typeface="Calibri" charset="0"/>
            </a:endParaRPr>
          </a:p>
        </p:txBody>
      </p:sp>
      <p:sp>
        <p:nvSpPr>
          <p:cNvPr id="66" name="!RnmA-00018"/>
          <p:cNvSpPr>
            <a:spLocks noChangeArrowheads="1"/>
          </p:cNvSpPr>
          <p:nvPr/>
        </p:nvSpPr>
        <p:spPr bwMode="gray">
          <a:xfrm>
            <a:off x="3422156" y="2080736"/>
            <a:ext cx="2275601" cy="738664"/>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algn="ctr">
              <a:spcBef>
                <a:spcPts val="800"/>
              </a:spcBef>
              <a:buClr>
                <a:srgbClr val="005BA1"/>
              </a:buClr>
            </a:pPr>
            <a:r>
              <a:rPr lang="en-US" dirty="0">
                <a:solidFill>
                  <a:srgbClr val="000000"/>
                </a:solidFill>
                <a:latin typeface="Calibri" charset="0"/>
                <a:ea typeface="Calibri" charset="0"/>
                <a:cs typeface="Calibri" charset="0"/>
              </a:rPr>
              <a:t>Forms collected and scanned through OMR reader at the state level</a:t>
            </a:r>
          </a:p>
        </p:txBody>
      </p:sp>
      <p:sp>
        <p:nvSpPr>
          <p:cNvPr id="67" name="!RnmA-00018"/>
          <p:cNvSpPr>
            <a:spLocks noChangeArrowheads="1"/>
          </p:cNvSpPr>
          <p:nvPr/>
        </p:nvSpPr>
        <p:spPr bwMode="gray">
          <a:xfrm>
            <a:off x="6616407" y="2080736"/>
            <a:ext cx="2275601" cy="738664"/>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algn="ctr">
              <a:spcBef>
                <a:spcPts val="800"/>
              </a:spcBef>
              <a:buClr>
                <a:srgbClr val="005BA1"/>
              </a:buClr>
            </a:pPr>
            <a:r>
              <a:rPr lang="en-US" dirty="0">
                <a:solidFill>
                  <a:srgbClr val="000000"/>
                </a:solidFill>
                <a:latin typeface="Calibri" charset="0"/>
                <a:ea typeface="Calibri" charset="0"/>
                <a:cs typeface="Calibri" charset="0"/>
              </a:rPr>
              <a:t>Digitized data converted  to a usable format by a computer script</a:t>
            </a:r>
          </a:p>
        </p:txBody>
      </p:sp>
      <p:sp>
        <p:nvSpPr>
          <p:cNvPr id="68" name="!RnmA-00018"/>
          <p:cNvSpPr>
            <a:spLocks noChangeArrowheads="1"/>
          </p:cNvSpPr>
          <p:nvPr/>
        </p:nvSpPr>
        <p:spPr bwMode="gray">
          <a:xfrm>
            <a:off x="227913" y="2080736"/>
            <a:ext cx="2275601" cy="738664"/>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algn="ctr">
              <a:spcBef>
                <a:spcPts val="800"/>
              </a:spcBef>
              <a:buClr>
                <a:srgbClr val="005BA1"/>
              </a:buClr>
            </a:pPr>
            <a:r>
              <a:rPr lang="en-US" dirty="0">
                <a:solidFill>
                  <a:srgbClr val="000000"/>
                </a:solidFill>
                <a:latin typeface="Calibri" charset="0"/>
                <a:ea typeface="Calibri" charset="0"/>
                <a:cs typeface="Calibri" charset="0"/>
              </a:rPr>
              <a:t>OMR based </a:t>
            </a:r>
            <a:r>
              <a:rPr lang="en-US" dirty="0" smtClean="0">
                <a:solidFill>
                  <a:srgbClr val="000000"/>
                </a:solidFill>
                <a:latin typeface="Calibri" charset="0"/>
                <a:ea typeface="Calibri" charset="0"/>
                <a:cs typeface="Calibri" charset="0"/>
              </a:rPr>
              <a:t>assessment forms designed and distributed at each class</a:t>
            </a:r>
            <a:endParaRPr lang="en-US" dirty="0">
              <a:solidFill>
                <a:srgbClr val="000000"/>
              </a:solidFill>
              <a:latin typeface="Calibri" charset="0"/>
              <a:ea typeface="Calibri" charset="0"/>
              <a:cs typeface="Calibri" charset="0"/>
            </a:endParaRPr>
          </a:p>
        </p:txBody>
      </p:sp>
      <p:sp>
        <p:nvSpPr>
          <p:cNvPr id="69" name="!RnmA-00018"/>
          <p:cNvSpPr>
            <a:spLocks noChangeArrowheads="1"/>
          </p:cNvSpPr>
          <p:nvPr/>
        </p:nvSpPr>
        <p:spPr bwMode="gray">
          <a:xfrm>
            <a:off x="3422156" y="4495800"/>
            <a:ext cx="2275601" cy="738664"/>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algn="ctr">
              <a:spcBef>
                <a:spcPts val="800"/>
              </a:spcBef>
              <a:buClr>
                <a:srgbClr val="005BA1"/>
              </a:buClr>
            </a:pPr>
            <a:r>
              <a:rPr lang="en-IN" dirty="0" smtClean="0">
                <a:solidFill>
                  <a:srgbClr val="000000"/>
                </a:solidFill>
                <a:latin typeface="Calibri" charset="0"/>
                <a:ea typeface="Calibri" charset="0"/>
                <a:cs typeface="Calibri" charset="0"/>
              </a:rPr>
              <a:t>Assessment dissemination meetings to be conducted in districts</a:t>
            </a:r>
            <a:endParaRPr lang="en-US" dirty="0">
              <a:solidFill>
                <a:srgbClr val="000000"/>
              </a:solidFill>
              <a:latin typeface="Calibri" charset="0"/>
              <a:ea typeface="Calibri" charset="0"/>
              <a:cs typeface="Calibri" charset="0"/>
            </a:endParaRPr>
          </a:p>
        </p:txBody>
      </p:sp>
      <p:sp>
        <p:nvSpPr>
          <p:cNvPr id="70" name="!RnmA-00018"/>
          <p:cNvSpPr>
            <a:spLocks noChangeArrowheads="1"/>
          </p:cNvSpPr>
          <p:nvPr/>
        </p:nvSpPr>
        <p:spPr bwMode="gray">
          <a:xfrm>
            <a:off x="6616407" y="4612957"/>
            <a:ext cx="2275601" cy="738664"/>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algn="ctr">
              <a:spcBef>
                <a:spcPts val="800"/>
              </a:spcBef>
              <a:buClr>
                <a:srgbClr val="005BA1"/>
              </a:buClr>
            </a:pPr>
            <a:r>
              <a:rPr lang="en-IN" dirty="0" smtClean="0">
                <a:solidFill>
                  <a:srgbClr val="000000"/>
                </a:solidFill>
                <a:latin typeface="Calibri" charset="0"/>
                <a:ea typeface="Calibri" charset="0"/>
                <a:cs typeface="Calibri" charset="0"/>
              </a:rPr>
              <a:t>Dashboard created for student level and competency level insights</a:t>
            </a:r>
            <a:endParaRPr lang="en-US" dirty="0">
              <a:solidFill>
                <a:srgbClr val="000000"/>
              </a:solidFill>
              <a:latin typeface="Calibri" charset="0"/>
              <a:ea typeface="Calibri" charset="0"/>
              <a:cs typeface="Calibri" charset="0"/>
            </a:endParaRPr>
          </a:p>
        </p:txBody>
      </p:sp>
      <p:sp>
        <p:nvSpPr>
          <p:cNvPr id="71" name="!RnmA-00018"/>
          <p:cNvSpPr>
            <a:spLocks noChangeArrowheads="1"/>
          </p:cNvSpPr>
          <p:nvPr/>
        </p:nvSpPr>
        <p:spPr bwMode="gray">
          <a:xfrm>
            <a:off x="229473" y="4495800"/>
            <a:ext cx="2275601" cy="492443"/>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algn="ctr">
              <a:spcBef>
                <a:spcPts val="800"/>
              </a:spcBef>
              <a:buClr>
                <a:srgbClr val="005BA1"/>
              </a:buClr>
            </a:pPr>
            <a:r>
              <a:rPr lang="en-US" dirty="0" smtClean="0">
                <a:solidFill>
                  <a:srgbClr val="000000"/>
                </a:solidFill>
                <a:latin typeface="Calibri" charset="0"/>
                <a:ea typeface="Calibri" charset="0"/>
                <a:cs typeface="Calibri" charset="0"/>
              </a:rPr>
              <a:t>Focus on improvement areas in this academic cycle</a:t>
            </a:r>
            <a:endParaRPr lang="en-US" dirty="0">
              <a:solidFill>
                <a:srgbClr val="000000"/>
              </a:solidFill>
              <a:latin typeface="Calibri" charset="0"/>
              <a:ea typeface="Calibri" charset="0"/>
              <a:cs typeface="Calibri" charset="0"/>
            </a:endParaRPr>
          </a:p>
        </p:txBody>
      </p:sp>
      <p:pic>
        <p:nvPicPr>
          <p:cNvPr id="72" name="Picture 71"/>
          <p:cNvPicPr>
            <a:picLocks noChangeAspect="1"/>
          </p:cNvPicPr>
          <p:nvPr/>
        </p:nvPicPr>
        <p:blipFill>
          <a:blip r:embed="rId6"/>
          <a:stretch>
            <a:fillRect/>
          </a:stretch>
        </p:blipFill>
        <p:spPr>
          <a:xfrm>
            <a:off x="3585887" y="1152475"/>
            <a:ext cx="1042973" cy="869706"/>
          </a:xfrm>
          <a:prstGeom prst="rect">
            <a:avLst/>
          </a:prstGeom>
        </p:spPr>
      </p:pic>
      <p:pic>
        <p:nvPicPr>
          <p:cNvPr id="73" name="Picture 7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20827084">
            <a:off x="4509179" y="1335568"/>
            <a:ext cx="1024846" cy="572889"/>
          </a:xfrm>
          <a:prstGeom prst="rect">
            <a:avLst/>
          </a:prstGeom>
        </p:spPr>
      </p:pic>
      <p:pic>
        <p:nvPicPr>
          <p:cNvPr id="74" name="Picture 4" descr="http://jjosephmora.site11.com/web_images/csv-icon-128x128.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7231174" y="996196"/>
            <a:ext cx="1046052" cy="104599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75"/>
          <p:cNvGrpSpPr/>
          <p:nvPr/>
        </p:nvGrpSpPr>
        <p:grpSpPr>
          <a:xfrm>
            <a:off x="579681" y="1066795"/>
            <a:ext cx="1572080" cy="983107"/>
            <a:chOff x="685738" y="1864178"/>
            <a:chExt cx="1226111" cy="766754"/>
          </a:xfrm>
        </p:grpSpPr>
        <p:pic>
          <p:nvPicPr>
            <p:cNvPr id="77" name="Picture 76"/>
            <p:cNvPicPr>
              <a:picLocks noChangeAspect="1"/>
            </p:cNvPicPr>
            <p:nvPr/>
          </p:nvPicPr>
          <p:blipFill rotWithShape="1">
            <a:blip r:embed="rId9" cstate="print">
              <a:extLst>
                <a:ext uri="{28A0092B-C50C-407E-A947-70E740481C1C}">
                  <a14:useLocalDpi xmlns="" xmlns:a14="http://schemas.microsoft.com/office/drawing/2010/main" val="0"/>
                </a:ext>
              </a:extLst>
            </a:blip>
            <a:srcRect l="-1" r="-1312" b="15273"/>
            <a:stretch/>
          </p:blipFill>
          <p:spPr>
            <a:xfrm>
              <a:off x="685738" y="1864178"/>
              <a:ext cx="935439" cy="766754"/>
            </a:xfrm>
            <a:prstGeom prst="rect">
              <a:avLst/>
            </a:prstGeom>
          </p:spPr>
        </p:pic>
        <p:pic>
          <p:nvPicPr>
            <p:cNvPr id="92" name="Picture 2" descr="http://png-4.findicons.com/files/icons/1016/aerovista/256/office_mail.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463097" y="2118309"/>
              <a:ext cx="448752" cy="448726"/>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93" name="Picture 92"/>
          <p:cNvPicPr>
            <a:picLocks noChangeAspect="1"/>
          </p:cNvPicPr>
          <p:nvPr/>
        </p:nvPicPr>
        <p:blipFill>
          <a:blip r:embed="rId11"/>
          <a:stretch>
            <a:fillRect/>
          </a:stretch>
        </p:blipFill>
        <p:spPr>
          <a:xfrm>
            <a:off x="307914" y="3334697"/>
            <a:ext cx="1968566" cy="967160"/>
          </a:xfrm>
          <a:prstGeom prst="rect">
            <a:avLst/>
          </a:prstGeom>
        </p:spPr>
      </p:pic>
      <p:graphicFrame>
        <p:nvGraphicFramePr>
          <p:cNvPr id="94" name="Table 93"/>
          <p:cNvGraphicFramePr>
            <a:graphicFrameLocks noGrp="1"/>
          </p:cNvGraphicFramePr>
          <p:nvPr>
            <p:extLst>
              <p:ext uri="{D42A27DB-BD31-4B8C-83A1-F6EECF244321}">
                <p14:modId xmlns="" xmlns:p14="http://schemas.microsoft.com/office/powerpoint/2010/main" val="3097725163"/>
              </p:ext>
            </p:extLst>
          </p:nvPr>
        </p:nvGraphicFramePr>
        <p:xfrm>
          <a:off x="6638763" y="3236112"/>
          <a:ext cx="2230889" cy="105314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79337">
                  <a:extLst>
                    <a:ext uri="{9D8B030D-6E8A-4147-A177-3AD203B41FA5}">
                      <a16:colId xmlns:a16="http://schemas.microsoft.com/office/drawing/2014/main" xmlns="" val="20000"/>
                    </a:ext>
                  </a:extLst>
                </a:gridCol>
                <a:gridCol w="512145">
                  <a:extLst>
                    <a:ext uri="{9D8B030D-6E8A-4147-A177-3AD203B41FA5}">
                      <a16:colId xmlns:a16="http://schemas.microsoft.com/office/drawing/2014/main" xmlns="" val="20001"/>
                    </a:ext>
                  </a:extLst>
                </a:gridCol>
                <a:gridCol w="512145">
                  <a:extLst>
                    <a:ext uri="{9D8B030D-6E8A-4147-A177-3AD203B41FA5}">
                      <a16:colId xmlns:a16="http://schemas.microsoft.com/office/drawing/2014/main" xmlns="" val="20002"/>
                    </a:ext>
                  </a:extLst>
                </a:gridCol>
                <a:gridCol w="427262">
                  <a:extLst>
                    <a:ext uri="{9D8B030D-6E8A-4147-A177-3AD203B41FA5}">
                      <a16:colId xmlns:a16="http://schemas.microsoft.com/office/drawing/2014/main" xmlns="" val="20003"/>
                    </a:ext>
                  </a:extLst>
                </a:gridCol>
              </a:tblGrid>
              <a:tr h="263287">
                <a:tc>
                  <a:txBody>
                    <a:bodyPr/>
                    <a:lstStyle/>
                    <a:p>
                      <a:r>
                        <a:rPr lang="en-IN" sz="1000" dirty="0">
                          <a:solidFill>
                            <a:schemeClr val="bg1"/>
                          </a:solidFill>
                          <a:latin typeface="Calibri" panose="020F0502020204030204" pitchFamily="34" charset="0"/>
                        </a:rPr>
                        <a:t>School</a:t>
                      </a: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solidFill>
                      <a:schemeClr val="accent3"/>
                    </a:solidFill>
                  </a:tcPr>
                </a:tc>
                <a:tc>
                  <a:txBody>
                    <a:bodyPr/>
                    <a:lstStyle/>
                    <a:p>
                      <a:r>
                        <a:rPr lang="en-IN" sz="1000" dirty="0">
                          <a:solidFill>
                            <a:schemeClr val="bg1"/>
                          </a:solidFill>
                          <a:latin typeface="Calibri" panose="020F0502020204030204" pitchFamily="34" charset="0"/>
                        </a:rPr>
                        <a:t>CCE</a:t>
                      </a: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solidFill>
                      <a:schemeClr val="accent3"/>
                    </a:solidFill>
                  </a:tcPr>
                </a:tc>
                <a:tc>
                  <a:txBody>
                    <a:bodyPr/>
                    <a:lstStyle/>
                    <a:p>
                      <a:r>
                        <a:rPr lang="en-IN" sz="1000" dirty="0">
                          <a:solidFill>
                            <a:schemeClr val="bg1"/>
                          </a:solidFill>
                          <a:latin typeface="Calibri" panose="020F0502020204030204" pitchFamily="34" charset="0"/>
                        </a:rPr>
                        <a:t>AW</a:t>
                      </a: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solidFill>
                      <a:schemeClr val="accent3"/>
                    </a:solidFill>
                  </a:tcPr>
                </a:tc>
                <a:tc>
                  <a:txBody>
                    <a:bodyPr/>
                    <a:lstStyle/>
                    <a:p>
                      <a:endParaRPr lang="en-IN" sz="1000" dirty="0">
                        <a:solidFill>
                          <a:schemeClr val="bg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263287">
                <a:tc>
                  <a:txBody>
                    <a:bodyPr/>
                    <a:lstStyle/>
                    <a:p>
                      <a:r>
                        <a:rPr lang="en-IN" sz="1000" dirty="0">
                          <a:solidFill>
                            <a:schemeClr val="tx1"/>
                          </a:solidFill>
                          <a:latin typeface="Calibri" panose="020F0502020204030204" pitchFamily="34" charset="0"/>
                        </a:rPr>
                        <a:t>School</a:t>
                      </a:r>
                      <a:r>
                        <a:rPr lang="en-IN" sz="1000" baseline="0" dirty="0">
                          <a:solidFill>
                            <a:schemeClr val="tx1"/>
                          </a:solidFill>
                          <a:latin typeface="Calibri" panose="020F0502020204030204" pitchFamily="34" charset="0"/>
                        </a:rPr>
                        <a:t> 1</a:t>
                      </a:r>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extLst>
                  <a:ext uri="{0D108BD9-81ED-4DB2-BD59-A6C34878D82A}">
                    <a16:rowId xmlns:a16="http://schemas.microsoft.com/office/drawing/2014/main" xmlns="" val="10001"/>
                  </a:ext>
                </a:extLst>
              </a:tr>
              <a:tr h="263287">
                <a:tc>
                  <a:txBody>
                    <a:bodyPr/>
                    <a:lstStyle/>
                    <a:p>
                      <a:r>
                        <a:rPr lang="en-IN" sz="1000" dirty="0">
                          <a:solidFill>
                            <a:schemeClr val="tx1"/>
                          </a:solidFill>
                          <a:latin typeface="Calibri" panose="020F0502020204030204" pitchFamily="34" charset="0"/>
                        </a:rPr>
                        <a:t>School 2</a:t>
                      </a: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extLst>
                  <a:ext uri="{0D108BD9-81ED-4DB2-BD59-A6C34878D82A}">
                    <a16:rowId xmlns:a16="http://schemas.microsoft.com/office/drawing/2014/main" xmlns="" val="10002"/>
                  </a:ext>
                </a:extLst>
              </a:tr>
              <a:tr h="263287">
                <a:tc>
                  <a:txBody>
                    <a:bodyPr/>
                    <a:lstStyle/>
                    <a:p>
                      <a:r>
                        <a:rPr lang="en-IN" sz="1000" dirty="0">
                          <a:solidFill>
                            <a:schemeClr val="tx1"/>
                          </a:solidFill>
                          <a:latin typeface="Calibri" panose="020F0502020204030204" pitchFamily="34" charset="0"/>
                        </a:rPr>
                        <a:t>School 3</a:t>
                      </a: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pSp>
        <p:nvGrpSpPr>
          <p:cNvPr id="3" name="Group 94"/>
          <p:cNvGrpSpPr/>
          <p:nvPr/>
        </p:nvGrpSpPr>
        <p:grpSpPr>
          <a:xfrm>
            <a:off x="8505208" y="4065912"/>
            <a:ext cx="225454" cy="172467"/>
            <a:chOff x="6703208" y="2878931"/>
            <a:chExt cx="142655" cy="130175"/>
          </a:xfrm>
        </p:grpSpPr>
        <p:pic>
          <p:nvPicPr>
            <p:cNvPr id="96" name="Picture 6" descr="http://cliparts.co/cliparts/piq/8qB/piq8qBjAT.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flipH="1">
              <a:off x="6703208" y="2878931"/>
              <a:ext cx="95019" cy="130175"/>
            </a:xfrm>
            <a:prstGeom prst="rect">
              <a:avLst/>
            </a:prstGeom>
            <a:noFill/>
            <a:extLst>
              <a:ext uri="{909E8E84-426E-40DD-AFC4-6F175D3DCCD1}">
                <a14:hiddenFill xmlns="" xmlns:a14="http://schemas.microsoft.com/office/drawing/2010/main">
                  <a:solidFill>
                    <a:srgbClr val="FFFFFF"/>
                  </a:solidFill>
                </a14:hiddenFill>
              </a:ext>
            </a:extLst>
          </p:spPr>
        </p:pic>
        <p:pic>
          <p:nvPicPr>
            <p:cNvPr id="97" name="Picture 6" descr="http://cliparts.co/cliparts/piq/8qB/piq8qBjAT.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flipH="1">
              <a:off x="6750844" y="2878931"/>
              <a:ext cx="95019" cy="130175"/>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98" name="Picture 6" descr="http://cliparts.co/cliparts/piq/8qB/piq8qBjAT.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flipH="1">
            <a:off x="8524079" y="3786674"/>
            <a:ext cx="150168" cy="205718"/>
          </a:xfrm>
          <a:prstGeom prst="rect">
            <a:avLst/>
          </a:prstGeom>
          <a:noFill/>
          <a:extLst>
            <a:ext uri="{909E8E84-426E-40DD-AFC4-6F175D3DCCD1}">
              <a14:hiddenFill xmlns="" xmlns:a14="http://schemas.microsoft.com/office/drawing/2010/main">
                <a:solidFill>
                  <a:srgbClr val="FFFFFF"/>
                </a:solidFill>
              </a14:hiddenFill>
            </a:ext>
          </a:extLst>
        </p:spPr>
      </p:pic>
      <p:sp>
        <p:nvSpPr>
          <p:cNvPr id="99" name="Freeform 98"/>
          <p:cNvSpPr/>
          <p:nvPr/>
        </p:nvSpPr>
        <p:spPr bwMode="auto">
          <a:xfrm>
            <a:off x="7562564" y="3570707"/>
            <a:ext cx="170011" cy="135212"/>
          </a:xfrm>
          <a:custGeom>
            <a:avLst/>
            <a:gdLst/>
            <a:ahLst/>
            <a:cxnLst/>
            <a:rect l="0" t="0" r="0" b="0"/>
            <a:pathLst>
              <a:path w="429015" h="407000">
                <a:moveTo>
                  <a:pt x="418148" y="0"/>
                </a:moveTo>
                <a:lnTo>
                  <a:pt x="418148" y="0"/>
                </a:lnTo>
                <a:lnTo>
                  <a:pt x="429014" y="15381"/>
                </a:lnTo>
                <a:lnTo>
                  <a:pt x="429014" y="15381"/>
                </a:lnTo>
                <a:lnTo>
                  <a:pt x="420687" y="21873"/>
                </a:lnTo>
                <a:lnTo>
                  <a:pt x="412360" y="28647"/>
                </a:lnTo>
                <a:lnTo>
                  <a:pt x="403613" y="36127"/>
                </a:lnTo>
                <a:lnTo>
                  <a:pt x="395003" y="43606"/>
                </a:lnTo>
                <a:lnTo>
                  <a:pt x="386113" y="51791"/>
                </a:lnTo>
                <a:lnTo>
                  <a:pt x="377222" y="60400"/>
                </a:lnTo>
                <a:lnTo>
                  <a:pt x="368331" y="69291"/>
                </a:lnTo>
                <a:lnTo>
                  <a:pt x="359158" y="78605"/>
                </a:lnTo>
                <a:lnTo>
                  <a:pt x="349845" y="88483"/>
                </a:lnTo>
                <a:lnTo>
                  <a:pt x="340530" y="98644"/>
                </a:lnTo>
                <a:lnTo>
                  <a:pt x="331075" y="109369"/>
                </a:lnTo>
                <a:lnTo>
                  <a:pt x="321337" y="120376"/>
                </a:lnTo>
                <a:lnTo>
                  <a:pt x="311741" y="131808"/>
                </a:lnTo>
                <a:lnTo>
                  <a:pt x="301863" y="143663"/>
                </a:lnTo>
                <a:lnTo>
                  <a:pt x="291702" y="156083"/>
                </a:lnTo>
                <a:lnTo>
                  <a:pt x="281682" y="168783"/>
                </a:lnTo>
                <a:lnTo>
                  <a:pt x="281682" y="168783"/>
                </a:lnTo>
                <a:lnTo>
                  <a:pt x="271803" y="181625"/>
                </a:lnTo>
                <a:lnTo>
                  <a:pt x="262207" y="194326"/>
                </a:lnTo>
                <a:lnTo>
                  <a:pt x="252609" y="207168"/>
                </a:lnTo>
                <a:lnTo>
                  <a:pt x="243718" y="219588"/>
                </a:lnTo>
                <a:lnTo>
                  <a:pt x="234829" y="232147"/>
                </a:lnTo>
                <a:lnTo>
                  <a:pt x="226502" y="244566"/>
                </a:lnTo>
                <a:lnTo>
                  <a:pt x="218176" y="256703"/>
                </a:lnTo>
                <a:lnTo>
                  <a:pt x="210273" y="268840"/>
                </a:lnTo>
                <a:lnTo>
                  <a:pt x="202794" y="280976"/>
                </a:lnTo>
                <a:lnTo>
                  <a:pt x="195456" y="292971"/>
                </a:lnTo>
                <a:lnTo>
                  <a:pt x="188540" y="304685"/>
                </a:lnTo>
                <a:lnTo>
                  <a:pt x="181907" y="316398"/>
                </a:lnTo>
                <a:lnTo>
                  <a:pt x="175416" y="327969"/>
                </a:lnTo>
                <a:lnTo>
                  <a:pt x="169348" y="339401"/>
                </a:lnTo>
                <a:lnTo>
                  <a:pt x="163703" y="350832"/>
                </a:lnTo>
                <a:lnTo>
                  <a:pt x="158058" y="362263"/>
                </a:lnTo>
                <a:lnTo>
                  <a:pt x="135196" y="377645"/>
                </a:lnTo>
                <a:lnTo>
                  <a:pt x="135196" y="377645"/>
                </a:lnTo>
                <a:lnTo>
                  <a:pt x="122071" y="386817"/>
                </a:lnTo>
                <a:lnTo>
                  <a:pt x="111205" y="394862"/>
                </a:lnTo>
                <a:lnTo>
                  <a:pt x="102738" y="401495"/>
                </a:lnTo>
                <a:lnTo>
                  <a:pt x="99351" y="404600"/>
                </a:lnTo>
                <a:lnTo>
                  <a:pt x="96387" y="406999"/>
                </a:lnTo>
                <a:lnTo>
                  <a:pt x="96387" y="406999"/>
                </a:lnTo>
                <a:lnTo>
                  <a:pt x="95258" y="403048"/>
                </a:lnTo>
                <a:lnTo>
                  <a:pt x="93988" y="398673"/>
                </a:lnTo>
                <a:lnTo>
                  <a:pt x="90178" y="387806"/>
                </a:lnTo>
                <a:lnTo>
                  <a:pt x="85096" y="374682"/>
                </a:lnTo>
                <a:lnTo>
                  <a:pt x="79028" y="359299"/>
                </a:lnTo>
                <a:lnTo>
                  <a:pt x="70279" y="339260"/>
                </a:lnTo>
                <a:lnTo>
                  <a:pt x="70279" y="339260"/>
                </a:lnTo>
                <a:lnTo>
                  <a:pt x="65622" y="328816"/>
                </a:lnTo>
                <a:lnTo>
                  <a:pt x="61106" y="319079"/>
                </a:lnTo>
                <a:lnTo>
                  <a:pt x="56590" y="310047"/>
                </a:lnTo>
                <a:lnTo>
                  <a:pt x="52357" y="301580"/>
                </a:lnTo>
                <a:lnTo>
                  <a:pt x="47982" y="294100"/>
                </a:lnTo>
                <a:lnTo>
                  <a:pt x="43889" y="287044"/>
                </a:lnTo>
                <a:lnTo>
                  <a:pt x="39656" y="280976"/>
                </a:lnTo>
                <a:lnTo>
                  <a:pt x="35704" y="275190"/>
                </a:lnTo>
                <a:lnTo>
                  <a:pt x="35704" y="275190"/>
                </a:lnTo>
                <a:lnTo>
                  <a:pt x="31753" y="270250"/>
                </a:lnTo>
                <a:lnTo>
                  <a:pt x="27518" y="266018"/>
                </a:lnTo>
                <a:lnTo>
                  <a:pt x="23144" y="261783"/>
                </a:lnTo>
                <a:lnTo>
                  <a:pt x="18769" y="258114"/>
                </a:lnTo>
                <a:lnTo>
                  <a:pt x="14253" y="255009"/>
                </a:lnTo>
                <a:lnTo>
                  <a:pt x="9737" y="252045"/>
                </a:lnTo>
                <a:lnTo>
                  <a:pt x="4939" y="249787"/>
                </a:lnTo>
                <a:lnTo>
                  <a:pt x="0" y="247953"/>
                </a:lnTo>
                <a:lnTo>
                  <a:pt x="0" y="247953"/>
                </a:lnTo>
                <a:lnTo>
                  <a:pt x="4234" y="243578"/>
                </a:lnTo>
                <a:lnTo>
                  <a:pt x="8326" y="239627"/>
                </a:lnTo>
                <a:lnTo>
                  <a:pt x="12279" y="235957"/>
                </a:lnTo>
                <a:lnTo>
                  <a:pt x="16370" y="232288"/>
                </a:lnTo>
                <a:lnTo>
                  <a:pt x="20322" y="229325"/>
                </a:lnTo>
                <a:lnTo>
                  <a:pt x="24273" y="226502"/>
                </a:lnTo>
                <a:lnTo>
                  <a:pt x="28084" y="223821"/>
                </a:lnTo>
                <a:lnTo>
                  <a:pt x="32034" y="221281"/>
                </a:lnTo>
                <a:lnTo>
                  <a:pt x="35845" y="219445"/>
                </a:lnTo>
                <a:lnTo>
                  <a:pt x="39656" y="217611"/>
                </a:lnTo>
                <a:lnTo>
                  <a:pt x="43325" y="216060"/>
                </a:lnTo>
                <a:lnTo>
                  <a:pt x="46853" y="214931"/>
                </a:lnTo>
                <a:lnTo>
                  <a:pt x="50663" y="213942"/>
                </a:lnTo>
                <a:lnTo>
                  <a:pt x="54332" y="213238"/>
                </a:lnTo>
                <a:lnTo>
                  <a:pt x="57719" y="212813"/>
                </a:lnTo>
                <a:lnTo>
                  <a:pt x="61247" y="212672"/>
                </a:lnTo>
                <a:lnTo>
                  <a:pt x="61247" y="212672"/>
                </a:lnTo>
                <a:lnTo>
                  <a:pt x="62659" y="212672"/>
                </a:lnTo>
                <a:lnTo>
                  <a:pt x="64212" y="212813"/>
                </a:lnTo>
                <a:lnTo>
                  <a:pt x="65622" y="213238"/>
                </a:lnTo>
                <a:lnTo>
                  <a:pt x="67176" y="213520"/>
                </a:lnTo>
                <a:lnTo>
                  <a:pt x="70420" y="214931"/>
                </a:lnTo>
                <a:lnTo>
                  <a:pt x="73526" y="216624"/>
                </a:lnTo>
                <a:lnTo>
                  <a:pt x="76631" y="218882"/>
                </a:lnTo>
                <a:lnTo>
                  <a:pt x="79876" y="221703"/>
                </a:lnTo>
                <a:lnTo>
                  <a:pt x="83120" y="224950"/>
                </a:lnTo>
                <a:lnTo>
                  <a:pt x="86368" y="228760"/>
                </a:lnTo>
                <a:lnTo>
                  <a:pt x="89754" y="233135"/>
                </a:lnTo>
                <a:lnTo>
                  <a:pt x="93000" y="237792"/>
                </a:lnTo>
                <a:lnTo>
                  <a:pt x="96387" y="243155"/>
                </a:lnTo>
                <a:lnTo>
                  <a:pt x="99915" y="248800"/>
                </a:lnTo>
                <a:lnTo>
                  <a:pt x="103443" y="255291"/>
                </a:lnTo>
                <a:lnTo>
                  <a:pt x="106830" y="262206"/>
                </a:lnTo>
                <a:lnTo>
                  <a:pt x="110499" y="269405"/>
                </a:lnTo>
                <a:lnTo>
                  <a:pt x="114027" y="277164"/>
                </a:lnTo>
                <a:lnTo>
                  <a:pt x="123765" y="298757"/>
                </a:lnTo>
                <a:lnTo>
                  <a:pt x="123765" y="298757"/>
                </a:lnTo>
                <a:lnTo>
                  <a:pt x="130397" y="287750"/>
                </a:lnTo>
                <a:lnTo>
                  <a:pt x="137313" y="277025"/>
                </a:lnTo>
                <a:lnTo>
                  <a:pt x="144510" y="266018"/>
                </a:lnTo>
                <a:lnTo>
                  <a:pt x="151707" y="255150"/>
                </a:lnTo>
                <a:lnTo>
                  <a:pt x="159328" y="244284"/>
                </a:lnTo>
                <a:lnTo>
                  <a:pt x="167090" y="233558"/>
                </a:lnTo>
                <a:lnTo>
                  <a:pt x="175275" y="222692"/>
                </a:lnTo>
                <a:lnTo>
                  <a:pt x="183319" y="212109"/>
                </a:lnTo>
                <a:lnTo>
                  <a:pt x="191928" y="201382"/>
                </a:lnTo>
                <a:lnTo>
                  <a:pt x="200676" y="190657"/>
                </a:lnTo>
                <a:lnTo>
                  <a:pt x="209568" y="180214"/>
                </a:lnTo>
                <a:lnTo>
                  <a:pt x="218882" y="169487"/>
                </a:lnTo>
                <a:lnTo>
                  <a:pt x="228337" y="159045"/>
                </a:lnTo>
                <a:lnTo>
                  <a:pt x="237792" y="148461"/>
                </a:lnTo>
                <a:lnTo>
                  <a:pt x="247952" y="138018"/>
                </a:lnTo>
                <a:lnTo>
                  <a:pt x="257973" y="127575"/>
                </a:lnTo>
                <a:lnTo>
                  <a:pt x="257973" y="127575"/>
                </a:lnTo>
                <a:lnTo>
                  <a:pt x="268275" y="117273"/>
                </a:lnTo>
                <a:lnTo>
                  <a:pt x="278436" y="107395"/>
                </a:lnTo>
                <a:lnTo>
                  <a:pt x="288597" y="97798"/>
                </a:lnTo>
                <a:lnTo>
                  <a:pt x="298757" y="88483"/>
                </a:lnTo>
                <a:lnTo>
                  <a:pt x="308918" y="79593"/>
                </a:lnTo>
                <a:lnTo>
                  <a:pt x="318938" y="70843"/>
                </a:lnTo>
                <a:lnTo>
                  <a:pt x="328958" y="62235"/>
                </a:lnTo>
                <a:lnTo>
                  <a:pt x="338979" y="54050"/>
                </a:lnTo>
                <a:lnTo>
                  <a:pt x="349138" y="46287"/>
                </a:lnTo>
                <a:lnTo>
                  <a:pt x="359016" y="38667"/>
                </a:lnTo>
                <a:lnTo>
                  <a:pt x="368896" y="31470"/>
                </a:lnTo>
                <a:lnTo>
                  <a:pt x="378915" y="24696"/>
                </a:lnTo>
                <a:lnTo>
                  <a:pt x="388794" y="18063"/>
                </a:lnTo>
                <a:lnTo>
                  <a:pt x="398673" y="11712"/>
                </a:lnTo>
                <a:lnTo>
                  <a:pt x="408268" y="5643"/>
                </a:lnTo>
                <a:lnTo>
                  <a:pt x="418148" y="0"/>
                </a:lnTo>
                <a:close/>
              </a:path>
            </a:pathLst>
          </a:custGeom>
          <a:solidFill>
            <a:srgbClr val="2C5C23"/>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600" b="1" dirty="0">
              <a:solidFill>
                <a:srgbClr val="FFFFFF"/>
              </a:solidFill>
              <a:latin typeface="Calibri" charset="0"/>
              <a:ea typeface="Calibri" charset="0"/>
              <a:cs typeface="Calibri" charset="0"/>
            </a:endParaRPr>
          </a:p>
        </p:txBody>
      </p:sp>
      <p:sp>
        <p:nvSpPr>
          <p:cNvPr id="100" name="Freeform 99"/>
          <p:cNvSpPr/>
          <p:nvPr/>
        </p:nvSpPr>
        <p:spPr bwMode="auto">
          <a:xfrm>
            <a:off x="7576010" y="4096454"/>
            <a:ext cx="143102" cy="111386"/>
          </a:xfrm>
          <a:custGeom>
            <a:avLst/>
            <a:gdLst/>
            <a:ahLst/>
            <a:cxnLst/>
            <a:rect l="0" t="0" r="0" b="0"/>
            <a:pathLst>
              <a:path w="312547" h="290191">
                <a:moveTo>
                  <a:pt x="154537" y="210209"/>
                </a:moveTo>
                <a:lnTo>
                  <a:pt x="154537" y="210209"/>
                </a:lnTo>
                <a:lnTo>
                  <a:pt x="149979" y="216720"/>
                </a:lnTo>
                <a:lnTo>
                  <a:pt x="149979" y="216720"/>
                </a:lnTo>
                <a:lnTo>
                  <a:pt x="143901" y="225619"/>
                </a:lnTo>
                <a:lnTo>
                  <a:pt x="138150" y="234084"/>
                </a:lnTo>
                <a:lnTo>
                  <a:pt x="132398" y="241681"/>
                </a:lnTo>
                <a:lnTo>
                  <a:pt x="126647" y="248952"/>
                </a:lnTo>
                <a:lnTo>
                  <a:pt x="121329" y="255463"/>
                </a:lnTo>
                <a:lnTo>
                  <a:pt x="116012" y="261540"/>
                </a:lnTo>
                <a:lnTo>
                  <a:pt x="110802" y="266858"/>
                </a:lnTo>
                <a:lnTo>
                  <a:pt x="105594" y="271850"/>
                </a:lnTo>
                <a:lnTo>
                  <a:pt x="100818" y="276082"/>
                </a:lnTo>
                <a:lnTo>
                  <a:pt x="96043" y="279880"/>
                </a:lnTo>
                <a:lnTo>
                  <a:pt x="91485" y="282919"/>
                </a:lnTo>
                <a:lnTo>
                  <a:pt x="86927" y="285632"/>
                </a:lnTo>
                <a:lnTo>
                  <a:pt x="84648" y="286717"/>
                </a:lnTo>
                <a:lnTo>
                  <a:pt x="82477" y="287477"/>
                </a:lnTo>
                <a:lnTo>
                  <a:pt x="80414" y="288454"/>
                </a:lnTo>
                <a:lnTo>
                  <a:pt x="78355" y="288996"/>
                </a:lnTo>
                <a:lnTo>
                  <a:pt x="76183" y="289647"/>
                </a:lnTo>
                <a:lnTo>
                  <a:pt x="74338" y="289757"/>
                </a:lnTo>
                <a:lnTo>
                  <a:pt x="72168" y="290190"/>
                </a:lnTo>
                <a:lnTo>
                  <a:pt x="70323" y="290190"/>
                </a:lnTo>
                <a:lnTo>
                  <a:pt x="70323" y="290190"/>
                </a:lnTo>
                <a:lnTo>
                  <a:pt x="65765" y="289972"/>
                </a:lnTo>
                <a:lnTo>
                  <a:pt x="61315" y="289213"/>
                </a:lnTo>
                <a:lnTo>
                  <a:pt x="56974" y="288128"/>
                </a:lnTo>
                <a:lnTo>
                  <a:pt x="52525" y="286609"/>
                </a:lnTo>
                <a:lnTo>
                  <a:pt x="48183" y="284438"/>
                </a:lnTo>
                <a:lnTo>
                  <a:pt x="43517" y="281942"/>
                </a:lnTo>
                <a:lnTo>
                  <a:pt x="39178" y="279122"/>
                </a:lnTo>
                <a:lnTo>
                  <a:pt x="34726" y="275648"/>
                </a:lnTo>
                <a:lnTo>
                  <a:pt x="30387" y="271634"/>
                </a:lnTo>
                <a:lnTo>
                  <a:pt x="25937" y="267509"/>
                </a:lnTo>
                <a:lnTo>
                  <a:pt x="21813" y="262733"/>
                </a:lnTo>
                <a:lnTo>
                  <a:pt x="17364" y="257308"/>
                </a:lnTo>
                <a:lnTo>
                  <a:pt x="13023" y="251664"/>
                </a:lnTo>
                <a:lnTo>
                  <a:pt x="8573" y="245479"/>
                </a:lnTo>
                <a:lnTo>
                  <a:pt x="4340" y="238859"/>
                </a:lnTo>
                <a:lnTo>
                  <a:pt x="0" y="231805"/>
                </a:lnTo>
                <a:lnTo>
                  <a:pt x="0" y="231805"/>
                </a:lnTo>
                <a:lnTo>
                  <a:pt x="6837" y="232130"/>
                </a:lnTo>
                <a:lnTo>
                  <a:pt x="6837" y="232130"/>
                </a:lnTo>
                <a:lnTo>
                  <a:pt x="9333" y="232130"/>
                </a:lnTo>
                <a:lnTo>
                  <a:pt x="12047" y="231913"/>
                </a:lnTo>
                <a:lnTo>
                  <a:pt x="14542" y="231588"/>
                </a:lnTo>
                <a:lnTo>
                  <a:pt x="17147" y="231154"/>
                </a:lnTo>
                <a:lnTo>
                  <a:pt x="22356" y="230068"/>
                </a:lnTo>
                <a:lnTo>
                  <a:pt x="27673" y="228332"/>
                </a:lnTo>
                <a:lnTo>
                  <a:pt x="33207" y="226053"/>
                </a:lnTo>
                <a:lnTo>
                  <a:pt x="38743" y="223341"/>
                </a:lnTo>
                <a:lnTo>
                  <a:pt x="44277" y="220302"/>
                </a:lnTo>
                <a:lnTo>
                  <a:pt x="49813" y="216720"/>
                </a:lnTo>
                <a:lnTo>
                  <a:pt x="55564" y="212488"/>
                </a:lnTo>
                <a:lnTo>
                  <a:pt x="61315" y="207930"/>
                </a:lnTo>
                <a:lnTo>
                  <a:pt x="67284" y="202721"/>
                </a:lnTo>
                <a:lnTo>
                  <a:pt x="73144" y="197186"/>
                </a:lnTo>
                <a:lnTo>
                  <a:pt x="79330" y="191327"/>
                </a:lnTo>
                <a:lnTo>
                  <a:pt x="85190" y="184597"/>
                </a:lnTo>
                <a:lnTo>
                  <a:pt x="91485" y="177760"/>
                </a:lnTo>
                <a:lnTo>
                  <a:pt x="97671" y="170055"/>
                </a:lnTo>
                <a:lnTo>
                  <a:pt x="106027" y="159637"/>
                </a:lnTo>
                <a:lnTo>
                  <a:pt x="95174" y="147809"/>
                </a:lnTo>
                <a:lnTo>
                  <a:pt x="95174" y="147809"/>
                </a:lnTo>
                <a:lnTo>
                  <a:pt x="89748" y="141840"/>
                </a:lnTo>
                <a:lnTo>
                  <a:pt x="84431" y="135979"/>
                </a:lnTo>
                <a:lnTo>
                  <a:pt x="79656" y="130010"/>
                </a:lnTo>
                <a:lnTo>
                  <a:pt x="75316" y="124476"/>
                </a:lnTo>
                <a:lnTo>
                  <a:pt x="71300" y="118942"/>
                </a:lnTo>
                <a:lnTo>
                  <a:pt x="67393" y="113406"/>
                </a:lnTo>
                <a:lnTo>
                  <a:pt x="64029" y="108089"/>
                </a:lnTo>
                <a:lnTo>
                  <a:pt x="61098" y="102880"/>
                </a:lnTo>
                <a:lnTo>
                  <a:pt x="58495" y="97780"/>
                </a:lnTo>
                <a:lnTo>
                  <a:pt x="56215" y="92787"/>
                </a:lnTo>
                <a:lnTo>
                  <a:pt x="54044" y="88012"/>
                </a:lnTo>
                <a:lnTo>
                  <a:pt x="52525" y="83237"/>
                </a:lnTo>
                <a:lnTo>
                  <a:pt x="51222" y="78462"/>
                </a:lnTo>
                <a:lnTo>
                  <a:pt x="50463" y="74121"/>
                </a:lnTo>
                <a:lnTo>
                  <a:pt x="49813" y="69672"/>
                </a:lnTo>
                <a:lnTo>
                  <a:pt x="49704" y="65331"/>
                </a:lnTo>
                <a:lnTo>
                  <a:pt x="49704" y="65331"/>
                </a:lnTo>
                <a:lnTo>
                  <a:pt x="49813" y="61858"/>
                </a:lnTo>
                <a:lnTo>
                  <a:pt x="50463" y="58277"/>
                </a:lnTo>
                <a:lnTo>
                  <a:pt x="51440" y="54587"/>
                </a:lnTo>
                <a:lnTo>
                  <a:pt x="52743" y="50790"/>
                </a:lnTo>
                <a:lnTo>
                  <a:pt x="54478" y="46990"/>
                </a:lnTo>
                <a:lnTo>
                  <a:pt x="56757" y="43192"/>
                </a:lnTo>
                <a:lnTo>
                  <a:pt x="59254" y="39177"/>
                </a:lnTo>
                <a:lnTo>
                  <a:pt x="62075" y="35161"/>
                </a:lnTo>
                <a:lnTo>
                  <a:pt x="65548" y="31146"/>
                </a:lnTo>
                <a:lnTo>
                  <a:pt x="69130" y="26914"/>
                </a:lnTo>
                <a:lnTo>
                  <a:pt x="73144" y="22573"/>
                </a:lnTo>
                <a:lnTo>
                  <a:pt x="77702" y="18123"/>
                </a:lnTo>
                <a:lnTo>
                  <a:pt x="82477" y="13782"/>
                </a:lnTo>
                <a:lnTo>
                  <a:pt x="87904" y="9116"/>
                </a:lnTo>
                <a:lnTo>
                  <a:pt x="93439" y="4558"/>
                </a:lnTo>
                <a:lnTo>
                  <a:pt x="99515" y="0"/>
                </a:lnTo>
                <a:lnTo>
                  <a:pt x="99515" y="0"/>
                </a:lnTo>
                <a:lnTo>
                  <a:pt x="100492" y="6077"/>
                </a:lnTo>
                <a:lnTo>
                  <a:pt x="101794" y="12046"/>
                </a:lnTo>
                <a:lnTo>
                  <a:pt x="103205" y="17905"/>
                </a:lnTo>
                <a:lnTo>
                  <a:pt x="104833" y="24092"/>
                </a:lnTo>
                <a:lnTo>
                  <a:pt x="106787" y="29953"/>
                </a:lnTo>
                <a:lnTo>
                  <a:pt x="108849" y="35920"/>
                </a:lnTo>
                <a:lnTo>
                  <a:pt x="111236" y="41781"/>
                </a:lnTo>
                <a:lnTo>
                  <a:pt x="113623" y="47533"/>
                </a:lnTo>
                <a:lnTo>
                  <a:pt x="116554" y="53502"/>
                </a:lnTo>
                <a:lnTo>
                  <a:pt x="119592" y="59362"/>
                </a:lnTo>
                <a:lnTo>
                  <a:pt x="122631" y="65114"/>
                </a:lnTo>
                <a:lnTo>
                  <a:pt x="126104" y="70974"/>
                </a:lnTo>
                <a:lnTo>
                  <a:pt x="129903" y="76725"/>
                </a:lnTo>
                <a:lnTo>
                  <a:pt x="133700" y="82477"/>
                </a:lnTo>
                <a:lnTo>
                  <a:pt x="137716" y="88229"/>
                </a:lnTo>
                <a:lnTo>
                  <a:pt x="142165" y="93981"/>
                </a:lnTo>
                <a:lnTo>
                  <a:pt x="151498" y="105810"/>
                </a:lnTo>
                <a:lnTo>
                  <a:pt x="158986" y="96261"/>
                </a:lnTo>
                <a:lnTo>
                  <a:pt x="158986" y="96261"/>
                </a:lnTo>
                <a:lnTo>
                  <a:pt x="165389" y="88229"/>
                </a:lnTo>
                <a:lnTo>
                  <a:pt x="171792" y="80524"/>
                </a:lnTo>
                <a:lnTo>
                  <a:pt x="178086" y="73688"/>
                </a:lnTo>
                <a:lnTo>
                  <a:pt x="184379" y="67176"/>
                </a:lnTo>
                <a:lnTo>
                  <a:pt x="190457" y="61098"/>
                </a:lnTo>
                <a:lnTo>
                  <a:pt x="196535" y="55781"/>
                </a:lnTo>
                <a:lnTo>
                  <a:pt x="202504" y="50790"/>
                </a:lnTo>
                <a:lnTo>
                  <a:pt x="208473" y="46339"/>
                </a:lnTo>
                <a:lnTo>
                  <a:pt x="214333" y="42541"/>
                </a:lnTo>
                <a:lnTo>
                  <a:pt x="220084" y="39177"/>
                </a:lnTo>
                <a:lnTo>
                  <a:pt x="225836" y="36247"/>
                </a:lnTo>
                <a:lnTo>
                  <a:pt x="231371" y="33968"/>
                </a:lnTo>
                <a:lnTo>
                  <a:pt x="234193" y="32990"/>
                </a:lnTo>
                <a:lnTo>
                  <a:pt x="236906" y="32123"/>
                </a:lnTo>
                <a:lnTo>
                  <a:pt x="239727" y="31364"/>
                </a:lnTo>
                <a:lnTo>
                  <a:pt x="242440" y="30712"/>
                </a:lnTo>
                <a:lnTo>
                  <a:pt x="245152" y="30386"/>
                </a:lnTo>
                <a:lnTo>
                  <a:pt x="247759" y="29953"/>
                </a:lnTo>
                <a:lnTo>
                  <a:pt x="250472" y="29735"/>
                </a:lnTo>
                <a:lnTo>
                  <a:pt x="253184" y="29735"/>
                </a:lnTo>
                <a:lnTo>
                  <a:pt x="253184" y="29735"/>
                </a:lnTo>
                <a:lnTo>
                  <a:pt x="257091" y="29953"/>
                </a:lnTo>
                <a:lnTo>
                  <a:pt x="261107" y="30495"/>
                </a:lnTo>
                <a:lnTo>
                  <a:pt x="265013" y="31472"/>
                </a:lnTo>
                <a:lnTo>
                  <a:pt x="268594" y="32883"/>
                </a:lnTo>
                <a:lnTo>
                  <a:pt x="272284" y="34727"/>
                </a:lnTo>
                <a:lnTo>
                  <a:pt x="275648" y="36898"/>
                </a:lnTo>
                <a:lnTo>
                  <a:pt x="278904" y="39285"/>
                </a:lnTo>
                <a:lnTo>
                  <a:pt x="282160" y="42432"/>
                </a:lnTo>
                <a:lnTo>
                  <a:pt x="285198" y="45580"/>
                </a:lnTo>
                <a:lnTo>
                  <a:pt x="288128" y="49487"/>
                </a:lnTo>
                <a:lnTo>
                  <a:pt x="290950" y="53502"/>
                </a:lnTo>
                <a:lnTo>
                  <a:pt x="293663" y="58060"/>
                </a:lnTo>
                <a:lnTo>
                  <a:pt x="296268" y="63053"/>
                </a:lnTo>
                <a:lnTo>
                  <a:pt x="298547" y="68369"/>
                </a:lnTo>
                <a:lnTo>
                  <a:pt x="301043" y="73903"/>
                </a:lnTo>
                <a:lnTo>
                  <a:pt x="303213" y="79980"/>
                </a:lnTo>
                <a:lnTo>
                  <a:pt x="303213" y="79980"/>
                </a:lnTo>
                <a:lnTo>
                  <a:pt x="298982" y="79657"/>
                </a:lnTo>
                <a:lnTo>
                  <a:pt x="296160" y="79439"/>
                </a:lnTo>
                <a:lnTo>
                  <a:pt x="296160" y="79439"/>
                </a:lnTo>
                <a:lnTo>
                  <a:pt x="294206" y="79439"/>
                </a:lnTo>
                <a:lnTo>
                  <a:pt x="292144" y="79765"/>
                </a:lnTo>
                <a:lnTo>
                  <a:pt x="289973" y="80198"/>
                </a:lnTo>
                <a:lnTo>
                  <a:pt x="287911" y="80741"/>
                </a:lnTo>
                <a:lnTo>
                  <a:pt x="285631" y="81283"/>
                </a:lnTo>
                <a:lnTo>
                  <a:pt x="283136" y="82260"/>
                </a:lnTo>
                <a:lnTo>
                  <a:pt x="278144" y="84431"/>
                </a:lnTo>
                <a:lnTo>
                  <a:pt x="272610" y="87252"/>
                </a:lnTo>
                <a:lnTo>
                  <a:pt x="266858" y="90725"/>
                </a:lnTo>
                <a:lnTo>
                  <a:pt x="260564" y="94740"/>
                </a:lnTo>
                <a:lnTo>
                  <a:pt x="254052" y="99516"/>
                </a:lnTo>
                <a:lnTo>
                  <a:pt x="254052" y="99516"/>
                </a:lnTo>
                <a:lnTo>
                  <a:pt x="247432" y="104616"/>
                </a:lnTo>
                <a:lnTo>
                  <a:pt x="241138" y="109826"/>
                </a:lnTo>
                <a:lnTo>
                  <a:pt x="234952" y="115360"/>
                </a:lnTo>
                <a:lnTo>
                  <a:pt x="229092" y="120893"/>
                </a:lnTo>
                <a:lnTo>
                  <a:pt x="223556" y="126539"/>
                </a:lnTo>
                <a:lnTo>
                  <a:pt x="218131" y="132506"/>
                </a:lnTo>
                <a:lnTo>
                  <a:pt x="213248" y="138367"/>
                </a:lnTo>
                <a:lnTo>
                  <a:pt x="208473" y="144662"/>
                </a:lnTo>
                <a:lnTo>
                  <a:pt x="199031" y="157358"/>
                </a:lnTo>
                <a:lnTo>
                  <a:pt x="208038" y="166147"/>
                </a:lnTo>
                <a:lnTo>
                  <a:pt x="208038" y="166147"/>
                </a:lnTo>
                <a:lnTo>
                  <a:pt x="214333" y="172009"/>
                </a:lnTo>
                <a:lnTo>
                  <a:pt x="220626" y="177543"/>
                </a:lnTo>
                <a:lnTo>
                  <a:pt x="226921" y="182536"/>
                </a:lnTo>
                <a:lnTo>
                  <a:pt x="233216" y="187309"/>
                </a:lnTo>
                <a:lnTo>
                  <a:pt x="239727" y="191652"/>
                </a:lnTo>
                <a:lnTo>
                  <a:pt x="246238" y="195667"/>
                </a:lnTo>
                <a:lnTo>
                  <a:pt x="252750" y="199357"/>
                </a:lnTo>
                <a:lnTo>
                  <a:pt x="259261" y="202612"/>
                </a:lnTo>
                <a:lnTo>
                  <a:pt x="265773" y="205216"/>
                </a:lnTo>
                <a:lnTo>
                  <a:pt x="272393" y="207713"/>
                </a:lnTo>
                <a:lnTo>
                  <a:pt x="278904" y="209774"/>
                </a:lnTo>
                <a:lnTo>
                  <a:pt x="285631" y="211511"/>
                </a:lnTo>
                <a:lnTo>
                  <a:pt x="292252" y="212922"/>
                </a:lnTo>
                <a:lnTo>
                  <a:pt x="298982" y="213790"/>
                </a:lnTo>
                <a:lnTo>
                  <a:pt x="305709" y="214440"/>
                </a:lnTo>
                <a:lnTo>
                  <a:pt x="312546" y="214550"/>
                </a:lnTo>
                <a:lnTo>
                  <a:pt x="312546" y="214550"/>
                </a:lnTo>
                <a:lnTo>
                  <a:pt x="308965" y="221605"/>
                </a:lnTo>
                <a:lnTo>
                  <a:pt x="305276" y="228332"/>
                </a:lnTo>
                <a:lnTo>
                  <a:pt x="301477" y="234626"/>
                </a:lnTo>
                <a:lnTo>
                  <a:pt x="297786" y="240378"/>
                </a:lnTo>
                <a:lnTo>
                  <a:pt x="293989" y="245479"/>
                </a:lnTo>
                <a:lnTo>
                  <a:pt x="290191" y="250472"/>
                </a:lnTo>
                <a:lnTo>
                  <a:pt x="286609" y="254921"/>
                </a:lnTo>
                <a:lnTo>
                  <a:pt x="282703" y="258718"/>
                </a:lnTo>
                <a:lnTo>
                  <a:pt x="278904" y="262083"/>
                </a:lnTo>
                <a:lnTo>
                  <a:pt x="275106" y="265230"/>
                </a:lnTo>
                <a:lnTo>
                  <a:pt x="271090" y="267617"/>
                </a:lnTo>
                <a:lnTo>
                  <a:pt x="267291" y="269788"/>
                </a:lnTo>
                <a:lnTo>
                  <a:pt x="263494" y="271307"/>
                </a:lnTo>
                <a:lnTo>
                  <a:pt x="259478" y="272392"/>
                </a:lnTo>
                <a:lnTo>
                  <a:pt x="255570" y="273153"/>
                </a:lnTo>
                <a:lnTo>
                  <a:pt x="253511" y="273368"/>
                </a:lnTo>
                <a:lnTo>
                  <a:pt x="251556" y="273368"/>
                </a:lnTo>
                <a:lnTo>
                  <a:pt x="251556" y="273368"/>
                </a:lnTo>
                <a:lnTo>
                  <a:pt x="247974" y="273153"/>
                </a:lnTo>
                <a:lnTo>
                  <a:pt x="243960" y="272609"/>
                </a:lnTo>
                <a:lnTo>
                  <a:pt x="239944" y="271634"/>
                </a:lnTo>
                <a:lnTo>
                  <a:pt x="235712" y="270331"/>
                </a:lnTo>
                <a:lnTo>
                  <a:pt x="231155" y="268377"/>
                </a:lnTo>
                <a:lnTo>
                  <a:pt x="226595" y="266315"/>
                </a:lnTo>
                <a:lnTo>
                  <a:pt x="221604" y="263819"/>
                </a:lnTo>
                <a:lnTo>
                  <a:pt x="216612" y="260780"/>
                </a:lnTo>
                <a:lnTo>
                  <a:pt x="211294" y="257525"/>
                </a:lnTo>
                <a:lnTo>
                  <a:pt x="205976" y="253727"/>
                </a:lnTo>
                <a:lnTo>
                  <a:pt x="200225" y="249711"/>
                </a:lnTo>
                <a:lnTo>
                  <a:pt x="194256" y="245153"/>
                </a:lnTo>
                <a:lnTo>
                  <a:pt x="188179" y="240378"/>
                </a:lnTo>
                <a:lnTo>
                  <a:pt x="182101" y="235060"/>
                </a:lnTo>
                <a:lnTo>
                  <a:pt x="175590" y="229308"/>
                </a:lnTo>
                <a:lnTo>
                  <a:pt x="168861" y="223231"/>
                </a:lnTo>
                <a:close/>
              </a:path>
            </a:pathLst>
          </a:custGeom>
          <a:solidFill>
            <a:srgbClr val="FF0000"/>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600" b="1" dirty="0">
              <a:solidFill>
                <a:srgbClr val="FFFFFF"/>
              </a:solidFill>
              <a:latin typeface="Calibri" charset="0"/>
              <a:ea typeface="Calibri" charset="0"/>
              <a:cs typeface="Calibri" charset="0"/>
            </a:endParaRPr>
          </a:p>
        </p:txBody>
      </p:sp>
      <p:sp>
        <p:nvSpPr>
          <p:cNvPr id="101" name="Freeform 100"/>
          <p:cNvSpPr/>
          <p:nvPr/>
        </p:nvSpPr>
        <p:spPr bwMode="auto">
          <a:xfrm>
            <a:off x="8110490" y="3570707"/>
            <a:ext cx="170011" cy="135212"/>
          </a:xfrm>
          <a:custGeom>
            <a:avLst/>
            <a:gdLst/>
            <a:ahLst/>
            <a:cxnLst/>
            <a:rect l="0" t="0" r="0" b="0"/>
            <a:pathLst>
              <a:path w="429015" h="407000">
                <a:moveTo>
                  <a:pt x="418148" y="0"/>
                </a:moveTo>
                <a:lnTo>
                  <a:pt x="418148" y="0"/>
                </a:lnTo>
                <a:lnTo>
                  <a:pt x="429014" y="15381"/>
                </a:lnTo>
                <a:lnTo>
                  <a:pt x="429014" y="15381"/>
                </a:lnTo>
                <a:lnTo>
                  <a:pt x="420687" y="21873"/>
                </a:lnTo>
                <a:lnTo>
                  <a:pt x="412360" y="28647"/>
                </a:lnTo>
                <a:lnTo>
                  <a:pt x="403613" y="36127"/>
                </a:lnTo>
                <a:lnTo>
                  <a:pt x="395003" y="43606"/>
                </a:lnTo>
                <a:lnTo>
                  <a:pt x="386113" y="51791"/>
                </a:lnTo>
                <a:lnTo>
                  <a:pt x="377222" y="60400"/>
                </a:lnTo>
                <a:lnTo>
                  <a:pt x="368331" y="69291"/>
                </a:lnTo>
                <a:lnTo>
                  <a:pt x="359158" y="78605"/>
                </a:lnTo>
                <a:lnTo>
                  <a:pt x="349845" y="88483"/>
                </a:lnTo>
                <a:lnTo>
                  <a:pt x="340530" y="98644"/>
                </a:lnTo>
                <a:lnTo>
                  <a:pt x="331075" y="109369"/>
                </a:lnTo>
                <a:lnTo>
                  <a:pt x="321337" y="120376"/>
                </a:lnTo>
                <a:lnTo>
                  <a:pt x="311741" y="131808"/>
                </a:lnTo>
                <a:lnTo>
                  <a:pt x="301863" y="143663"/>
                </a:lnTo>
                <a:lnTo>
                  <a:pt x="291702" y="156083"/>
                </a:lnTo>
                <a:lnTo>
                  <a:pt x="281682" y="168783"/>
                </a:lnTo>
                <a:lnTo>
                  <a:pt x="281682" y="168783"/>
                </a:lnTo>
                <a:lnTo>
                  <a:pt x="271803" y="181625"/>
                </a:lnTo>
                <a:lnTo>
                  <a:pt x="262207" y="194326"/>
                </a:lnTo>
                <a:lnTo>
                  <a:pt x="252609" y="207168"/>
                </a:lnTo>
                <a:lnTo>
                  <a:pt x="243718" y="219588"/>
                </a:lnTo>
                <a:lnTo>
                  <a:pt x="234829" y="232147"/>
                </a:lnTo>
                <a:lnTo>
                  <a:pt x="226502" y="244566"/>
                </a:lnTo>
                <a:lnTo>
                  <a:pt x="218176" y="256703"/>
                </a:lnTo>
                <a:lnTo>
                  <a:pt x="210273" y="268840"/>
                </a:lnTo>
                <a:lnTo>
                  <a:pt x="202794" y="280976"/>
                </a:lnTo>
                <a:lnTo>
                  <a:pt x="195456" y="292971"/>
                </a:lnTo>
                <a:lnTo>
                  <a:pt x="188540" y="304685"/>
                </a:lnTo>
                <a:lnTo>
                  <a:pt x="181907" y="316398"/>
                </a:lnTo>
                <a:lnTo>
                  <a:pt x="175416" y="327969"/>
                </a:lnTo>
                <a:lnTo>
                  <a:pt x="169348" y="339401"/>
                </a:lnTo>
                <a:lnTo>
                  <a:pt x="163703" y="350832"/>
                </a:lnTo>
                <a:lnTo>
                  <a:pt x="158058" y="362263"/>
                </a:lnTo>
                <a:lnTo>
                  <a:pt x="135196" y="377645"/>
                </a:lnTo>
                <a:lnTo>
                  <a:pt x="135196" y="377645"/>
                </a:lnTo>
                <a:lnTo>
                  <a:pt x="122071" y="386817"/>
                </a:lnTo>
                <a:lnTo>
                  <a:pt x="111205" y="394862"/>
                </a:lnTo>
                <a:lnTo>
                  <a:pt x="102738" y="401495"/>
                </a:lnTo>
                <a:lnTo>
                  <a:pt x="99351" y="404600"/>
                </a:lnTo>
                <a:lnTo>
                  <a:pt x="96387" y="406999"/>
                </a:lnTo>
                <a:lnTo>
                  <a:pt x="96387" y="406999"/>
                </a:lnTo>
                <a:lnTo>
                  <a:pt x="95258" y="403048"/>
                </a:lnTo>
                <a:lnTo>
                  <a:pt x="93988" y="398673"/>
                </a:lnTo>
                <a:lnTo>
                  <a:pt x="90178" y="387806"/>
                </a:lnTo>
                <a:lnTo>
                  <a:pt x="85096" y="374682"/>
                </a:lnTo>
                <a:lnTo>
                  <a:pt x="79028" y="359299"/>
                </a:lnTo>
                <a:lnTo>
                  <a:pt x="70279" y="339260"/>
                </a:lnTo>
                <a:lnTo>
                  <a:pt x="70279" y="339260"/>
                </a:lnTo>
                <a:lnTo>
                  <a:pt x="65622" y="328816"/>
                </a:lnTo>
                <a:lnTo>
                  <a:pt x="61106" y="319079"/>
                </a:lnTo>
                <a:lnTo>
                  <a:pt x="56590" y="310047"/>
                </a:lnTo>
                <a:lnTo>
                  <a:pt x="52357" y="301580"/>
                </a:lnTo>
                <a:lnTo>
                  <a:pt x="47982" y="294100"/>
                </a:lnTo>
                <a:lnTo>
                  <a:pt x="43889" y="287044"/>
                </a:lnTo>
                <a:lnTo>
                  <a:pt x="39656" y="280976"/>
                </a:lnTo>
                <a:lnTo>
                  <a:pt x="35704" y="275190"/>
                </a:lnTo>
                <a:lnTo>
                  <a:pt x="35704" y="275190"/>
                </a:lnTo>
                <a:lnTo>
                  <a:pt x="31753" y="270250"/>
                </a:lnTo>
                <a:lnTo>
                  <a:pt x="27518" y="266018"/>
                </a:lnTo>
                <a:lnTo>
                  <a:pt x="23144" y="261783"/>
                </a:lnTo>
                <a:lnTo>
                  <a:pt x="18769" y="258114"/>
                </a:lnTo>
                <a:lnTo>
                  <a:pt x="14253" y="255009"/>
                </a:lnTo>
                <a:lnTo>
                  <a:pt x="9737" y="252045"/>
                </a:lnTo>
                <a:lnTo>
                  <a:pt x="4939" y="249787"/>
                </a:lnTo>
                <a:lnTo>
                  <a:pt x="0" y="247953"/>
                </a:lnTo>
                <a:lnTo>
                  <a:pt x="0" y="247953"/>
                </a:lnTo>
                <a:lnTo>
                  <a:pt x="4234" y="243578"/>
                </a:lnTo>
                <a:lnTo>
                  <a:pt x="8326" y="239627"/>
                </a:lnTo>
                <a:lnTo>
                  <a:pt x="12279" y="235957"/>
                </a:lnTo>
                <a:lnTo>
                  <a:pt x="16370" y="232288"/>
                </a:lnTo>
                <a:lnTo>
                  <a:pt x="20322" y="229325"/>
                </a:lnTo>
                <a:lnTo>
                  <a:pt x="24273" y="226502"/>
                </a:lnTo>
                <a:lnTo>
                  <a:pt x="28084" y="223821"/>
                </a:lnTo>
                <a:lnTo>
                  <a:pt x="32034" y="221281"/>
                </a:lnTo>
                <a:lnTo>
                  <a:pt x="35845" y="219445"/>
                </a:lnTo>
                <a:lnTo>
                  <a:pt x="39656" y="217611"/>
                </a:lnTo>
                <a:lnTo>
                  <a:pt x="43325" y="216060"/>
                </a:lnTo>
                <a:lnTo>
                  <a:pt x="46853" y="214931"/>
                </a:lnTo>
                <a:lnTo>
                  <a:pt x="50663" y="213942"/>
                </a:lnTo>
                <a:lnTo>
                  <a:pt x="54332" y="213238"/>
                </a:lnTo>
                <a:lnTo>
                  <a:pt x="57719" y="212813"/>
                </a:lnTo>
                <a:lnTo>
                  <a:pt x="61247" y="212672"/>
                </a:lnTo>
                <a:lnTo>
                  <a:pt x="61247" y="212672"/>
                </a:lnTo>
                <a:lnTo>
                  <a:pt x="62659" y="212672"/>
                </a:lnTo>
                <a:lnTo>
                  <a:pt x="64212" y="212813"/>
                </a:lnTo>
                <a:lnTo>
                  <a:pt x="65622" y="213238"/>
                </a:lnTo>
                <a:lnTo>
                  <a:pt x="67176" y="213520"/>
                </a:lnTo>
                <a:lnTo>
                  <a:pt x="70420" y="214931"/>
                </a:lnTo>
                <a:lnTo>
                  <a:pt x="73526" y="216624"/>
                </a:lnTo>
                <a:lnTo>
                  <a:pt x="76631" y="218882"/>
                </a:lnTo>
                <a:lnTo>
                  <a:pt x="79876" y="221703"/>
                </a:lnTo>
                <a:lnTo>
                  <a:pt x="83120" y="224950"/>
                </a:lnTo>
                <a:lnTo>
                  <a:pt x="86368" y="228760"/>
                </a:lnTo>
                <a:lnTo>
                  <a:pt x="89754" y="233135"/>
                </a:lnTo>
                <a:lnTo>
                  <a:pt x="93000" y="237792"/>
                </a:lnTo>
                <a:lnTo>
                  <a:pt x="96387" y="243155"/>
                </a:lnTo>
                <a:lnTo>
                  <a:pt x="99915" y="248800"/>
                </a:lnTo>
                <a:lnTo>
                  <a:pt x="103443" y="255291"/>
                </a:lnTo>
                <a:lnTo>
                  <a:pt x="106830" y="262206"/>
                </a:lnTo>
                <a:lnTo>
                  <a:pt x="110499" y="269405"/>
                </a:lnTo>
                <a:lnTo>
                  <a:pt x="114027" y="277164"/>
                </a:lnTo>
                <a:lnTo>
                  <a:pt x="123765" y="298757"/>
                </a:lnTo>
                <a:lnTo>
                  <a:pt x="123765" y="298757"/>
                </a:lnTo>
                <a:lnTo>
                  <a:pt x="130397" y="287750"/>
                </a:lnTo>
                <a:lnTo>
                  <a:pt x="137313" y="277025"/>
                </a:lnTo>
                <a:lnTo>
                  <a:pt x="144510" y="266018"/>
                </a:lnTo>
                <a:lnTo>
                  <a:pt x="151707" y="255150"/>
                </a:lnTo>
                <a:lnTo>
                  <a:pt x="159328" y="244284"/>
                </a:lnTo>
                <a:lnTo>
                  <a:pt x="167090" y="233558"/>
                </a:lnTo>
                <a:lnTo>
                  <a:pt x="175275" y="222692"/>
                </a:lnTo>
                <a:lnTo>
                  <a:pt x="183319" y="212109"/>
                </a:lnTo>
                <a:lnTo>
                  <a:pt x="191928" y="201382"/>
                </a:lnTo>
                <a:lnTo>
                  <a:pt x="200676" y="190657"/>
                </a:lnTo>
                <a:lnTo>
                  <a:pt x="209568" y="180214"/>
                </a:lnTo>
                <a:lnTo>
                  <a:pt x="218882" y="169487"/>
                </a:lnTo>
                <a:lnTo>
                  <a:pt x="228337" y="159045"/>
                </a:lnTo>
                <a:lnTo>
                  <a:pt x="237792" y="148461"/>
                </a:lnTo>
                <a:lnTo>
                  <a:pt x="247952" y="138018"/>
                </a:lnTo>
                <a:lnTo>
                  <a:pt x="257973" y="127575"/>
                </a:lnTo>
                <a:lnTo>
                  <a:pt x="257973" y="127575"/>
                </a:lnTo>
                <a:lnTo>
                  <a:pt x="268275" y="117273"/>
                </a:lnTo>
                <a:lnTo>
                  <a:pt x="278436" y="107395"/>
                </a:lnTo>
                <a:lnTo>
                  <a:pt x="288597" y="97798"/>
                </a:lnTo>
                <a:lnTo>
                  <a:pt x="298757" y="88483"/>
                </a:lnTo>
                <a:lnTo>
                  <a:pt x="308918" y="79593"/>
                </a:lnTo>
                <a:lnTo>
                  <a:pt x="318938" y="70843"/>
                </a:lnTo>
                <a:lnTo>
                  <a:pt x="328958" y="62235"/>
                </a:lnTo>
                <a:lnTo>
                  <a:pt x="338979" y="54050"/>
                </a:lnTo>
                <a:lnTo>
                  <a:pt x="349138" y="46287"/>
                </a:lnTo>
                <a:lnTo>
                  <a:pt x="359016" y="38667"/>
                </a:lnTo>
                <a:lnTo>
                  <a:pt x="368896" y="31470"/>
                </a:lnTo>
                <a:lnTo>
                  <a:pt x="378915" y="24696"/>
                </a:lnTo>
                <a:lnTo>
                  <a:pt x="388794" y="18063"/>
                </a:lnTo>
                <a:lnTo>
                  <a:pt x="398673" y="11712"/>
                </a:lnTo>
                <a:lnTo>
                  <a:pt x="408268" y="5643"/>
                </a:lnTo>
                <a:lnTo>
                  <a:pt x="418148" y="0"/>
                </a:lnTo>
                <a:close/>
              </a:path>
            </a:pathLst>
          </a:custGeom>
          <a:solidFill>
            <a:srgbClr val="2C5C23"/>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600" b="1" dirty="0">
              <a:solidFill>
                <a:srgbClr val="FFFFFF"/>
              </a:solidFill>
              <a:latin typeface="Calibri" charset="0"/>
              <a:ea typeface="Calibri" charset="0"/>
              <a:cs typeface="Calibri" charset="0"/>
            </a:endParaRPr>
          </a:p>
        </p:txBody>
      </p:sp>
      <p:sp>
        <p:nvSpPr>
          <p:cNvPr id="102" name="Freeform 101"/>
          <p:cNvSpPr/>
          <p:nvPr/>
        </p:nvSpPr>
        <p:spPr bwMode="auto">
          <a:xfrm>
            <a:off x="8123944" y="4096454"/>
            <a:ext cx="143102" cy="111386"/>
          </a:xfrm>
          <a:custGeom>
            <a:avLst/>
            <a:gdLst/>
            <a:ahLst/>
            <a:cxnLst/>
            <a:rect l="0" t="0" r="0" b="0"/>
            <a:pathLst>
              <a:path w="312547" h="290191">
                <a:moveTo>
                  <a:pt x="154537" y="210209"/>
                </a:moveTo>
                <a:lnTo>
                  <a:pt x="154537" y="210209"/>
                </a:lnTo>
                <a:lnTo>
                  <a:pt x="149979" y="216720"/>
                </a:lnTo>
                <a:lnTo>
                  <a:pt x="149979" y="216720"/>
                </a:lnTo>
                <a:lnTo>
                  <a:pt x="143901" y="225619"/>
                </a:lnTo>
                <a:lnTo>
                  <a:pt x="138150" y="234084"/>
                </a:lnTo>
                <a:lnTo>
                  <a:pt x="132398" y="241681"/>
                </a:lnTo>
                <a:lnTo>
                  <a:pt x="126647" y="248952"/>
                </a:lnTo>
                <a:lnTo>
                  <a:pt x="121329" y="255463"/>
                </a:lnTo>
                <a:lnTo>
                  <a:pt x="116012" y="261540"/>
                </a:lnTo>
                <a:lnTo>
                  <a:pt x="110802" y="266858"/>
                </a:lnTo>
                <a:lnTo>
                  <a:pt x="105594" y="271850"/>
                </a:lnTo>
                <a:lnTo>
                  <a:pt x="100818" y="276082"/>
                </a:lnTo>
                <a:lnTo>
                  <a:pt x="96043" y="279880"/>
                </a:lnTo>
                <a:lnTo>
                  <a:pt x="91485" y="282919"/>
                </a:lnTo>
                <a:lnTo>
                  <a:pt x="86927" y="285632"/>
                </a:lnTo>
                <a:lnTo>
                  <a:pt x="84648" y="286717"/>
                </a:lnTo>
                <a:lnTo>
                  <a:pt x="82477" y="287477"/>
                </a:lnTo>
                <a:lnTo>
                  <a:pt x="80414" y="288454"/>
                </a:lnTo>
                <a:lnTo>
                  <a:pt x="78355" y="288996"/>
                </a:lnTo>
                <a:lnTo>
                  <a:pt x="76183" y="289647"/>
                </a:lnTo>
                <a:lnTo>
                  <a:pt x="74338" y="289757"/>
                </a:lnTo>
                <a:lnTo>
                  <a:pt x="72168" y="290190"/>
                </a:lnTo>
                <a:lnTo>
                  <a:pt x="70323" y="290190"/>
                </a:lnTo>
                <a:lnTo>
                  <a:pt x="70323" y="290190"/>
                </a:lnTo>
                <a:lnTo>
                  <a:pt x="65765" y="289972"/>
                </a:lnTo>
                <a:lnTo>
                  <a:pt x="61315" y="289213"/>
                </a:lnTo>
                <a:lnTo>
                  <a:pt x="56974" y="288128"/>
                </a:lnTo>
                <a:lnTo>
                  <a:pt x="52525" y="286609"/>
                </a:lnTo>
                <a:lnTo>
                  <a:pt x="48183" y="284438"/>
                </a:lnTo>
                <a:lnTo>
                  <a:pt x="43517" y="281942"/>
                </a:lnTo>
                <a:lnTo>
                  <a:pt x="39178" y="279122"/>
                </a:lnTo>
                <a:lnTo>
                  <a:pt x="34726" y="275648"/>
                </a:lnTo>
                <a:lnTo>
                  <a:pt x="30387" y="271634"/>
                </a:lnTo>
                <a:lnTo>
                  <a:pt x="25937" y="267509"/>
                </a:lnTo>
                <a:lnTo>
                  <a:pt x="21813" y="262733"/>
                </a:lnTo>
                <a:lnTo>
                  <a:pt x="17364" y="257308"/>
                </a:lnTo>
                <a:lnTo>
                  <a:pt x="13023" y="251664"/>
                </a:lnTo>
                <a:lnTo>
                  <a:pt x="8573" y="245479"/>
                </a:lnTo>
                <a:lnTo>
                  <a:pt x="4340" y="238859"/>
                </a:lnTo>
                <a:lnTo>
                  <a:pt x="0" y="231805"/>
                </a:lnTo>
                <a:lnTo>
                  <a:pt x="0" y="231805"/>
                </a:lnTo>
                <a:lnTo>
                  <a:pt x="6837" y="232130"/>
                </a:lnTo>
                <a:lnTo>
                  <a:pt x="6837" y="232130"/>
                </a:lnTo>
                <a:lnTo>
                  <a:pt x="9333" y="232130"/>
                </a:lnTo>
                <a:lnTo>
                  <a:pt x="12047" y="231913"/>
                </a:lnTo>
                <a:lnTo>
                  <a:pt x="14542" y="231588"/>
                </a:lnTo>
                <a:lnTo>
                  <a:pt x="17147" y="231154"/>
                </a:lnTo>
                <a:lnTo>
                  <a:pt x="22356" y="230068"/>
                </a:lnTo>
                <a:lnTo>
                  <a:pt x="27673" y="228332"/>
                </a:lnTo>
                <a:lnTo>
                  <a:pt x="33207" y="226053"/>
                </a:lnTo>
                <a:lnTo>
                  <a:pt x="38743" y="223341"/>
                </a:lnTo>
                <a:lnTo>
                  <a:pt x="44277" y="220302"/>
                </a:lnTo>
                <a:lnTo>
                  <a:pt x="49813" y="216720"/>
                </a:lnTo>
                <a:lnTo>
                  <a:pt x="55564" y="212488"/>
                </a:lnTo>
                <a:lnTo>
                  <a:pt x="61315" y="207930"/>
                </a:lnTo>
                <a:lnTo>
                  <a:pt x="67284" y="202721"/>
                </a:lnTo>
                <a:lnTo>
                  <a:pt x="73144" y="197186"/>
                </a:lnTo>
                <a:lnTo>
                  <a:pt x="79330" y="191327"/>
                </a:lnTo>
                <a:lnTo>
                  <a:pt x="85190" y="184597"/>
                </a:lnTo>
                <a:lnTo>
                  <a:pt x="91485" y="177760"/>
                </a:lnTo>
                <a:lnTo>
                  <a:pt x="97671" y="170055"/>
                </a:lnTo>
                <a:lnTo>
                  <a:pt x="106027" y="159637"/>
                </a:lnTo>
                <a:lnTo>
                  <a:pt x="95174" y="147809"/>
                </a:lnTo>
                <a:lnTo>
                  <a:pt x="95174" y="147809"/>
                </a:lnTo>
                <a:lnTo>
                  <a:pt x="89748" y="141840"/>
                </a:lnTo>
                <a:lnTo>
                  <a:pt x="84431" y="135979"/>
                </a:lnTo>
                <a:lnTo>
                  <a:pt x="79656" y="130010"/>
                </a:lnTo>
                <a:lnTo>
                  <a:pt x="75316" y="124476"/>
                </a:lnTo>
                <a:lnTo>
                  <a:pt x="71300" y="118942"/>
                </a:lnTo>
                <a:lnTo>
                  <a:pt x="67393" y="113406"/>
                </a:lnTo>
                <a:lnTo>
                  <a:pt x="64029" y="108089"/>
                </a:lnTo>
                <a:lnTo>
                  <a:pt x="61098" y="102880"/>
                </a:lnTo>
                <a:lnTo>
                  <a:pt x="58495" y="97780"/>
                </a:lnTo>
                <a:lnTo>
                  <a:pt x="56215" y="92787"/>
                </a:lnTo>
                <a:lnTo>
                  <a:pt x="54044" y="88012"/>
                </a:lnTo>
                <a:lnTo>
                  <a:pt x="52525" y="83237"/>
                </a:lnTo>
                <a:lnTo>
                  <a:pt x="51222" y="78462"/>
                </a:lnTo>
                <a:lnTo>
                  <a:pt x="50463" y="74121"/>
                </a:lnTo>
                <a:lnTo>
                  <a:pt x="49813" y="69672"/>
                </a:lnTo>
                <a:lnTo>
                  <a:pt x="49704" y="65331"/>
                </a:lnTo>
                <a:lnTo>
                  <a:pt x="49704" y="65331"/>
                </a:lnTo>
                <a:lnTo>
                  <a:pt x="49813" y="61858"/>
                </a:lnTo>
                <a:lnTo>
                  <a:pt x="50463" y="58277"/>
                </a:lnTo>
                <a:lnTo>
                  <a:pt x="51440" y="54587"/>
                </a:lnTo>
                <a:lnTo>
                  <a:pt x="52743" y="50790"/>
                </a:lnTo>
                <a:lnTo>
                  <a:pt x="54478" y="46990"/>
                </a:lnTo>
                <a:lnTo>
                  <a:pt x="56757" y="43192"/>
                </a:lnTo>
                <a:lnTo>
                  <a:pt x="59254" y="39177"/>
                </a:lnTo>
                <a:lnTo>
                  <a:pt x="62075" y="35161"/>
                </a:lnTo>
                <a:lnTo>
                  <a:pt x="65548" y="31146"/>
                </a:lnTo>
                <a:lnTo>
                  <a:pt x="69130" y="26914"/>
                </a:lnTo>
                <a:lnTo>
                  <a:pt x="73144" y="22573"/>
                </a:lnTo>
                <a:lnTo>
                  <a:pt x="77702" y="18123"/>
                </a:lnTo>
                <a:lnTo>
                  <a:pt x="82477" y="13782"/>
                </a:lnTo>
                <a:lnTo>
                  <a:pt x="87904" y="9116"/>
                </a:lnTo>
                <a:lnTo>
                  <a:pt x="93439" y="4558"/>
                </a:lnTo>
                <a:lnTo>
                  <a:pt x="99515" y="0"/>
                </a:lnTo>
                <a:lnTo>
                  <a:pt x="99515" y="0"/>
                </a:lnTo>
                <a:lnTo>
                  <a:pt x="100492" y="6077"/>
                </a:lnTo>
                <a:lnTo>
                  <a:pt x="101794" y="12046"/>
                </a:lnTo>
                <a:lnTo>
                  <a:pt x="103205" y="17905"/>
                </a:lnTo>
                <a:lnTo>
                  <a:pt x="104833" y="24092"/>
                </a:lnTo>
                <a:lnTo>
                  <a:pt x="106787" y="29953"/>
                </a:lnTo>
                <a:lnTo>
                  <a:pt x="108849" y="35920"/>
                </a:lnTo>
                <a:lnTo>
                  <a:pt x="111236" y="41781"/>
                </a:lnTo>
                <a:lnTo>
                  <a:pt x="113623" y="47533"/>
                </a:lnTo>
                <a:lnTo>
                  <a:pt x="116554" y="53502"/>
                </a:lnTo>
                <a:lnTo>
                  <a:pt x="119592" y="59362"/>
                </a:lnTo>
                <a:lnTo>
                  <a:pt x="122631" y="65114"/>
                </a:lnTo>
                <a:lnTo>
                  <a:pt x="126104" y="70974"/>
                </a:lnTo>
                <a:lnTo>
                  <a:pt x="129903" y="76725"/>
                </a:lnTo>
                <a:lnTo>
                  <a:pt x="133700" y="82477"/>
                </a:lnTo>
                <a:lnTo>
                  <a:pt x="137716" y="88229"/>
                </a:lnTo>
                <a:lnTo>
                  <a:pt x="142165" y="93981"/>
                </a:lnTo>
                <a:lnTo>
                  <a:pt x="151498" y="105810"/>
                </a:lnTo>
                <a:lnTo>
                  <a:pt x="158986" y="96261"/>
                </a:lnTo>
                <a:lnTo>
                  <a:pt x="158986" y="96261"/>
                </a:lnTo>
                <a:lnTo>
                  <a:pt x="165389" y="88229"/>
                </a:lnTo>
                <a:lnTo>
                  <a:pt x="171792" y="80524"/>
                </a:lnTo>
                <a:lnTo>
                  <a:pt x="178086" y="73688"/>
                </a:lnTo>
                <a:lnTo>
                  <a:pt x="184379" y="67176"/>
                </a:lnTo>
                <a:lnTo>
                  <a:pt x="190457" y="61098"/>
                </a:lnTo>
                <a:lnTo>
                  <a:pt x="196535" y="55781"/>
                </a:lnTo>
                <a:lnTo>
                  <a:pt x="202504" y="50790"/>
                </a:lnTo>
                <a:lnTo>
                  <a:pt x="208473" y="46339"/>
                </a:lnTo>
                <a:lnTo>
                  <a:pt x="214333" y="42541"/>
                </a:lnTo>
                <a:lnTo>
                  <a:pt x="220084" y="39177"/>
                </a:lnTo>
                <a:lnTo>
                  <a:pt x="225836" y="36247"/>
                </a:lnTo>
                <a:lnTo>
                  <a:pt x="231371" y="33968"/>
                </a:lnTo>
                <a:lnTo>
                  <a:pt x="234193" y="32990"/>
                </a:lnTo>
                <a:lnTo>
                  <a:pt x="236906" y="32123"/>
                </a:lnTo>
                <a:lnTo>
                  <a:pt x="239727" y="31364"/>
                </a:lnTo>
                <a:lnTo>
                  <a:pt x="242440" y="30712"/>
                </a:lnTo>
                <a:lnTo>
                  <a:pt x="245152" y="30386"/>
                </a:lnTo>
                <a:lnTo>
                  <a:pt x="247759" y="29953"/>
                </a:lnTo>
                <a:lnTo>
                  <a:pt x="250472" y="29735"/>
                </a:lnTo>
                <a:lnTo>
                  <a:pt x="253184" y="29735"/>
                </a:lnTo>
                <a:lnTo>
                  <a:pt x="253184" y="29735"/>
                </a:lnTo>
                <a:lnTo>
                  <a:pt x="257091" y="29953"/>
                </a:lnTo>
                <a:lnTo>
                  <a:pt x="261107" y="30495"/>
                </a:lnTo>
                <a:lnTo>
                  <a:pt x="265013" y="31472"/>
                </a:lnTo>
                <a:lnTo>
                  <a:pt x="268594" y="32883"/>
                </a:lnTo>
                <a:lnTo>
                  <a:pt x="272284" y="34727"/>
                </a:lnTo>
                <a:lnTo>
                  <a:pt x="275648" y="36898"/>
                </a:lnTo>
                <a:lnTo>
                  <a:pt x="278904" y="39285"/>
                </a:lnTo>
                <a:lnTo>
                  <a:pt x="282160" y="42432"/>
                </a:lnTo>
                <a:lnTo>
                  <a:pt x="285198" y="45580"/>
                </a:lnTo>
                <a:lnTo>
                  <a:pt x="288128" y="49487"/>
                </a:lnTo>
                <a:lnTo>
                  <a:pt x="290950" y="53502"/>
                </a:lnTo>
                <a:lnTo>
                  <a:pt x="293663" y="58060"/>
                </a:lnTo>
                <a:lnTo>
                  <a:pt x="296268" y="63053"/>
                </a:lnTo>
                <a:lnTo>
                  <a:pt x="298547" y="68369"/>
                </a:lnTo>
                <a:lnTo>
                  <a:pt x="301043" y="73903"/>
                </a:lnTo>
                <a:lnTo>
                  <a:pt x="303213" y="79980"/>
                </a:lnTo>
                <a:lnTo>
                  <a:pt x="303213" y="79980"/>
                </a:lnTo>
                <a:lnTo>
                  <a:pt x="298982" y="79657"/>
                </a:lnTo>
                <a:lnTo>
                  <a:pt x="296160" y="79439"/>
                </a:lnTo>
                <a:lnTo>
                  <a:pt x="296160" y="79439"/>
                </a:lnTo>
                <a:lnTo>
                  <a:pt x="294206" y="79439"/>
                </a:lnTo>
                <a:lnTo>
                  <a:pt x="292144" y="79765"/>
                </a:lnTo>
                <a:lnTo>
                  <a:pt x="289973" y="80198"/>
                </a:lnTo>
                <a:lnTo>
                  <a:pt x="287911" y="80741"/>
                </a:lnTo>
                <a:lnTo>
                  <a:pt x="285631" y="81283"/>
                </a:lnTo>
                <a:lnTo>
                  <a:pt x="283136" y="82260"/>
                </a:lnTo>
                <a:lnTo>
                  <a:pt x="278144" y="84431"/>
                </a:lnTo>
                <a:lnTo>
                  <a:pt x="272610" y="87252"/>
                </a:lnTo>
                <a:lnTo>
                  <a:pt x="266858" y="90725"/>
                </a:lnTo>
                <a:lnTo>
                  <a:pt x="260564" y="94740"/>
                </a:lnTo>
                <a:lnTo>
                  <a:pt x="254052" y="99516"/>
                </a:lnTo>
                <a:lnTo>
                  <a:pt x="254052" y="99516"/>
                </a:lnTo>
                <a:lnTo>
                  <a:pt x="247432" y="104616"/>
                </a:lnTo>
                <a:lnTo>
                  <a:pt x="241138" y="109826"/>
                </a:lnTo>
                <a:lnTo>
                  <a:pt x="234952" y="115360"/>
                </a:lnTo>
                <a:lnTo>
                  <a:pt x="229092" y="120893"/>
                </a:lnTo>
                <a:lnTo>
                  <a:pt x="223556" y="126539"/>
                </a:lnTo>
                <a:lnTo>
                  <a:pt x="218131" y="132506"/>
                </a:lnTo>
                <a:lnTo>
                  <a:pt x="213248" y="138367"/>
                </a:lnTo>
                <a:lnTo>
                  <a:pt x="208473" y="144662"/>
                </a:lnTo>
                <a:lnTo>
                  <a:pt x="199031" y="157358"/>
                </a:lnTo>
                <a:lnTo>
                  <a:pt x="208038" y="166147"/>
                </a:lnTo>
                <a:lnTo>
                  <a:pt x="208038" y="166147"/>
                </a:lnTo>
                <a:lnTo>
                  <a:pt x="214333" y="172009"/>
                </a:lnTo>
                <a:lnTo>
                  <a:pt x="220626" y="177543"/>
                </a:lnTo>
                <a:lnTo>
                  <a:pt x="226921" y="182536"/>
                </a:lnTo>
                <a:lnTo>
                  <a:pt x="233216" y="187309"/>
                </a:lnTo>
                <a:lnTo>
                  <a:pt x="239727" y="191652"/>
                </a:lnTo>
                <a:lnTo>
                  <a:pt x="246238" y="195667"/>
                </a:lnTo>
                <a:lnTo>
                  <a:pt x="252750" y="199357"/>
                </a:lnTo>
                <a:lnTo>
                  <a:pt x="259261" y="202612"/>
                </a:lnTo>
                <a:lnTo>
                  <a:pt x="265773" y="205216"/>
                </a:lnTo>
                <a:lnTo>
                  <a:pt x="272393" y="207713"/>
                </a:lnTo>
                <a:lnTo>
                  <a:pt x="278904" y="209774"/>
                </a:lnTo>
                <a:lnTo>
                  <a:pt x="285631" y="211511"/>
                </a:lnTo>
                <a:lnTo>
                  <a:pt x="292252" y="212922"/>
                </a:lnTo>
                <a:lnTo>
                  <a:pt x="298982" y="213790"/>
                </a:lnTo>
                <a:lnTo>
                  <a:pt x="305709" y="214440"/>
                </a:lnTo>
                <a:lnTo>
                  <a:pt x="312546" y="214550"/>
                </a:lnTo>
                <a:lnTo>
                  <a:pt x="312546" y="214550"/>
                </a:lnTo>
                <a:lnTo>
                  <a:pt x="308965" y="221605"/>
                </a:lnTo>
                <a:lnTo>
                  <a:pt x="305276" y="228332"/>
                </a:lnTo>
                <a:lnTo>
                  <a:pt x="301477" y="234626"/>
                </a:lnTo>
                <a:lnTo>
                  <a:pt x="297786" y="240378"/>
                </a:lnTo>
                <a:lnTo>
                  <a:pt x="293989" y="245479"/>
                </a:lnTo>
                <a:lnTo>
                  <a:pt x="290191" y="250472"/>
                </a:lnTo>
                <a:lnTo>
                  <a:pt x="286609" y="254921"/>
                </a:lnTo>
                <a:lnTo>
                  <a:pt x="282703" y="258718"/>
                </a:lnTo>
                <a:lnTo>
                  <a:pt x="278904" y="262083"/>
                </a:lnTo>
                <a:lnTo>
                  <a:pt x="275106" y="265230"/>
                </a:lnTo>
                <a:lnTo>
                  <a:pt x="271090" y="267617"/>
                </a:lnTo>
                <a:lnTo>
                  <a:pt x="267291" y="269788"/>
                </a:lnTo>
                <a:lnTo>
                  <a:pt x="263494" y="271307"/>
                </a:lnTo>
                <a:lnTo>
                  <a:pt x="259478" y="272392"/>
                </a:lnTo>
                <a:lnTo>
                  <a:pt x="255570" y="273153"/>
                </a:lnTo>
                <a:lnTo>
                  <a:pt x="253511" y="273368"/>
                </a:lnTo>
                <a:lnTo>
                  <a:pt x="251556" y="273368"/>
                </a:lnTo>
                <a:lnTo>
                  <a:pt x="251556" y="273368"/>
                </a:lnTo>
                <a:lnTo>
                  <a:pt x="247974" y="273153"/>
                </a:lnTo>
                <a:lnTo>
                  <a:pt x="243960" y="272609"/>
                </a:lnTo>
                <a:lnTo>
                  <a:pt x="239944" y="271634"/>
                </a:lnTo>
                <a:lnTo>
                  <a:pt x="235712" y="270331"/>
                </a:lnTo>
                <a:lnTo>
                  <a:pt x="231155" y="268377"/>
                </a:lnTo>
                <a:lnTo>
                  <a:pt x="226595" y="266315"/>
                </a:lnTo>
                <a:lnTo>
                  <a:pt x="221604" y="263819"/>
                </a:lnTo>
                <a:lnTo>
                  <a:pt x="216612" y="260780"/>
                </a:lnTo>
                <a:lnTo>
                  <a:pt x="211294" y="257525"/>
                </a:lnTo>
                <a:lnTo>
                  <a:pt x="205976" y="253727"/>
                </a:lnTo>
                <a:lnTo>
                  <a:pt x="200225" y="249711"/>
                </a:lnTo>
                <a:lnTo>
                  <a:pt x="194256" y="245153"/>
                </a:lnTo>
                <a:lnTo>
                  <a:pt x="188179" y="240378"/>
                </a:lnTo>
                <a:lnTo>
                  <a:pt x="182101" y="235060"/>
                </a:lnTo>
                <a:lnTo>
                  <a:pt x="175590" y="229308"/>
                </a:lnTo>
                <a:lnTo>
                  <a:pt x="168861" y="223231"/>
                </a:lnTo>
                <a:close/>
              </a:path>
            </a:pathLst>
          </a:custGeom>
          <a:solidFill>
            <a:srgbClr val="FF0000"/>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600" b="1" dirty="0">
              <a:solidFill>
                <a:srgbClr val="FFFFFF"/>
              </a:solidFill>
              <a:latin typeface="Calibri" charset="0"/>
              <a:ea typeface="Calibri" charset="0"/>
              <a:cs typeface="Calibri" charset="0"/>
            </a:endParaRPr>
          </a:p>
        </p:txBody>
      </p:sp>
      <p:sp>
        <p:nvSpPr>
          <p:cNvPr id="103" name="Freeform 102"/>
          <p:cNvSpPr/>
          <p:nvPr/>
        </p:nvSpPr>
        <p:spPr bwMode="auto">
          <a:xfrm>
            <a:off x="8123944" y="3833840"/>
            <a:ext cx="143102" cy="111386"/>
          </a:xfrm>
          <a:custGeom>
            <a:avLst/>
            <a:gdLst/>
            <a:ahLst/>
            <a:cxnLst/>
            <a:rect l="0" t="0" r="0" b="0"/>
            <a:pathLst>
              <a:path w="312547" h="290191">
                <a:moveTo>
                  <a:pt x="154537" y="210209"/>
                </a:moveTo>
                <a:lnTo>
                  <a:pt x="154537" y="210209"/>
                </a:lnTo>
                <a:lnTo>
                  <a:pt x="149979" y="216720"/>
                </a:lnTo>
                <a:lnTo>
                  <a:pt x="149979" y="216720"/>
                </a:lnTo>
                <a:lnTo>
                  <a:pt x="143901" y="225619"/>
                </a:lnTo>
                <a:lnTo>
                  <a:pt x="138150" y="234084"/>
                </a:lnTo>
                <a:lnTo>
                  <a:pt x="132398" y="241681"/>
                </a:lnTo>
                <a:lnTo>
                  <a:pt x="126647" y="248952"/>
                </a:lnTo>
                <a:lnTo>
                  <a:pt x="121329" y="255463"/>
                </a:lnTo>
                <a:lnTo>
                  <a:pt x="116012" y="261540"/>
                </a:lnTo>
                <a:lnTo>
                  <a:pt x="110802" y="266858"/>
                </a:lnTo>
                <a:lnTo>
                  <a:pt x="105594" y="271850"/>
                </a:lnTo>
                <a:lnTo>
                  <a:pt x="100818" y="276082"/>
                </a:lnTo>
                <a:lnTo>
                  <a:pt x="96043" y="279880"/>
                </a:lnTo>
                <a:lnTo>
                  <a:pt x="91485" y="282919"/>
                </a:lnTo>
                <a:lnTo>
                  <a:pt x="86927" y="285632"/>
                </a:lnTo>
                <a:lnTo>
                  <a:pt x="84648" y="286717"/>
                </a:lnTo>
                <a:lnTo>
                  <a:pt x="82477" y="287477"/>
                </a:lnTo>
                <a:lnTo>
                  <a:pt x="80414" y="288454"/>
                </a:lnTo>
                <a:lnTo>
                  <a:pt x="78355" y="288996"/>
                </a:lnTo>
                <a:lnTo>
                  <a:pt x="76183" y="289647"/>
                </a:lnTo>
                <a:lnTo>
                  <a:pt x="74338" y="289757"/>
                </a:lnTo>
                <a:lnTo>
                  <a:pt x="72168" y="290190"/>
                </a:lnTo>
                <a:lnTo>
                  <a:pt x="70323" y="290190"/>
                </a:lnTo>
                <a:lnTo>
                  <a:pt x="70323" y="290190"/>
                </a:lnTo>
                <a:lnTo>
                  <a:pt x="65765" y="289972"/>
                </a:lnTo>
                <a:lnTo>
                  <a:pt x="61315" y="289213"/>
                </a:lnTo>
                <a:lnTo>
                  <a:pt x="56974" y="288128"/>
                </a:lnTo>
                <a:lnTo>
                  <a:pt x="52525" y="286609"/>
                </a:lnTo>
                <a:lnTo>
                  <a:pt x="48183" y="284438"/>
                </a:lnTo>
                <a:lnTo>
                  <a:pt x="43517" y="281942"/>
                </a:lnTo>
                <a:lnTo>
                  <a:pt x="39178" y="279122"/>
                </a:lnTo>
                <a:lnTo>
                  <a:pt x="34726" y="275648"/>
                </a:lnTo>
                <a:lnTo>
                  <a:pt x="30387" y="271634"/>
                </a:lnTo>
                <a:lnTo>
                  <a:pt x="25937" y="267509"/>
                </a:lnTo>
                <a:lnTo>
                  <a:pt x="21813" y="262733"/>
                </a:lnTo>
                <a:lnTo>
                  <a:pt x="17364" y="257308"/>
                </a:lnTo>
                <a:lnTo>
                  <a:pt x="13023" y="251664"/>
                </a:lnTo>
                <a:lnTo>
                  <a:pt x="8573" y="245479"/>
                </a:lnTo>
                <a:lnTo>
                  <a:pt x="4340" y="238859"/>
                </a:lnTo>
                <a:lnTo>
                  <a:pt x="0" y="231805"/>
                </a:lnTo>
                <a:lnTo>
                  <a:pt x="0" y="231805"/>
                </a:lnTo>
                <a:lnTo>
                  <a:pt x="6837" y="232130"/>
                </a:lnTo>
                <a:lnTo>
                  <a:pt x="6837" y="232130"/>
                </a:lnTo>
                <a:lnTo>
                  <a:pt x="9333" y="232130"/>
                </a:lnTo>
                <a:lnTo>
                  <a:pt x="12047" y="231913"/>
                </a:lnTo>
                <a:lnTo>
                  <a:pt x="14542" y="231588"/>
                </a:lnTo>
                <a:lnTo>
                  <a:pt x="17147" y="231154"/>
                </a:lnTo>
                <a:lnTo>
                  <a:pt x="22356" y="230068"/>
                </a:lnTo>
                <a:lnTo>
                  <a:pt x="27673" y="228332"/>
                </a:lnTo>
                <a:lnTo>
                  <a:pt x="33207" y="226053"/>
                </a:lnTo>
                <a:lnTo>
                  <a:pt x="38743" y="223341"/>
                </a:lnTo>
                <a:lnTo>
                  <a:pt x="44277" y="220302"/>
                </a:lnTo>
                <a:lnTo>
                  <a:pt x="49813" y="216720"/>
                </a:lnTo>
                <a:lnTo>
                  <a:pt x="55564" y="212488"/>
                </a:lnTo>
                <a:lnTo>
                  <a:pt x="61315" y="207930"/>
                </a:lnTo>
                <a:lnTo>
                  <a:pt x="67284" y="202721"/>
                </a:lnTo>
                <a:lnTo>
                  <a:pt x="73144" y="197186"/>
                </a:lnTo>
                <a:lnTo>
                  <a:pt x="79330" y="191327"/>
                </a:lnTo>
                <a:lnTo>
                  <a:pt x="85190" y="184597"/>
                </a:lnTo>
                <a:lnTo>
                  <a:pt x="91485" y="177760"/>
                </a:lnTo>
                <a:lnTo>
                  <a:pt x="97671" y="170055"/>
                </a:lnTo>
                <a:lnTo>
                  <a:pt x="106027" y="159637"/>
                </a:lnTo>
                <a:lnTo>
                  <a:pt x="95174" y="147809"/>
                </a:lnTo>
                <a:lnTo>
                  <a:pt x="95174" y="147809"/>
                </a:lnTo>
                <a:lnTo>
                  <a:pt x="89748" y="141840"/>
                </a:lnTo>
                <a:lnTo>
                  <a:pt x="84431" y="135979"/>
                </a:lnTo>
                <a:lnTo>
                  <a:pt x="79656" y="130010"/>
                </a:lnTo>
                <a:lnTo>
                  <a:pt x="75316" y="124476"/>
                </a:lnTo>
                <a:lnTo>
                  <a:pt x="71300" y="118942"/>
                </a:lnTo>
                <a:lnTo>
                  <a:pt x="67393" y="113406"/>
                </a:lnTo>
                <a:lnTo>
                  <a:pt x="64029" y="108089"/>
                </a:lnTo>
                <a:lnTo>
                  <a:pt x="61098" y="102880"/>
                </a:lnTo>
                <a:lnTo>
                  <a:pt x="58495" y="97780"/>
                </a:lnTo>
                <a:lnTo>
                  <a:pt x="56215" y="92787"/>
                </a:lnTo>
                <a:lnTo>
                  <a:pt x="54044" y="88012"/>
                </a:lnTo>
                <a:lnTo>
                  <a:pt x="52525" y="83237"/>
                </a:lnTo>
                <a:lnTo>
                  <a:pt x="51222" y="78462"/>
                </a:lnTo>
                <a:lnTo>
                  <a:pt x="50463" y="74121"/>
                </a:lnTo>
                <a:lnTo>
                  <a:pt x="49813" y="69672"/>
                </a:lnTo>
                <a:lnTo>
                  <a:pt x="49704" y="65331"/>
                </a:lnTo>
                <a:lnTo>
                  <a:pt x="49704" y="65331"/>
                </a:lnTo>
                <a:lnTo>
                  <a:pt x="49813" y="61858"/>
                </a:lnTo>
                <a:lnTo>
                  <a:pt x="50463" y="58277"/>
                </a:lnTo>
                <a:lnTo>
                  <a:pt x="51440" y="54587"/>
                </a:lnTo>
                <a:lnTo>
                  <a:pt x="52743" y="50790"/>
                </a:lnTo>
                <a:lnTo>
                  <a:pt x="54478" y="46990"/>
                </a:lnTo>
                <a:lnTo>
                  <a:pt x="56757" y="43192"/>
                </a:lnTo>
                <a:lnTo>
                  <a:pt x="59254" y="39177"/>
                </a:lnTo>
                <a:lnTo>
                  <a:pt x="62075" y="35161"/>
                </a:lnTo>
                <a:lnTo>
                  <a:pt x="65548" y="31146"/>
                </a:lnTo>
                <a:lnTo>
                  <a:pt x="69130" y="26914"/>
                </a:lnTo>
                <a:lnTo>
                  <a:pt x="73144" y="22573"/>
                </a:lnTo>
                <a:lnTo>
                  <a:pt x="77702" y="18123"/>
                </a:lnTo>
                <a:lnTo>
                  <a:pt x="82477" y="13782"/>
                </a:lnTo>
                <a:lnTo>
                  <a:pt x="87904" y="9116"/>
                </a:lnTo>
                <a:lnTo>
                  <a:pt x="93439" y="4558"/>
                </a:lnTo>
                <a:lnTo>
                  <a:pt x="99515" y="0"/>
                </a:lnTo>
                <a:lnTo>
                  <a:pt x="99515" y="0"/>
                </a:lnTo>
                <a:lnTo>
                  <a:pt x="100492" y="6077"/>
                </a:lnTo>
                <a:lnTo>
                  <a:pt x="101794" y="12046"/>
                </a:lnTo>
                <a:lnTo>
                  <a:pt x="103205" y="17905"/>
                </a:lnTo>
                <a:lnTo>
                  <a:pt x="104833" y="24092"/>
                </a:lnTo>
                <a:lnTo>
                  <a:pt x="106787" y="29953"/>
                </a:lnTo>
                <a:lnTo>
                  <a:pt x="108849" y="35920"/>
                </a:lnTo>
                <a:lnTo>
                  <a:pt x="111236" y="41781"/>
                </a:lnTo>
                <a:lnTo>
                  <a:pt x="113623" y="47533"/>
                </a:lnTo>
                <a:lnTo>
                  <a:pt x="116554" y="53502"/>
                </a:lnTo>
                <a:lnTo>
                  <a:pt x="119592" y="59362"/>
                </a:lnTo>
                <a:lnTo>
                  <a:pt x="122631" y="65114"/>
                </a:lnTo>
                <a:lnTo>
                  <a:pt x="126104" y="70974"/>
                </a:lnTo>
                <a:lnTo>
                  <a:pt x="129903" y="76725"/>
                </a:lnTo>
                <a:lnTo>
                  <a:pt x="133700" y="82477"/>
                </a:lnTo>
                <a:lnTo>
                  <a:pt x="137716" y="88229"/>
                </a:lnTo>
                <a:lnTo>
                  <a:pt x="142165" y="93981"/>
                </a:lnTo>
                <a:lnTo>
                  <a:pt x="151498" y="105810"/>
                </a:lnTo>
                <a:lnTo>
                  <a:pt x="158986" y="96261"/>
                </a:lnTo>
                <a:lnTo>
                  <a:pt x="158986" y="96261"/>
                </a:lnTo>
                <a:lnTo>
                  <a:pt x="165389" y="88229"/>
                </a:lnTo>
                <a:lnTo>
                  <a:pt x="171792" y="80524"/>
                </a:lnTo>
                <a:lnTo>
                  <a:pt x="178086" y="73688"/>
                </a:lnTo>
                <a:lnTo>
                  <a:pt x="184379" y="67176"/>
                </a:lnTo>
                <a:lnTo>
                  <a:pt x="190457" y="61098"/>
                </a:lnTo>
                <a:lnTo>
                  <a:pt x="196535" y="55781"/>
                </a:lnTo>
                <a:lnTo>
                  <a:pt x="202504" y="50790"/>
                </a:lnTo>
                <a:lnTo>
                  <a:pt x="208473" y="46339"/>
                </a:lnTo>
                <a:lnTo>
                  <a:pt x="214333" y="42541"/>
                </a:lnTo>
                <a:lnTo>
                  <a:pt x="220084" y="39177"/>
                </a:lnTo>
                <a:lnTo>
                  <a:pt x="225836" y="36247"/>
                </a:lnTo>
                <a:lnTo>
                  <a:pt x="231371" y="33968"/>
                </a:lnTo>
                <a:lnTo>
                  <a:pt x="234193" y="32990"/>
                </a:lnTo>
                <a:lnTo>
                  <a:pt x="236906" y="32123"/>
                </a:lnTo>
                <a:lnTo>
                  <a:pt x="239727" y="31364"/>
                </a:lnTo>
                <a:lnTo>
                  <a:pt x="242440" y="30712"/>
                </a:lnTo>
                <a:lnTo>
                  <a:pt x="245152" y="30386"/>
                </a:lnTo>
                <a:lnTo>
                  <a:pt x="247759" y="29953"/>
                </a:lnTo>
                <a:lnTo>
                  <a:pt x="250472" y="29735"/>
                </a:lnTo>
                <a:lnTo>
                  <a:pt x="253184" y="29735"/>
                </a:lnTo>
                <a:lnTo>
                  <a:pt x="253184" y="29735"/>
                </a:lnTo>
                <a:lnTo>
                  <a:pt x="257091" y="29953"/>
                </a:lnTo>
                <a:lnTo>
                  <a:pt x="261107" y="30495"/>
                </a:lnTo>
                <a:lnTo>
                  <a:pt x="265013" y="31472"/>
                </a:lnTo>
                <a:lnTo>
                  <a:pt x="268594" y="32883"/>
                </a:lnTo>
                <a:lnTo>
                  <a:pt x="272284" y="34727"/>
                </a:lnTo>
                <a:lnTo>
                  <a:pt x="275648" y="36898"/>
                </a:lnTo>
                <a:lnTo>
                  <a:pt x="278904" y="39285"/>
                </a:lnTo>
                <a:lnTo>
                  <a:pt x="282160" y="42432"/>
                </a:lnTo>
                <a:lnTo>
                  <a:pt x="285198" y="45580"/>
                </a:lnTo>
                <a:lnTo>
                  <a:pt x="288128" y="49487"/>
                </a:lnTo>
                <a:lnTo>
                  <a:pt x="290950" y="53502"/>
                </a:lnTo>
                <a:lnTo>
                  <a:pt x="293663" y="58060"/>
                </a:lnTo>
                <a:lnTo>
                  <a:pt x="296268" y="63053"/>
                </a:lnTo>
                <a:lnTo>
                  <a:pt x="298547" y="68369"/>
                </a:lnTo>
                <a:lnTo>
                  <a:pt x="301043" y="73903"/>
                </a:lnTo>
                <a:lnTo>
                  <a:pt x="303213" y="79980"/>
                </a:lnTo>
                <a:lnTo>
                  <a:pt x="303213" y="79980"/>
                </a:lnTo>
                <a:lnTo>
                  <a:pt x="298982" y="79657"/>
                </a:lnTo>
                <a:lnTo>
                  <a:pt x="296160" y="79439"/>
                </a:lnTo>
                <a:lnTo>
                  <a:pt x="296160" y="79439"/>
                </a:lnTo>
                <a:lnTo>
                  <a:pt x="294206" y="79439"/>
                </a:lnTo>
                <a:lnTo>
                  <a:pt x="292144" y="79765"/>
                </a:lnTo>
                <a:lnTo>
                  <a:pt x="289973" y="80198"/>
                </a:lnTo>
                <a:lnTo>
                  <a:pt x="287911" y="80741"/>
                </a:lnTo>
                <a:lnTo>
                  <a:pt x="285631" y="81283"/>
                </a:lnTo>
                <a:lnTo>
                  <a:pt x="283136" y="82260"/>
                </a:lnTo>
                <a:lnTo>
                  <a:pt x="278144" y="84431"/>
                </a:lnTo>
                <a:lnTo>
                  <a:pt x="272610" y="87252"/>
                </a:lnTo>
                <a:lnTo>
                  <a:pt x="266858" y="90725"/>
                </a:lnTo>
                <a:lnTo>
                  <a:pt x="260564" y="94740"/>
                </a:lnTo>
                <a:lnTo>
                  <a:pt x="254052" y="99516"/>
                </a:lnTo>
                <a:lnTo>
                  <a:pt x="254052" y="99516"/>
                </a:lnTo>
                <a:lnTo>
                  <a:pt x="247432" y="104616"/>
                </a:lnTo>
                <a:lnTo>
                  <a:pt x="241138" y="109826"/>
                </a:lnTo>
                <a:lnTo>
                  <a:pt x="234952" y="115360"/>
                </a:lnTo>
                <a:lnTo>
                  <a:pt x="229092" y="120893"/>
                </a:lnTo>
                <a:lnTo>
                  <a:pt x="223556" y="126539"/>
                </a:lnTo>
                <a:lnTo>
                  <a:pt x="218131" y="132506"/>
                </a:lnTo>
                <a:lnTo>
                  <a:pt x="213248" y="138367"/>
                </a:lnTo>
                <a:lnTo>
                  <a:pt x="208473" y="144662"/>
                </a:lnTo>
                <a:lnTo>
                  <a:pt x="199031" y="157358"/>
                </a:lnTo>
                <a:lnTo>
                  <a:pt x="208038" y="166147"/>
                </a:lnTo>
                <a:lnTo>
                  <a:pt x="208038" y="166147"/>
                </a:lnTo>
                <a:lnTo>
                  <a:pt x="214333" y="172009"/>
                </a:lnTo>
                <a:lnTo>
                  <a:pt x="220626" y="177543"/>
                </a:lnTo>
                <a:lnTo>
                  <a:pt x="226921" y="182536"/>
                </a:lnTo>
                <a:lnTo>
                  <a:pt x="233216" y="187309"/>
                </a:lnTo>
                <a:lnTo>
                  <a:pt x="239727" y="191652"/>
                </a:lnTo>
                <a:lnTo>
                  <a:pt x="246238" y="195667"/>
                </a:lnTo>
                <a:lnTo>
                  <a:pt x="252750" y="199357"/>
                </a:lnTo>
                <a:lnTo>
                  <a:pt x="259261" y="202612"/>
                </a:lnTo>
                <a:lnTo>
                  <a:pt x="265773" y="205216"/>
                </a:lnTo>
                <a:lnTo>
                  <a:pt x="272393" y="207713"/>
                </a:lnTo>
                <a:lnTo>
                  <a:pt x="278904" y="209774"/>
                </a:lnTo>
                <a:lnTo>
                  <a:pt x="285631" y="211511"/>
                </a:lnTo>
                <a:lnTo>
                  <a:pt x="292252" y="212922"/>
                </a:lnTo>
                <a:lnTo>
                  <a:pt x="298982" y="213790"/>
                </a:lnTo>
                <a:lnTo>
                  <a:pt x="305709" y="214440"/>
                </a:lnTo>
                <a:lnTo>
                  <a:pt x="312546" y="214550"/>
                </a:lnTo>
                <a:lnTo>
                  <a:pt x="312546" y="214550"/>
                </a:lnTo>
                <a:lnTo>
                  <a:pt x="308965" y="221605"/>
                </a:lnTo>
                <a:lnTo>
                  <a:pt x="305276" y="228332"/>
                </a:lnTo>
                <a:lnTo>
                  <a:pt x="301477" y="234626"/>
                </a:lnTo>
                <a:lnTo>
                  <a:pt x="297786" y="240378"/>
                </a:lnTo>
                <a:lnTo>
                  <a:pt x="293989" y="245479"/>
                </a:lnTo>
                <a:lnTo>
                  <a:pt x="290191" y="250472"/>
                </a:lnTo>
                <a:lnTo>
                  <a:pt x="286609" y="254921"/>
                </a:lnTo>
                <a:lnTo>
                  <a:pt x="282703" y="258718"/>
                </a:lnTo>
                <a:lnTo>
                  <a:pt x="278904" y="262083"/>
                </a:lnTo>
                <a:lnTo>
                  <a:pt x="275106" y="265230"/>
                </a:lnTo>
                <a:lnTo>
                  <a:pt x="271090" y="267617"/>
                </a:lnTo>
                <a:lnTo>
                  <a:pt x="267291" y="269788"/>
                </a:lnTo>
                <a:lnTo>
                  <a:pt x="263494" y="271307"/>
                </a:lnTo>
                <a:lnTo>
                  <a:pt x="259478" y="272392"/>
                </a:lnTo>
                <a:lnTo>
                  <a:pt x="255570" y="273153"/>
                </a:lnTo>
                <a:lnTo>
                  <a:pt x="253511" y="273368"/>
                </a:lnTo>
                <a:lnTo>
                  <a:pt x="251556" y="273368"/>
                </a:lnTo>
                <a:lnTo>
                  <a:pt x="251556" y="273368"/>
                </a:lnTo>
                <a:lnTo>
                  <a:pt x="247974" y="273153"/>
                </a:lnTo>
                <a:lnTo>
                  <a:pt x="243960" y="272609"/>
                </a:lnTo>
                <a:lnTo>
                  <a:pt x="239944" y="271634"/>
                </a:lnTo>
                <a:lnTo>
                  <a:pt x="235712" y="270331"/>
                </a:lnTo>
                <a:lnTo>
                  <a:pt x="231155" y="268377"/>
                </a:lnTo>
                <a:lnTo>
                  <a:pt x="226595" y="266315"/>
                </a:lnTo>
                <a:lnTo>
                  <a:pt x="221604" y="263819"/>
                </a:lnTo>
                <a:lnTo>
                  <a:pt x="216612" y="260780"/>
                </a:lnTo>
                <a:lnTo>
                  <a:pt x="211294" y="257525"/>
                </a:lnTo>
                <a:lnTo>
                  <a:pt x="205976" y="253727"/>
                </a:lnTo>
                <a:lnTo>
                  <a:pt x="200225" y="249711"/>
                </a:lnTo>
                <a:lnTo>
                  <a:pt x="194256" y="245153"/>
                </a:lnTo>
                <a:lnTo>
                  <a:pt x="188179" y="240378"/>
                </a:lnTo>
                <a:lnTo>
                  <a:pt x="182101" y="235060"/>
                </a:lnTo>
                <a:lnTo>
                  <a:pt x="175590" y="229308"/>
                </a:lnTo>
                <a:lnTo>
                  <a:pt x="168861" y="223231"/>
                </a:lnTo>
                <a:close/>
              </a:path>
            </a:pathLst>
          </a:custGeom>
          <a:solidFill>
            <a:srgbClr val="FF0000"/>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600" b="1" dirty="0">
              <a:solidFill>
                <a:srgbClr val="FFFFFF"/>
              </a:solidFill>
              <a:latin typeface="Calibri" charset="0"/>
              <a:ea typeface="Calibri" charset="0"/>
              <a:cs typeface="Calibri" charset="0"/>
            </a:endParaRPr>
          </a:p>
        </p:txBody>
      </p:sp>
      <p:sp>
        <p:nvSpPr>
          <p:cNvPr id="104" name="Freeform 103"/>
          <p:cNvSpPr/>
          <p:nvPr/>
        </p:nvSpPr>
        <p:spPr bwMode="auto">
          <a:xfrm>
            <a:off x="7562564" y="3821924"/>
            <a:ext cx="170011" cy="135212"/>
          </a:xfrm>
          <a:custGeom>
            <a:avLst/>
            <a:gdLst/>
            <a:ahLst/>
            <a:cxnLst/>
            <a:rect l="0" t="0" r="0" b="0"/>
            <a:pathLst>
              <a:path w="429015" h="407000">
                <a:moveTo>
                  <a:pt x="418148" y="0"/>
                </a:moveTo>
                <a:lnTo>
                  <a:pt x="418148" y="0"/>
                </a:lnTo>
                <a:lnTo>
                  <a:pt x="429014" y="15381"/>
                </a:lnTo>
                <a:lnTo>
                  <a:pt x="429014" y="15381"/>
                </a:lnTo>
                <a:lnTo>
                  <a:pt x="420687" y="21873"/>
                </a:lnTo>
                <a:lnTo>
                  <a:pt x="412360" y="28647"/>
                </a:lnTo>
                <a:lnTo>
                  <a:pt x="403613" y="36127"/>
                </a:lnTo>
                <a:lnTo>
                  <a:pt x="395003" y="43606"/>
                </a:lnTo>
                <a:lnTo>
                  <a:pt x="386113" y="51791"/>
                </a:lnTo>
                <a:lnTo>
                  <a:pt x="377222" y="60400"/>
                </a:lnTo>
                <a:lnTo>
                  <a:pt x="368331" y="69291"/>
                </a:lnTo>
                <a:lnTo>
                  <a:pt x="359158" y="78605"/>
                </a:lnTo>
                <a:lnTo>
                  <a:pt x="349845" y="88483"/>
                </a:lnTo>
                <a:lnTo>
                  <a:pt x="340530" y="98644"/>
                </a:lnTo>
                <a:lnTo>
                  <a:pt x="331075" y="109369"/>
                </a:lnTo>
                <a:lnTo>
                  <a:pt x="321337" y="120376"/>
                </a:lnTo>
                <a:lnTo>
                  <a:pt x="311741" y="131808"/>
                </a:lnTo>
                <a:lnTo>
                  <a:pt x="301863" y="143663"/>
                </a:lnTo>
                <a:lnTo>
                  <a:pt x="291702" y="156083"/>
                </a:lnTo>
                <a:lnTo>
                  <a:pt x="281682" y="168783"/>
                </a:lnTo>
                <a:lnTo>
                  <a:pt x="281682" y="168783"/>
                </a:lnTo>
                <a:lnTo>
                  <a:pt x="271803" y="181625"/>
                </a:lnTo>
                <a:lnTo>
                  <a:pt x="262207" y="194326"/>
                </a:lnTo>
                <a:lnTo>
                  <a:pt x="252609" y="207168"/>
                </a:lnTo>
                <a:lnTo>
                  <a:pt x="243718" y="219588"/>
                </a:lnTo>
                <a:lnTo>
                  <a:pt x="234829" y="232147"/>
                </a:lnTo>
                <a:lnTo>
                  <a:pt x="226502" y="244566"/>
                </a:lnTo>
                <a:lnTo>
                  <a:pt x="218176" y="256703"/>
                </a:lnTo>
                <a:lnTo>
                  <a:pt x="210273" y="268840"/>
                </a:lnTo>
                <a:lnTo>
                  <a:pt x="202794" y="280976"/>
                </a:lnTo>
                <a:lnTo>
                  <a:pt x="195456" y="292971"/>
                </a:lnTo>
                <a:lnTo>
                  <a:pt x="188540" y="304685"/>
                </a:lnTo>
                <a:lnTo>
                  <a:pt x="181907" y="316398"/>
                </a:lnTo>
                <a:lnTo>
                  <a:pt x="175416" y="327969"/>
                </a:lnTo>
                <a:lnTo>
                  <a:pt x="169348" y="339401"/>
                </a:lnTo>
                <a:lnTo>
                  <a:pt x="163703" y="350832"/>
                </a:lnTo>
                <a:lnTo>
                  <a:pt x="158058" y="362263"/>
                </a:lnTo>
                <a:lnTo>
                  <a:pt x="135196" y="377645"/>
                </a:lnTo>
                <a:lnTo>
                  <a:pt x="135196" y="377645"/>
                </a:lnTo>
                <a:lnTo>
                  <a:pt x="122071" y="386817"/>
                </a:lnTo>
                <a:lnTo>
                  <a:pt x="111205" y="394862"/>
                </a:lnTo>
                <a:lnTo>
                  <a:pt x="102738" y="401495"/>
                </a:lnTo>
                <a:lnTo>
                  <a:pt x="99351" y="404600"/>
                </a:lnTo>
                <a:lnTo>
                  <a:pt x="96387" y="406999"/>
                </a:lnTo>
                <a:lnTo>
                  <a:pt x="96387" y="406999"/>
                </a:lnTo>
                <a:lnTo>
                  <a:pt x="95258" y="403048"/>
                </a:lnTo>
                <a:lnTo>
                  <a:pt x="93988" y="398673"/>
                </a:lnTo>
                <a:lnTo>
                  <a:pt x="90178" y="387806"/>
                </a:lnTo>
                <a:lnTo>
                  <a:pt x="85096" y="374682"/>
                </a:lnTo>
                <a:lnTo>
                  <a:pt x="79028" y="359299"/>
                </a:lnTo>
                <a:lnTo>
                  <a:pt x="70279" y="339260"/>
                </a:lnTo>
                <a:lnTo>
                  <a:pt x="70279" y="339260"/>
                </a:lnTo>
                <a:lnTo>
                  <a:pt x="65622" y="328816"/>
                </a:lnTo>
                <a:lnTo>
                  <a:pt x="61106" y="319079"/>
                </a:lnTo>
                <a:lnTo>
                  <a:pt x="56590" y="310047"/>
                </a:lnTo>
                <a:lnTo>
                  <a:pt x="52357" y="301580"/>
                </a:lnTo>
                <a:lnTo>
                  <a:pt x="47982" y="294100"/>
                </a:lnTo>
                <a:lnTo>
                  <a:pt x="43889" y="287044"/>
                </a:lnTo>
                <a:lnTo>
                  <a:pt x="39656" y="280976"/>
                </a:lnTo>
                <a:lnTo>
                  <a:pt x="35704" y="275190"/>
                </a:lnTo>
                <a:lnTo>
                  <a:pt x="35704" y="275190"/>
                </a:lnTo>
                <a:lnTo>
                  <a:pt x="31753" y="270250"/>
                </a:lnTo>
                <a:lnTo>
                  <a:pt x="27518" y="266018"/>
                </a:lnTo>
                <a:lnTo>
                  <a:pt x="23144" y="261783"/>
                </a:lnTo>
                <a:lnTo>
                  <a:pt x="18769" y="258114"/>
                </a:lnTo>
                <a:lnTo>
                  <a:pt x="14253" y="255009"/>
                </a:lnTo>
                <a:lnTo>
                  <a:pt x="9737" y="252045"/>
                </a:lnTo>
                <a:lnTo>
                  <a:pt x="4939" y="249787"/>
                </a:lnTo>
                <a:lnTo>
                  <a:pt x="0" y="247953"/>
                </a:lnTo>
                <a:lnTo>
                  <a:pt x="0" y="247953"/>
                </a:lnTo>
                <a:lnTo>
                  <a:pt x="4234" y="243578"/>
                </a:lnTo>
                <a:lnTo>
                  <a:pt x="8326" y="239627"/>
                </a:lnTo>
                <a:lnTo>
                  <a:pt x="12279" y="235957"/>
                </a:lnTo>
                <a:lnTo>
                  <a:pt x="16370" y="232288"/>
                </a:lnTo>
                <a:lnTo>
                  <a:pt x="20322" y="229325"/>
                </a:lnTo>
                <a:lnTo>
                  <a:pt x="24273" y="226502"/>
                </a:lnTo>
                <a:lnTo>
                  <a:pt x="28084" y="223821"/>
                </a:lnTo>
                <a:lnTo>
                  <a:pt x="32034" y="221281"/>
                </a:lnTo>
                <a:lnTo>
                  <a:pt x="35845" y="219445"/>
                </a:lnTo>
                <a:lnTo>
                  <a:pt x="39656" y="217611"/>
                </a:lnTo>
                <a:lnTo>
                  <a:pt x="43325" y="216060"/>
                </a:lnTo>
                <a:lnTo>
                  <a:pt x="46853" y="214931"/>
                </a:lnTo>
                <a:lnTo>
                  <a:pt x="50663" y="213942"/>
                </a:lnTo>
                <a:lnTo>
                  <a:pt x="54332" y="213238"/>
                </a:lnTo>
                <a:lnTo>
                  <a:pt x="57719" y="212813"/>
                </a:lnTo>
                <a:lnTo>
                  <a:pt x="61247" y="212672"/>
                </a:lnTo>
                <a:lnTo>
                  <a:pt x="61247" y="212672"/>
                </a:lnTo>
                <a:lnTo>
                  <a:pt x="62659" y="212672"/>
                </a:lnTo>
                <a:lnTo>
                  <a:pt x="64212" y="212813"/>
                </a:lnTo>
                <a:lnTo>
                  <a:pt x="65622" y="213238"/>
                </a:lnTo>
                <a:lnTo>
                  <a:pt x="67176" y="213520"/>
                </a:lnTo>
                <a:lnTo>
                  <a:pt x="70420" y="214931"/>
                </a:lnTo>
                <a:lnTo>
                  <a:pt x="73526" y="216624"/>
                </a:lnTo>
                <a:lnTo>
                  <a:pt x="76631" y="218882"/>
                </a:lnTo>
                <a:lnTo>
                  <a:pt x="79876" y="221703"/>
                </a:lnTo>
                <a:lnTo>
                  <a:pt x="83120" y="224950"/>
                </a:lnTo>
                <a:lnTo>
                  <a:pt x="86368" y="228760"/>
                </a:lnTo>
                <a:lnTo>
                  <a:pt x="89754" y="233135"/>
                </a:lnTo>
                <a:lnTo>
                  <a:pt x="93000" y="237792"/>
                </a:lnTo>
                <a:lnTo>
                  <a:pt x="96387" y="243155"/>
                </a:lnTo>
                <a:lnTo>
                  <a:pt x="99915" y="248800"/>
                </a:lnTo>
                <a:lnTo>
                  <a:pt x="103443" y="255291"/>
                </a:lnTo>
                <a:lnTo>
                  <a:pt x="106830" y="262206"/>
                </a:lnTo>
                <a:lnTo>
                  <a:pt x="110499" y="269405"/>
                </a:lnTo>
                <a:lnTo>
                  <a:pt x="114027" y="277164"/>
                </a:lnTo>
                <a:lnTo>
                  <a:pt x="123765" y="298757"/>
                </a:lnTo>
                <a:lnTo>
                  <a:pt x="123765" y="298757"/>
                </a:lnTo>
                <a:lnTo>
                  <a:pt x="130397" y="287750"/>
                </a:lnTo>
                <a:lnTo>
                  <a:pt x="137313" y="277025"/>
                </a:lnTo>
                <a:lnTo>
                  <a:pt x="144510" y="266018"/>
                </a:lnTo>
                <a:lnTo>
                  <a:pt x="151707" y="255150"/>
                </a:lnTo>
                <a:lnTo>
                  <a:pt x="159328" y="244284"/>
                </a:lnTo>
                <a:lnTo>
                  <a:pt x="167090" y="233558"/>
                </a:lnTo>
                <a:lnTo>
                  <a:pt x="175275" y="222692"/>
                </a:lnTo>
                <a:lnTo>
                  <a:pt x="183319" y="212109"/>
                </a:lnTo>
                <a:lnTo>
                  <a:pt x="191928" y="201382"/>
                </a:lnTo>
                <a:lnTo>
                  <a:pt x="200676" y="190657"/>
                </a:lnTo>
                <a:lnTo>
                  <a:pt x="209568" y="180214"/>
                </a:lnTo>
                <a:lnTo>
                  <a:pt x="218882" y="169487"/>
                </a:lnTo>
                <a:lnTo>
                  <a:pt x="228337" y="159045"/>
                </a:lnTo>
                <a:lnTo>
                  <a:pt x="237792" y="148461"/>
                </a:lnTo>
                <a:lnTo>
                  <a:pt x="247952" y="138018"/>
                </a:lnTo>
                <a:lnTo>
                  <a:pt x="257973" y="127575"/>
                </a:lnTo>
                <a:lnTo>
                  <a:pt x="257973" y="127575"/>
                </a:lnTo>
                <a:lnTo>
                  <a:pt x="268275" y="117273"/>
                </a:lnTo>
                <a:lnTo>
                  <a:pt x="278436" y="107395"/>
                </a:lnTo>
                <a:lnTo>
                  <a:pt x="288597" y="97798"/>
                </a:lnTo>
                <a:lnTo>
                  <a:pt x="298757" y="88483"/>
                </a:lnTo>
                <a:lnTo>
                  <a:pt x="308918" y="79593"/>
                </a:lnTo>
                <a:lnTo>
                  <a:pt x="318938" y="70843"/>
                </a:lnTo>
                <a:lnTo>
                  <a:pt x="328958" y="62235"/>
                </a:lnTo>
                <a:lnTo>
                  <a:pt x="338979" y="54050"/>
                </a:lnTo>
                <a:lnTo>
                  <a:pt x="349138" y="46287"/>
                </a:lnTo>
                <a:lnTo>
                  <a:pt x="359016" y="38667"/>
                </a:lnTo>
                <a:lnTo>
                  <a:pt x="368896" y="31470"/>
                </a:lnTo>
                <a:lnTo>
                  <a:pt x="378915" y="24696"/>
                </a:lnTo>
                <a:lnTo>
                  <a:pt x="388794" y="18063"/>
                </a:lnTo>
                <a:lnTo>
                  <a:pt x="398673" y="11712"/>
                </a:lnTo>
                <a:lnTo>
                  <a:pt x="408268" y="5643"/>
                </a:lnTo>
                <a:lnTo>
                  <a:pt x="418148" y="0"/>
                </a:lnTo>
                <a:close/>
              </a:path>
            </a:pathLst>
          </a:custGeom>
          <a:solidFill>
            <a:srgbClr val="2C5C23"/>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600" b="1" dirty="0">
              <a:solidFill>
                <a:srgbClr val="FFFFFF"/>
              </a:solidFill>
              <a:latin typeface="Calibri" charset="0"/>
              <a:ea typeface="Calibri" charset="0"/>
              <a:cs typeface="Calibri" charset="0"/>
            </a:endParaRPr>
          </a:p>
        </p:txBody>
      </p:sp>
      <p:pic>
        <p:nvPicPr>
          <p:cNvPr id="105" name="Picture 2" descr="C:\Users\Home\AppData\Local\Microsoft\Windows\Temporary Internet Files\Content.IE5\2Y22TJFH\mail-envelope-blue[1].png"/>
          <p:cNvPicPr>
            <a:picLocks noChangeAspect="1" noChangeArrowheads="1"/>
          </p:cNvPicPr>
          <p:nvPr/>
        </p:nvPicPr>
        <p:blipFill rotWithShape="1">
          <a:blip r:embed="rId13" cstate="print">
            <a:extLst>
              <a:ext uri="{28A0092B-C50C-407E-A947-70E740481C1C}">
                <a14:useLocalDpi xmlns="" xmlns:a14="http://schemas.microsoft.com/office/drawing/2010/main" val="0"/>
              </a:ext>
            </a:extLst>
          </a:blip>
          <a:srcRect l="25271" t="20394" r="25271" b="26410"/>
          <a:stretch/>
        </p:blipFill>
        <p:spPr bwMode="auto">
          <a:xfrm rot="19530219">
            <a:off x="2655789" y="1510185"/>
            <a:ext cx="481632" cy="27391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14" cstate="print"/>
          <a:stretch>
            <a:fillRect/>
          </a:stretch>
        </p:blipFill>
        <p:spPr>
          <a:xfrm>
            <a:off x="3835920" y="3237115"/>
            <a:ext cx="1351571" cy="1129312"/>
          </a:xfrm>
          <a:prstGeom prst="rect">
            <a:avLst/>
          </a:prstGeom>
        </p:spPr>
      </p:pic>
      <p:sp>
        <p:nvSpPr>
          <p:cNvPr id="44" name="Rectangle 43"/>
          <p:cNvSpPr/>
          <p:nvPr/>
        </p:nvSpPr>
        <p:spPr bwMode="auto">
          <a:xfrm>
            <a:off x="166653" y="5410200"/>
            <a:ext cx="8786615" cy="762000"/>
          </a:xfrm>
          <a:prstGeom prst="rect">
            <a:avLst/>
          </a:prstGeom>
          <a:solidFill>
            <a:srgbClr val="FF6900"/>
          </a:soli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a:r>
              <a:rPr lang="en-US" sz="1600" b="1" dirty="0" smtClean="0">
                <a:solidFill>
                  <a:schemeClr val="bg1"/>
                </a:solidFill>
                <a:latin typeface="Calibri" charset="0"/>
                <a:ea typeface="Calibri" charset="0"/>
                <a:cs typeface="Calibri" charset="0"/>
              </a:rPr>
              <a:t>Himachal being a pioneer state in collecting student level and competency level data in record time</a:t>
            </a:r>
            <a:endParaRPr lang="en-US" sz="600" b="1" dirty="0">
              <a:solidFill>
                <a:schemeClr val="bg1"/>
              </a:solidFill>
              <a:latin typeface="Calibri" charset="0"/>
              <a:ea typeface="Calibri" charset="0"/>
              <a:cs typeface="Calibri" charset="0"/>
            </a:endParaRPr>
          </a:p>
        </p:txBody>
      </p:sp>
    </p:spTree>
    <p:extLst>
      <p:ext uri="{BB962C8B-B14F-4D97-AF65-F5344CB8AC3E}">
        <p14:creationId xmlns="" xmlns:p14="http://schemas.microsoft.com/office/powerpoint/2010/main" val="1346496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148336" y="1052736"/>
            <a:ext cx="4816152" cy="4608512"/>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1600" b="1" i="0" u="none" strike="noStrike" cap="none" normalizeH="0" baseline="0" dirty="0" smtClean="0">
              <a:ln>
                <a:noFill/>
              </a:ln>
              <a:solidFill>
                <a:schemeClr val="bg1"/>
              </a:solidFill>
              <a:effectLst/>
              <a:latin typeface="Calibri" pitchFamily="34" charset="0"/>
              <a:cs typeface="Calibri" pitchFamily="34" charset="0"/>
            </a:endParaRPr>
          </a:p>
        </p:txBody>
      </p:sp>
      <p:sp>
        <p:nvSpPr>
          <p:cNvPr id="5" name="Rectangle 4"/>
          <p:cNvSpPr/>
          <p:nvPr/>
        </p:nvSpPr>
        <p:spPr bwMode="auto">
          <a:xfrm>
            <a:off x="179512" y="1052736"/>
            <a:ext cx="3816424" cy="4608512"/>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1600" b="1" i="0" u="none" strike="noStrike" cap="none" normalizeH="0" baseline="0" dirty="0" smtClean="0">
              <a:ln>
                <a:noFill/>
              </a:ln>
              <a:solidFill>
                <a:schemeClr val="bg1"/>
              </a:solidFill>
              <a:effectLst/>
              <a:latin typeface="Calibri" pitchFamily="34" charset="0"/>
              <a:cs typeface="Calibri" pitchFamily="34" charset="0"/>
            </a:endParaRPr>
          </a:p>
        </p:txBody>
      </p:sp>
      <p:sp>
        <p:nvSpPr>
          <p:cNvPr id="2" name="Title 1"/>
          <p:cNvSpPr>
            <a:spLocks noGrp="1"/>
          </p:cNvSpPr>
          <p:nvPr>
            <p:ph type="title"/>
          </p:nvPr>
        </p:nvSpPr>
        <p:spPr>
          <a:xfrm>
            <a:off x="323528" y="116632"/>
            <a:ext cx="6867070" cy="609398"/>
          </a:xfrm>
        </p:spPr>
        <p:txBody>
          <a:bodyPr/>
          <a:lstStyle/>
          <a:p>
            <a:r>
              <a:rPr lang="en-IN" dirty="0" smtClean="0">
                <a:solidFill>
                  <a:schemeClr val="accent3">
                    <a:lumMod val="75000"/>
                  </a:schemeClr>
                </a:solidFill>
              </a:rPr>
              <a:t>Impact: </a:t>
            </a:r>
            <a:r>
              <a:rPr lang="en-IN" dirty="0" smtClean="0"/>
              <a:t>At the overall state level, there are 45% students in grades A&amp;B and only ~14% in grade E </a:t>
            </a:r>
            <a:r>
              <a:rPr lang="en-IN" dirty="0"/>
              <a:t>across classes </a:t>
            </a:r>
          </a:p>
        </p:txBody>
      </p:sp>
      <p:graphicFrame>
        <p:nvGraphicFramePr>
          <p:cNvPr id="3" name="Chart 2"/>
          <p:cNvGraphicFramePr/>
          <p:nvPr>
            <p:extLst>
              <p:ext uri="{D42A27DB-BD31-4B8C-83A1-F6EECF244321}">
                <p14:modId xmlns="" xmlns:p14="http://schemas.microsoft.com/office/powerpoint/2010/main" val="2402607322"/>
              </p:ext>
            </p:extLst>
          </p:nvPr>
        </p:nvGraphicFramePr>
        <p:xfrm>
          <a:off x="251520" y="1700808"/>
          <a:ext cx="3552056" cy="36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p:nvPr>
            <p:extLst>
              <p:ext uri="{D42A27DB-BD31-4B8C-83A1-F6EECF244321}">
                <p14:modId xmlns="" xmlns:p14="http://schemas.microsoft.com/office/powerpoint/2010/main" val="998728476"/>
              </p:ext>
            </p:extLst>
          </p:nvPr>
        </p:nvGraphicFramePr>
        <p:xfrm>
          <a:off x="4211960" y="2060848"/>
          <a:ext cx="4608512" cy="3343920"/>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bwMode="auto">
          <a:xfrm>
            <a:off x="179512" y="1052736"/>
            <a:ext cx="3816424" cy="504056"/>
          </a:xfrm>
          <a:prstGeom prst="rect">
            <a:avLst/>
          </a:prstGeom>
          <a:solidFill>
            <a:schemeClr val="accent2">
              <a:lumMod val="50000"/>
            </a:schemeClr>
          </a:soli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IN" sz="1600" b="1" i="0" u="none" strike="noStrike" cap="none" normalizeH="0" baseline="0" dirty="0" smtClean="0">
                <a:ln>
                  <a:noFill/>
                </a:ln>
                <a:solidFill>
                  <a:schemeClr val="bg1"/>
                </a:solidFill>
                <a:effectLst/>
                <a:latin typeface="Cambria" pitchFamily="18" charset="0"/>
                <a:cs typeface="Calibri" pitchFamily="34" charset="0"/>
              </a:rPr>
              <a:t>Overall Analysis</a:t>
            </a:r>
          </a:p>
        </p:txBody>
      </p:sp>
      <p:sp>
        <p:nvSpPr>
          <p:cNvPr id="8" name="Rectangle 7"/>
          <p:cNvSpPr/>
          <p:nvPr/>
        </p:nvSpPr>
        <p:spPr bwMode="auto">
          <a:xfrm>
            <a:off x="4148336" y="1052736"/>
            <a:ext cx="4816152" cy="504056"/>
          </a:xfrm>
          <a:prstGeom prst="rect">
            <a:avLst/>
          </a:prstGeom>
          <a:solidFill>
            <a:schemeClr val="accent2">
              <a:lumMod val="50000"/>
            </a:schemeClr>
          </a:soli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IN" sz="1600" b="1" i="0" u="none" strike="noStrike" cap="none" normalizeH="0" baseline="0" dirty="0" smtClean="0">
                <a:ln>
                  <a:noFill/>
                </a:ln>
                <a:solidFill>
                  <a:schemeClr val="bg1"/>
                </a:solidFill>
                <a:effectLst/>
                <a:latin typeface="Cambria" pitchFamily="18" charset="0"/>
                <a:cs typeface="Calibri" pitchFamily="34" charset="0"/>
              </a:rPr>
              <a:t>Competency Analysis</a:t>
            </a:r>
          </a:p>
        </p:txBody>
      </p:sp>
      <p:cxnSp>
        <p:nvCxnSpPr>
          <p:cNvPr id="9" name="Straight Connector 238"/>
          <p:cNvCxnSpPr>
            <a:cxnSpLocks noChangeShapeType="1"/>
          </p:cNvCxnSpPr>
          <p:nvPr>
            <p:custDataLst>
              <p:tags r:id="rId1"/>
            </p:custDataLst>
          </p:nvPr>
        </p:nvCxnSpPr>
        <p:spPr bwMode="gray">
          <a:xfrm>
            <a:off x="0" y="5833986"/>
            <a:ext cx="9142380" cy="0"/>
          </a:xfrm>
          <a:prstGeom prst="line">
            <a:avLst/>
          </a:prstGeom>
          <a:noFill/>
          <a:ln w="19050" algn="ctr">
            <a:solidFill>
              <a:schemeClr val="tx2"/>
            </a:solidFill>
            <a:round/>
            <a:headEnd/>
            <a:tailEnd/>
          </a:ln>
        </p:spPr>
      </p:cxnSp>
      <p:sp>
        <p:nvSpPr>
          <p:cNvPr id="10" name="Hexagon 9"/>
          <p:cNvSpPr/>
          <p:nvPr>
            <p:custDataLst>
              <p:tags r:id="rId2"/>
            </p:custDataLst>
          </p:nvPr>
        </p:nvSpPr>
        <p:spPr bwMode="gray">
          <a:xfrm>
            <a:off x="1295874" y="5442343"/>
            <a:ext cx="6564232" cy="781216"/>
          </a:xfrm>
          <a:prstGeom prst="hexagon">
            <a:avLst/>
          </a:prstGeom>
          <a:solidFill>
            <a:schemeClr val="tx2"/>
          </a:solidFill>
          <a:ln w="28575" algn="ctr">
            <a:solidFill>
              <a:schemeClr val="bg1"/>
            </a:solidFill>
            <a:round/>
            <a:headEnd/>
            <a:tailEnd/>
          </a:ln>
          <a:effectLst/>
        </p:spPr>
        <p:txBody>
          <a:bodyPr wrap="square" lIns="93276" tIns="46638" rIns="93276" bIns="46638" anchor="ctr">
            <a:noAutofit/>
          </a:bodyPr>
          <a:lstStyle/>
          <a:p>
            <a:pPr algn="ctr" defTabSz="932863" fontAlgn="base">
              <a:spcBef>
                <a:spcPct val="0"/>
              </a:spcBef>
              <a:spcAft>
                <a:spcPct val="0"/>
              </a:spcAft>
              <a:defRPr/>
            </a:pPr>
            <a:r>
              <a:rPr lang="en-US" b="1" dirty="0">
                <a:solidFill>
                  <a:srgbClr val="FFFFFF"/>
                </a:solidFill>
                <a:latin typeface="Cambria" pitchFamily="18" charset="0"/>
                <a:cs typeface="Arial" charset="0"/>
              </a:rPr>
              <a:t>Mediocre </a:t>
            </a:r>
            <a:r>
              <a:rPr lang="en-US" b="1" dirty="0" smtClean="0">
                <a:solidFill>
                  <a:srgbClr val="FFFFFF"/>
                </a:solidFill>
                <a:latin typeface="Cambria" pitchFamily="18" charset="0"/>
                <a:cs typeface="Arial" charset="0"/>
              </a:rPr>
              <a:t>competency attainment decreases </a:t>
            </a:r>
          </a:p>
          <a:p>
            <a:pPr algn="ctr" defTabSz="932863" fontAlgn="base">
              <a:spcBef>
                <a:spcPct val="0"/>
              </a:spcBef>
              <a:spcAft>
                <a:spcPct val="0"/>
              </a:spcAft>
              <a:defRPr/>
            </a:pPr>
            <a:r>
              <a:rPr lang="en-US" b="1" dirty="0" smtClean="0">
                <a:solidFill>
                  <a:srgbClr val="FFFFFF"/>
                </a:solidFill>
                <a:latin typeface="Cambria" pitchFamily="18" charset="0"/>
                <a:cs typeface="Arial" charset="0"/>
              </a:rPr>
              <a:t>with classes</a:t>
            </a:r>
            <a:endParaRPr lang="en-US" b="1" dirty="0">
              <a:solidFill>
                <a:srgbClr val="FFFFFF"/>
              </a:solidFill>
              <a:latin typeface="Cambria" pitchFamily="18" charset="0"/>
              <a:cs typeface="Arial" charset="0"/>
            </a:endParaRPr>
          </a:p>
        </p:txBody>
      </p:sp>
    </p:spTree>
    <p:extLst>
      <p:ext uri="{BB962C8B-B14F-4D97-AF65-F5344CB8AC3E}">
        <p14:creationId xmlns="" xmlns:p14="http://schemas.microsoft.com/office/powerpoint/2010/main" val="1630313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accent1">
              <a:lumMod val="10000"/>
            </a:schemeClr>
          </a:soli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1600" b="1" i="0" u="none" strike="noStrike" cap="none" normalizeH="0" baseline="0" dirty="0" smtClean="0">
              <a:ln>
                <a:noFill/>
              </a:ln>
              <a:solidFill>
                <a:schemeClr val="bg1"/>
              </a:solidFill>
              <a:effectLst/>
              <a:latin typeface="Calibri" pitchFamily="34" charset="0"/>
              <a:cs typeface="Calibri" pitchFamily="34" charset="0"/>
            </a:endParaRPr>
          </a:p>
        </p:txBody>
      </p:sp>
      <p:pic>
        <p:nvPicPr>
          <p:cNvPr id="3074" name="Picture 2"/>
          <p:cNvPicPr>
            <a:picLocks noChangeAspect="1" noChangeArrowheads="1"/>
          </p:cNvPicPr>
          <p:nvPr/>
        </p:nvPicPr>
        <p:blipFill rotWithShape="1">
          <a:blip r:embed="rId2">
            <a:extLst>
              <a:ext uri="{BEBA8EAE-BF5A-486C-A8C5-ECC9F3942E4B}">
                <a14:imgProps xmlns="" xmlns:a14="http://schemas.microsoft.com/office/drawing/2010/main">
                  <a14:imgLayer r:embed="">
                    <a14:imgEffect>
                      <a14:sharpenSoften amount="-40000"/>
                    </a14:imgEffect>
                  </a14:imgLayer>
                </a14:imgProps>
              </a:ext>
              <a:ext uri="{28A0092B-C50C-407E-A947-70E740481C1C}">
                <a14:useLocalDpi xmlns="" xmlns:a14="http://schemas.microsoft.com/office/drawing/2010/main" val="0"/>
              </a:ext>
            </a:extLst>
          </a:blip>
          <a:srcRect t="11914" r="1061" b="11914"/>
          <a:stretch/>
        </p:blipFill>
        <p:spPr bwMode="auto">
          <a:xfrm>
            <a:off x="16715" y="1230288"/>
            <a:ext cx="9127285" cy="471331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0" y="2924944"/>
            <a:ext cx="9144000" cy="1008112"/>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IN" sz="1600" b="1" i="0" u="none" strike="noStrike" cap="none" normalizeH="0" baseline="0" dirty="0" smtClean="0">
                <a:ln>
                  <a:noFill/>
                </a:ln>
                <a:solidFill>
                  <a:srgbClr val="C00000"/>
                </a:solidFill>
                <a:effectLst/>
                <a:latin typeface="Cambria" pitchFamily="18" charset="0"/>
                <a:cs typeface="Calibri" pitchFamily="34" charset="0"/>
                <a:hlinkClick r:id="rId3"/>
              </a:rPr>
              <a:t>Website preview: </a:t>
            </a:r>
          </a:p>
          <a:p>
            <a:pPr marL="0" marR="0" indent="0" algn="ctr" defTabSz="914400" rtl="0" eaLnBrk="1" fontAlgn="base" latinLnBrk="0" hangingPunct="1">
              <a:lnSpc>
                <a:spcPct val="100000"/>
              </a:lnSpc>
              <a:spcBef>
                <a:spcPct val="0"/>
              </a:spcBef>
              <a:spcAft>
                <a:spcPct val="0"/>
              </a:spcAft>
              <a:buClrTx/>
              <a:buSzTx/>
              <a:buFontTx/>
              <a:buNone/>
              <a:tabLst/>
            </a:pPr>
            <a:r>
              <a:rPr kumimoji="0" lang="en-IN" sz="1600" b="1" i="0" u="none" strike="noStrike" cap="none" normalizeH="0" baseline="0" dirty="0" smtClean="0">
                <a:ln>
                  <a:noFill/>
                </a:ln>
                <a:solidFill>
                  <a:srgbClr val="0070C0"/>
                </a:solidFill>
                <a:effectLst/>
                <a:latin typeface="Cambria" pitchFamily="18" charset="0"/>
                <a:cs typeface="Calibri" pitchFamily="34" charset="0"/>
                <a:hlinkClick r:id="rId3"/>
              </a:rPr>
              <a:t>CLICK HERE</a:t>
            </a:r>
          </a:p>
          <a:p>
            <a:pPr algn="ctr" fontAlgn="base">
              <a:spcBef>
                <a:spcPct val="0"/>
              </a:spcBef>
              <a:spcAft>
                <a:spcPct val="0"/>
              </a:spcAft>
            </a:pPr>
            <a:r>
              <a:rPr lang="en-IN" sz="1600" b="1" dirty="0" smtClean="0">
                <a:solidFill>
                  <a:srgbClr val="C00000"/>
                </a:solidFill>
                <a:latin typeface="Cambria" pitchFamily="18" charset="0"/>
                <a:cs typeface="Calibri" pitchFamily="34" charset="0"/>
                <a:hlinkClick r:id="rId3"/>
              </a:rPr>
              <a:t>http</a:t>
            </a:r>
            <a:r>
              <a:rPr lang="en-IN" sz="1600" b="1" dirty="0">
                <a:solidFill>
                  <a:srgbClr val="C00000"/>
                </a:solidFill>
                <a:latin typeface="Cambria" pitchFamily="18" charset="0"/>
                <a:cs typeface="Calibri" pitchFamily="34" charset="0"/>
                <a:hlinkClick r:id="rId3"/>
              </a:rPr>
              <a:t>://eduassessmentdata.net</a:t>
            </a:r>
            <a:r>
              <a:rPr lang="en-IN" sz="1600" b="1" dirty="0" smtClean="0">
                <a:solidFill>
                  <a:srgbClr val="C00000"/>
                </a:solidFill>
                <a:latin typeface="Cambria" pitchFamily="18" charset="0"/>
                <a:cs typeface="Calibri" pitchFamily="34" charset="0"/>
                <a:hlinkClick r:id="rId3"/>
              </a:rPr>
              <a:t>/</a:t>
            </a:r>
            <a:endParaRPr lang="en-IN" sz="1600" b="1" dirty="0" smtClean="0">
              <a:solidFill>
                <a:srgbClr val="C00000"/>
              </a:solidFill>
              <a:latin typeface="Cambria" pitchFamily="18" charset="0"/>
              <a:cs typeface="Calibri" pitchFamily="34" charset="0"/>
            </a:endParaRPr>
          </a:p>
        </p:txBody>
      </p:sp>
    </p:spTree>
    <p:extLst>
      <p:ext uri="{BB962C8B-B14F-4D97-AF65-F5344CB8AC3E}">
        <p14:creationId xmlns="" xmlns:p14="http://schemas.microsoft.com/office/powerpoint/2010/main" val="2264534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8" y="85897"/>
            <a:ext cx="8117263" cy="664797"/>
          </a:xfrm>
        </p:spPr>
        <p:txBody>
          <a:bodyPr/>
          <a:lstStyle/>
          <a:p>
            <a:r>
              <a:rPr lang="en-US" sz="2400" dirty="0" smtClean="0">
                <a:latin typeface="Bookman Old Style" pitchFamily="18" charset="0"/>
              </a:rPr>
              <a:t>INNOVATIVE PRACTICES TO IMPROVE MANAGEMENT OF SCHOOLS</a:t>
            </a:r>
            <a:endParaRPr lang="en-US" sz="2400" dirty="0">
              <a:solidFill>
                <a:schemeClr val="tx1"/>
              </a:solidFill>
              <a:latin typeface="Bookman Old Style" pitchFamily="18" charset="0"/>
            </a:endParaRPr>
          </a:p>
        </p:txBody>
      </p:sp>
      <p:pic>
        <p:nvPicPr>
          <p:cNvPr id="6" name="Picture 485" descr="D:\Users\Vineet Thakur\Desktop\Gaurav\04 Powerpoint\content.PNG"/>
          <p:cNvPicPr>
            <a:picLocks noChangeAspect="1" noChangeArrowheads="1"/>
          </p:cNvPicPr>
          <p:nvPr>
            <p:custDataLst>
              <p:tags r:id="rId1"/>
            </p:custDataLst>
          </p:nvPr>
        </p:nvPicPr>
        <p:blipFill>
          <a:blip r:embed="rId12" cstate="email">
            <a:extLst>
              <a:ext uri="{28A0092B-C50C-407E-A947-70E740481C1C}">
                <a14:useLocalDpi xmlns="" xmlns:a14="http://schemas.microsoft.com/office/drawing/2010/main"/>
              </a:ext>
            </a:extLst>
          </a:blip>
          <a:srcRect/>
          <a:stretch>
            <a:fillRect/>
          </a:stretch>
        </p:blipFill>
        <p:spPr bwMode="auto">
          <a:xfrm>
            <a:off x="41518" y="1012148"/>
            <a:ext cx="1863482" cy="5052365"/>
          </a:xfrm>
          <a:prstGeom prst="rect">
            <a:avLst/>
          </a:prstGeom>
          <a:noFill/>
          <a:ln w="9525">
            <a:noFill/>
            <a:miter lim="800000"/>
            <a:headEnd/>
            <a:tailEnd/>
          </a:ln>
        </p:spPr>
      </p:pic>
      <p:sp>
        <p:nvSpPr>
          <p:cNvPr id="12" name="Rectangle 11"/>
          <p:cNvSpPr>
            <a:spLocks noChangeArrowheads="1"/>
          </p:cNvSpPr>
          <p:nvPr>
            <p:custDataLst>
              <p:tags r:id="rId2"/>
            </p:custDataLst>
          </p:nvPr>
        </p:nvSpPr>
        <p:spPr bwMode="gray">
          <a:xfrm>
            <a:off x="1928794" y="928670"/>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ASSESSMENT RESULT </a:t>
            </a:r>
            <a:r>
              <a:rPr lang="en-US" altLang="de-DE" sz="2000" b="1" dirty="0" smtClean="0">
                <a:solidFill>
                  <a:schemeClr val="bg1"/>
                </a:solidFill>
                <a:latin typeface="Cambria" panose="02040503050406030204" pitchFamily="18" charset="0"/>
              </a:rPr>
              <a:t>DIGITIZATION</a:t>
            </a:r>
            <a:endParaRPr lang="en-US" altLang="de-DE" sz="2000" b="1" dirty="0">
              <a:solidFill>
                <a:schemeClr val="bg1"/>
              </a:solidFill>
              <a:latin typeface="Cambria" panose="02040503050406030204" pitchFamily="18" charset="0"/>
            </a:endParaRPr>
          </a:p>
        </p:txBody>
      </p:sp>
      <p:sp>
        <p:nvSpPr>
          <p:cNvPr id="19" name="Rectangle 7"/>
          <p:cNvSpPr>
            <a:spLocks noChangeArrowheads="1"/>
          </p:cNvSpPr>
          <p:nvPr>
            <p:custDataLst>
              <p:tags r:id="rId3"/>
            </p:custDataLst>
          </p:nvPr>
        </p:nvSpPr>
        <p:spPr bwMode="gray">
          <a:xfrm>
            <a:off x="1909009" y="3070712"/>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PMIS</a:t>
            </a:r>
          </a:p>
        </p:txBody>
      </p:sp>
      <p:sp>
        <p:nvSpPr>
          <p:cNvPr id="9" name="Rectangle 8"/>
          <p:cNvSpPr>
            <a:spLocks noChangeArrowheads="1"/>
          </p:cNvSpPr>
          <p:nvPr>
            <p:custDataLst>
              <p:tags r:id="rId4"/>
            </p:custDataLst>
          </p:nvPr>
        </p:nvSpPr>
        <p:spPr bwMode="gray">
          <a:xfrm>
            <a:off x="1904999" y="1631519"/>
            <a:ext cx="6938212" cy="654473"/>
          </a:xfrm>
          <a:prstGeom prst="rect">
            <a:avLst/>
          </a:prstGeom>
          <a:solidFill>
            <a:srgbClr val="E57300"/>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OMR BASED REVIEW &amp; </a:t>
            </a:r>
            <a:r>
              <a:rPr lang="en-US" altLang="de-DE" sz="2000" b="1" dirty="0" smtClean="0">
                <a:solidFill>
                  <a:schemeClr val="bg1"/>
                </a:solidFill>
                <a:latin typeface="Cambria" panose="02040503050406030204" pitchFamily="18" charset="0"/>
              </a:rPr>
              <a:t>MONITORING</a:t>
            </a:r>
            <a:endParaRPr lang="en-US" altLang="de-DE" sz="2000" b="1" dirty="0">
              <a:solidFill>
                <a:schemeClr val="bg1"/>
              </a:solidFill>
              <a:latin typeface="Cambria" panose="02040503050406030204" pitchFamily="18" charset="0"/>
            </a:endParaRPr>
          </a:p>
        </p:txBody>
      </p:sp>
      <p:sp>
        <p:nvSpPr>
          <p:cNvPr id="14" name="Rectangle 7"/>
          <p:cNvSpPr>
            <a:spLocks noChangeArrowheads="1"/>
          </p:cNvSpPr>
          <p:nvPr>
            <p:custDataLst>
              <p:tags r:id="rId5"/>
            </p:custDataLst>
          </p:nvPr>
        </p:nvSpPr>
        <p:spPr bwMode="gray">
          <a:xfrm>
            <a:off x="1892967" y="378619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SMS PORTAL</a:t>
            </a:r>
          </a:p>
        </p:txBody>
      </p:sp>
      <p:sp>
        <p:nvSpPr>
          <p:cNvPr id="21" name="Rectangle 20"/>
          <p:cNvSpPr>
            <a:spLocks noChangeArrowheads="1"/>
          </p:cNvSpPr>
          <p:nvPr>
            <p:custDataLst>
              <p:tags r:id="rId6"/>
            </p:custDataLst>
          </p:nvPr>
        </p:nvSpPr>
        <p:spPr bwMode="gray">
          <a:xfrm>
            <a:off x="1900988" y="2342264"/>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TEXTBOOK DISTRIBUTION</a:t>
            </a:r>
          </a:p>
        </p:txBody>
      </p:sp>
      <p:sp>
        <p:nvSpPr>
          <p:cNvPr id="10" name="Rectangle 7"/>
          <p:cNvSpPr>
            <a:spLocks noChangeArrowheads="1"/>
          </p:cNvSpPr>
          <p:nvPr>
            <p:custDataLst>
              <p:tags r:id="rId7"/>
            </p:custDataLst>
          </p:nvPr>
        </p:nvSpPr>
        <p:spPr bwMode="gray">
          <a:xfrm>
            <a:off x="1900988" y="450057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DIGITIZED SCHOOL DEVELOPMENT PLAN</a:t>
            </a:r>
          </a:p>
        </p:txBody>
      </p:sp>
      <p:sp>
        <p:nvSpPr>
          <p:cNvPr id="11" name="Rectangle 7"/>
          <p:cNvSpPr>
            <a:spLocks noChangeArrowheads="1"/>
          </p:cNvSpPr>
          <p:nvPr>
            <p:custDataLst>
              <p:tags r:id="rId8"/>
            </p:custDataLst>
          </p:nvPr>
        </p:nvSpPr>
        <p:spPr bwMode="gray">
          <a:xfrm>
            <a:off x="1928794" y="521495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MID DAY MEAL</a:t>
            </a:r>
          </a:p>
        </p:txBody>
      </p:sp>
      <p:sp>
        <p:nvSpPr>
          <p:cNvPr id="13" name="Rectangle 7"/>
          <p:cNvSpPr>
            <a:spLocks noChangeArrowheads="1"/>
          </p:cNvSpPr>
          <p:nvPr>
            <p:custDataLst>
              <p:tags r:id="rId9"/>
            </p:custDataLst>
          </p:nvPr>
        </p:nvSpPr>
        <p:spPr bwMode="gray">
          <a:xfrm>
            <a:off x="1928794" y="592933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SWAYAM SIDHAM</a:t>
            </a:r>
          </a:p>
        </p:txBody>
      </p:sp>
    </p:spTree>
    <p:extLst>
      <p:ext uri="{BB962C8B-B14F-4D97-AF65-F5344CB8AC3E}">
        <p14:creationId xmlns="" xmlns:p14="http://schemas.microsoft.com/office/powerpoint/2010/main" val="1319057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nvPr>
        </p:nvGraphicFramePr>
        <p:xfrm>
          <a:off x="1594" y="1594"/>
          <a:ext cx="1587" cy="1587"/>
        </p:xfrm>
        <a:graphic>
          <a:graphicData uri="http://schemas.openxmlformats.org/presentationml/2006/ole">
            <p:oleObj spid="_x0000_s51202" name="think-cell Slide" r:id="rId4" imgW="360" imgH="360" progId="">
              <p:embed/>
            </p:oleObj>
          </a:graphicData>
        </a:graphic>
      </p:graphicFrame>
      <p:sp>
        <p:nvSpPr>
          <p:cNvPr id="38" name="Title 1"/>
          <p:cNvSpPr>
            <a:spLocks noGrp="1"/>
          </p:cNvSpPr>
          <p:nvPr>
            <p:ph type="title"/>
          </p:nvPr>
        </p:nvSpPr>
        <p:spPr>
          <a:xfrm>
            <a:off x="150312" y="105540"/>
            <a:ext cx="7830682" cy="609398"/>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US" dirty="0" smtClean="0">
                <a:solidFill>
                  <a:schemeClr val="accent3">
                    <a:lumMod val="75000"/>
                  </a:schemeClr>
                </a:solidFill>
              </a:rPr>
              <a:t>Need &amp; Process: </a:t>
            </a:r>
            <a:r>
              <a:rPr lang="en-US" dirty="0" smtClean="0">
                <a:solidFill>
                  <a:srgbClr val="002060"/>
                </a:solidFill>
              </a:rPr>
              <a:t>Himachal </a:t>
            </a:r>
            <a:r>
              <a:rPr lang="en-US" dirty="0">
                <a:solidFill>
                  <a:srgbClr val="002060"/>
                </a:solidFill>
              </a:rPr>
              <a:t>has adopted a 6-step process for data-backed reviews  and comprehensive monitoring of schools…</a:t>
            </a:r>
            <a:endParaRPr lang="en-IN" dirty="0">
              <a:solidFill>
                <a:srgbClr val="002060"/>
              </a:solidFill>
            </a:endParaRPr>
          </a:p>
        </p:txBody>
      </p:sp>
      <p:sp>
        <p:nvSpPr>
          <p:cNvPr id="45" name="Text Placeholder 2"/>
          <p:cNvSpPr txBox="1">
            <a:spLocks/>
          </p:cNvSpPr>
          <p:nvPr/>
        </p:nvSpPr>
        <p:spPr bwMode="auto">
          <a:xfrm>
            <a:off x="2616913" y="1806375"/>
            <a:ext cx="5021671"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spcBef>
                <a:spcPts val="600"/>
              </a:spcBef>
            </a:pPr>
            <a:r>
              <a:rPr lang="en-US" sz="2000" b="1" dirty="0">
                <a:solidFill>
                  <a:schemeClr val="bg1"/>
                </a:solidFill>
                <a:latin typeface="Calibri" charset="0"/>
                <a:ea typeface="Calibri" charset="0"/>
                <a:cs typeface="Calibri" charset="0"/>
              </a:rPr>
              <a:t>Institutionalizing data-backed reviews of school performance at the district and state levels</a:t>
            </a:r>
            <a:endParaRPr lang="en-IN" sz="2000" b="1" dirty="0">
              <a:solidFill>
                <a:schemeClr val="bg1"/>
              </a:solidFill>
              <a:latin typeface="Calibri" charset="0"/>
              <a:ea typeface="Calibri" charset="0"/>
              <a:cs typeface="Calibri" charset="0"/>
            </a:endParaRPr>
          </a:p>
        </p:txBody>
      </p:sp>
      <p:sp>
        <p:nvSpPr>
          <p:cNvPr id="45057" name="Chevron 45056"/>
          <p:cNvSpPr/>
          <p:nvPr/>
        </p:nvSpPr>
        <p:spPr bwMode="auto">
          <a:xfrm>
            <a:off x="2095506" y="1737914"/>
            <a:ext cx="228601" cy="752475"/>
          </a:xfrm>
          <a:prstGeom prst="chevron">
            <a:avLst>
              <a:gd name="adj" fmla="val 50187"/>
            </a:avLst>
          </a:prstGeom>
          <a:solidFill>
            <a:schemeClr val="bg1">
              <a:alpha val="70000"/>
            </a:schemeClr>
          </a:solidFill>
          <a:ln w="19050" cap="flat" cmpd="sng" algn="ctr">
            <a:noFill/>
            <a:prstDash val="solid"/>
            <a:round/>
            <a:headEnd type="none" w="med" len="med"/>
            <a:tailEnd type="none" w="med" len="med"/>
          </a:ln>
          <a:effectLst/>
        </p:spPr>
        <p:txBody>
          <a:bodyPr vert="horz" wrap="square" lIns="71954" tIns="71954" rIns="71954" bIns="71954" numCol="1" rtlCol="0" anchor="ctr" anchorCtr="0" compatLnSpc="1">
            <a:prstTxWarp prst="textNoShape">
              <a:avLst/>
            </a:prstTxWarp>
          </a:bodyPr>
          <a:lstStyle/>
          <a:p>
            <a:pPr defTabSz="913818" fontAlgn="base">
              <a:spcBef>
                <a:spcPct val="0"/>
              </a:spcBef>
              <a:spcAft>
                <a:spcPct val="0"/>
              </a:spcAft>
            </a:pPr>
            <a:endParaRPr lang="en-US" sz="1600" b="1" dirty="0">
              <a:solidFill>
                <a:schemeClr val="bg1"/>
              </a:solidFill>
              <a:latin typeface="Calibri" charset="0"/>
              <a:ea typeface="Calibri" charset="0"/>
              <a:cs typeface="Calibri" charset="0"/>
            </a:endParaRPr>
          </a:p>
        </p:txBody>
      </p:sp>
      <p:sp>
        <p:nvSpPr>
          <p:cNvPr id="55" name="Right Arrow 54"/>
          <p:cNvSpPr/>
          <p:nvPr/>
        </p:nvSpPr>
        <p:spPr bwMode="auto">
          <a:xfrm>
            <a:off x="5812598" y="2401265"/>
            <a:ext cx="631610" cy="466208"/>
          </a:xfrm>
          <a:prstGeom prst="rightArrow">
            <a:avLst/>
          </a:prstGeom>
          <a:solidFill>
            <a:schemeClr val="tx2"/>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56" name="Rectangle 55"/>
          <p:cNvSpPr/>
          <p:nvPr/>
        </p:nvSpPr>
        <p:spPr bwMode="auto">
          <a:xfrm>
            <a:off x="6555131" y="1700808"/>
            <a:ext cx="2398136" cy="1646312"/>
          </a:xfrm>
          <a:prstGeom prst="rect">
            <a:avLst/>
          </a:prstGeom>
          <a:gradFill>
            <a:gsLst>
              <a:gs pos="56000">
                <a:srgbClr val="F6F6F6"/>
              </a:gs>
              <a:gs pos="19000">
                <a:schemeClr val="bg1"/>
              </a:gs>
              <a:gs pos="100000">
                <a:schemeClr val="bg1">
                  <a:lumMod val="85000"/>
                </a:schemeClr>
              </a:gs>
            </a:gsLst>
            <a:lin ang="5400000" scaled="0"/>
          </a:gradFill>
          <a:ln w="9525" cap="flat" cmpd="sng" algn="ctr">
            <a:solidFill>
              <a:schemeClr val="accent1"/>
            </a:solid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57" name="Right Arrow 56"/>
          <p:cNvSpPr/>
          <p:nvPr/>
        </p:nvSpPr>
        <p:spPr bwMode="auto">
          <a:xfrm>
            <a:off x="2618356" y="2401265"/>
            <a:ext cx="554288" cy="466208"/>
          </a:xfrm>
          <a:prstGeom prst="rightArrow">
            <a:avLst/>
          </a:prstGeom>
          <a:solidFill>
            <a:schemeClr val="tx2"/>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58" name="Rectangle 57"/>
          <p:cNvSpPr/>
          <p:nvPr/>
        </p:nvSpPr>
        <p:spPr bwMode="auto">
          <a:xfrm>
            <a:off x="3360896" y="1700808"/>
            <a:ext cx="2398136" cy="1646312"/>
          </a:xfrm>
          <a:prstGeom prst="rect">
            <a:avLst/>
          </a:prstGeom>
          <a:gradFill>
            <a:gsLst>
              <a:gs pos="56000">
                <a:srgbClr val="F6F6F6"/>
              </a:gs>
              <a:gs pos="19000">
                <a:schemeClr val="bg1"/>
              </a:gs>
              <a:gs pos="100000">
                <a:schemeClr val="bg1">
                  <a:lumMod val="85000"/>
                </a:schemeClr>
              </a:gs>
            </a:gsLst>
            <a:lin ang="5400000" scaled="0"/>
          </a:gradFill>
          <a:ln w="9525" cap="flat" cmpd="sng" algn="ctr">
            <a:solidFill>
              <a:schemeClr val="accent1"/>
            </a:solid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59" name="Rectangle 58">
            <a:hlinkClick r:id="rId5"/>
          </p:cNvPr>
          <p:cNvSpPr/>
          <p:nvPr/>
        </p:nvSpPr>
        <p:spPr bwMode="auto">
          <a:xfrm>
            <a:off x="166653" y="1700808"/>
            <a:ext cx="2398136" cy="1646312"/>
          </a:xfrm>
          <a:prstGeom prst="rect">
            <a:avLst/>
          </a:prstGeom>
          <a:gradFill>
            <a:gsLst>
              <a:gs pos="56000">
                <a:srgbClr val="F6F6F6"/>
              </a:gs>
              <a:gs pos="19000">
                <a:schemeClr val="bg1"/>
              </a:gs>
              <a:gs pos="100000">
                <a:schemeClr val="bg1">
                  <a:lumMod val="85000"/>
                </a:schemeClr>
              </a:gs>
            </a:gsLst>
            <a:lin ang="5400000" scaled="0"/>
          </a:gradFill>
          <a:ln w="9525" cap="flat" cmpd="sng" algn="ctr">
            <a:solidFill>
              <a:schemeClr val="accent1"/>
            </a:solid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60" name="Rectangle 59"/>
          <p:cNvSpPr/>
          <p:nvPr/>
        </p:nvSpPr>
        <p:spPr bwMode="auto">
          <a:xfrm>
            <a:off x="6555131" y="3756700"/>
            <a:ext cx="2398136" cy="1822668"/>
          </a:xfrm>
          <a:prstGeom prst="rect">
            <a:avLst/>
          </a:prstGeom>
          <a:gradFill>
            <a:gsLst>
              <a:gs pos="56000">
                <a:srgbClr val="F6F6F6"/>
              </a:gs>
              <a:gs pos="19000">
                <a:schemeClr val="bg1"/>
              </a:gs>
              <a:gs pos="100000">
                <a:schemeClr val="bg1">
                  <a:lumMod val="85000"/>
                </a:schemeClr>
              </a:gs>
            </a:gsLst>
            <a:lin ang="5400000" scaled="0"/>
          </a:gradFill>
          <a:ln w="9525" cap="flat" cmpd="sng" algn="ctr">
            <a:solidFill>
              <a:schemeClr val="accent1"/>
            </a:solid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61" name="Rectangle 60"/>
          <p:cNvSpPr/>
          <p:nvPr/>
        </p:nvSpPr>
        <p:spPr bwMode="auto">
          <a:xfrm>
            <a:off x="3360896" y="3756700"/>
            <a:ext cx="2398136" cy="1822668"/>
          </a:xfrm>
          <a:prstGeom prst="rect">
            <a:avLst/>
          </a:prstGeom>
          <a:gradFill>
            <a:gsLst>
              <a:gs pos="56000">
                <a:srgbClr val="F6F6F6"/>
              </a:gs>
              <a:gs pos="19000">
                <a:schemeClr val="bg1"/>
              </a:gs>
              <a:gs pos="100000">
                <a:schemeClr val="bg1">
                  <a:lumMod val="85000"/>
                </a:schemeClr>
              </a:gs>
            </a:gsLst>
            <a:lin ang="5400000" scaled="0"/>
          </a:gradFill>
          <a:ln w="9525" cap="flat" cmpd="sng" algn="ctr">
            <a:solidFill>
              <a:schemeClr val="accent1"/>
            </a:solid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62" name="Rectangle 61"/>
          <p:cNvSpPr/>
          <p:nvPr/>
        </p:nvSpPr>
        <p:spPr bwMode="auto">
          <a:xfrm>
            <a:off x="166653" y="3756700"/>
            <a:ext cx="2398136" cy="1822668"/>
          </a:xfrm>
          <a:prstGeom prst="rect">
            <a:avLst/>
          </a:prstGeom>
          <a:gradFill>
            <a:gsLst>
              <a:gs pos="56000">
                <a:srgbClr val="F6F6F6"/>
              </a:gs>
              <a:gs pos="19000">
                <a:schemeClr val="bg1"/>
              </a:gs>
              <a:gs pos="100000">
                <a:schemeClr val="bg1">
                  <a:lumMod val="85000"/>
                </a:schemeClr>
              </a:gs>
            </a:gsLst>
            <a:lin ang="5400000" scaled="0"/>
          </a:gradFill>
          <a:ln w="9525" cap="flat" cmpd="sng" algn="ctr">
            <a:solidFill>
              <a:schemeClr val="accent1"/>
            </a:solid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63" name="Right Arrow 62"/>
          <p:cNvSpPr/>
          <p:nvPr/>
        </p:nvSpPr>
        <p:spPr bwMode="auto">
          <a:xfrm flipH="1">
            <a:off x="5812596" y="4580929"/>
            <a:ext cx="631611" cy="466208"/>
          </a:xfrm>
          <a:prstGeom prst="rightArrow">
            <a:avLst/>
          </a:prstGeom>
          <a:solidFill>
            <a:schemeClr val="tx2"/>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64" name="Right Arrow 63"/>
          <p:cNvSpPr/>
          <p:nvPr/>
        </p:nvSpPr>
        <p:spPr bwMode="auto">
          <a:xfrm flipH="1">
            <a:off x="2618353" y="4580929"/>
            <a:ext cx="554290" cy="466208"/>
          </a:xfrm>
          <a:prstGeom prst="rightArrow">
            <a:avLst/>
          </a:prstGeom>
          <a:solidFill>
            <a:schemeClr val="tx2"/>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400" b="1" dirty="0">
              <a:solidFill>
                <a:srgbClr val="FFFFFF"/>
              </a:solidFill>
              <a:latin typeface="Calibri" charset="0"/>
              <a:ea typeface="Calibri" charset="0"/>
              <a:cs typeface="Calibri" charset="0"/>
            </a:endParaRPr>
          </a:p>
        </p:txBody>
      </p:sp>
      <p:sp>
        <p:nvSpPr>
          <p:cNvPr id="65" name="Right Arrow 64"/>
          <p:cNvSpPr/>
          <p:nvPr/>
        </p:nvSpPr>
        <p:spPr bwMode="auto">
          <a:xfrm rot="5400000">
            <a:off x="7610203" y="3346210"/>
            <a:ext cx="288000" cy="453581"/>
          </a:xfrm>
          <a:prstGeom prst="rightArrow">
            <a:avLst/>
          </a:prstGeom>
          <a:solidFill>
            <a:schemeClr val="tx2"/>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algn="ctr" defTabSz="929208" fontAlgn="base">
              <a:spcBef>
                <a:spcPct val="0"/>
              </a:spcBef>
              <a:spcAft>
                <a:spcPct val="0"/>
              </a:spcAft>
            </a:pPr>
            <a:endParaRPr lang="en-IN" sz="1200" b="1" dirty="0">
              <a:solidFill>
                <a:srgbClr val="FFFFFF"/>
              </a:solidFill>
              <a:latin typeface="Calibri" charset="0"/>
              <a:ea typeface="Calibri" charset="0"/>
              <a:cs typeface="Calibri" charset="0"/>
            </a:endParaRPr>
          </a:p>
        </p:txBody>
      </p:sp>
      <p:sp>
        <p:nvSpPr>
          <p:cNvPr id="66" name="!RnmA-00018"/>
          <p:cNvSpPr>
            <a:spLocks noChangeArrowheads="1"/>
          </p:cNvSpPr>
          <p:nvPr/>
        </p:nvSpPr>
        <p:spPr bwMode="gray">
          <a:xfrm>
            <a:off x="3360896" y="2790943"/>
            <a:ext cx="2398136" cy="430887"/>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algn="ctr" defTabSz="895350">
              <a:spcBef>
                <a:spcPts val="800"/>
              </a:spcBef>
              <a:buClr>
                <a:srgbClr val="005BA1"/>
              </a:buClr>
            </a:pPr>
            <a:r>
              <a:rPr lang="en-US" sz="1400" dirty="0">
                <a:solidFill>
                  <a:srgbClr val="000000"/>
                </a:solidFill>
                <a:latin typeface="Calibri" charset="0"/>
                <a:ea typeface="Calibri" charset="0"/>
                <a:cs typeface="Calibri" charset="0"/>
              </a:rPr>
              <a:t>Forms collected </a:t>
            </a:r>
            <a:r>
              <a:rPr lang="en-US" sz="1400" dirty="0" smtClean="0">
                <a:solidFill>
                  <a:srgbClr val="000000"/>
                </a:solidFill>
                <a:latin typeface="Calibri" charset="0"/>
                <a:ea typeface="Calibri" charset="0"/>
                <a:cs typeface="Calibri" charset="0"/>
              </a:rPr>
              <a:t>&amp; scanned via OMR </a:t>
            </a:r>
            <a:r>
              <a:rPr lang="en-US" sz="1400" dirty="0">
                <a:solidFill>
                  <a:srgbClr val="000000"/>
                </a:solidFill>
                <a:latin typeface="Calibri" charset="0"/>
                <a:ea typeface="Calibri" charset="0"/>
                <a:cs typeface="Calibri" charset="0"/>
              </a:rPr>
              <a:t>reader at the state level</a:t>
            </a:r>
          </a:p>
        </p:txBody>
      </p:sp>
      <p:sp>
        <p:nvSpPr>
          <p:cNvPr id="67" name="!RnmA-00018"/>
          <p:cNvSpPr>
            <a:spLocks noChangeArrowheads="1"/>
          </p:cNvSpPr>
          <p:nvPr/>
        </p:nvSpPr>
        <p:spPr bwMode="gray">
          <a:xfrm>
            <a:off x="6544399" y="2790943"/>
            <a:ext cx="2420089" cy="430887"/>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algn="ctr" defTabSz="895350">
              <a:spcBef>
                <a:spcPts val="800"/>
              </a:spcBef>
              <a:buClr>
                <a:srgbClr val="005BA1"/>
              </a:buClr>
            </a:pPr>
            <a:r>
              <a:rPr lang="en-US" sz="1400" dirty="0">
                <a:solidFill>
                  <a:srgbClr val="000000"/>
                </a:solidFill>
                <a:latin typeface="Calibri" charset="0"/>
                <a:ea typeface="Calibri" charset="0"/>
                <a:cs typeface="Calibri" charset="0"/>
              </a:rPr>
              <a:t>Digitized data converted </a:t>
            </a:r>
            <a:r>
              <a:rPr lang="en-US" sz="1400" dirty="0" smtClean="0">
                <a:solidFill>
                  <a:srgbClr val="000000"/>
                </a:solidFill>
                <a:latin typeface="Calibri" charset="0"/>
                <a:ea typeface="Calibri" charset="0"/>
                <a:cs typeface="Calibri" charset="0"/>
              </a:rPr>
              <a:t>to </a:t>
            </a:r>
            <a:r>
              <a:rPr lang="en-US" sz="1400" dirty="0">
                <a:solidFill>
                  <a:srgbClr val="000000"/>
                </a:solidFill>
                <a:latin typeface="Calibri" charset="0"/>
                <a:ea typeface="Calibri" charset="0"/>
                <a:cs typeface="Calibri" charset="0"/>
              </a:rPr>
              <a:t>a usable </a:t>
            </a:r>
            <a:r>
              <a:rPr lang="en-US" sz="1400" dirty="0" smtClean="0">
                <a:solidFill>
                  <a:srgbClr val="000000"/>
                </a:solidFill>
                <a:latin typeface="Calibri" charset="0"/>
                <a:ea typeface="Calibri" charset="0"/>
                <a:cs typeface="Calibri" charset="0"/>
              </a:rPr>
              <a:t>form by a computer </a:t>
            </a:r>
            <a:r>
              <a:rPr lang="en-US" sz="1400" dirty="0">
                <a:solidFill>
                  <a:srgbClr val="000000"/>
                </a:solidFill>
                <a:latin typeface="Calibri" charset="0"/>
                <a:ea typeface="Calibri" charset="0"/>
                <a:cs typeface="Calibri" charset="0"/>
              </a:rPr>
              <a:t>script</a:t>
            </a:r>
          </a:p>
        </p:txBody>
      </p:sp>
      <p:sp>
        <p:nvSpPr>
          <p:cNvPr id="68" name="!RnmA-00018"/>
          <p:cNvSpPr>
            <a:spLocks noChangeArrowheads="1"/>
          </p:cNvSpPr>
          <p:nvPr/>
        </p:nvSpPr>
        <p:spPr bwMode="gray">
          <a:xfrm>
            <a:off x="227913" y="2790943"/>
            <a:ext cx="2275601" cy="430887"/>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algn="ctr">
              <a:spcBef>
                <a:spcPts val="800"/>
              </a:spcBef>
              <a:buClr>
                <a:srgbClr val="005BA1"/>
              </a:buClr>
            </a:pPr>
            <a:r>
              <a:rPr lang="en-US" sz="1400" dirty="0">
                <a:solidFill>
                  <a:srgbClr val="000000"/>
                </a:solidFill>
                <a:latin typeface="Calibri" charset="0"/>
                <a:ea typeface="Calibri" charset="0"/>
                <a:cs typeface="Calibri" charset="0"/>
              </a:rPr>
              <a:t>OMR </a:t>
            </a:r>
            <a:r>
              <a:rPr lang="en-US" sz="1400" dirty="0" smtClean="0">
                <a:solidFill>
                  <a:srgbClr val="000000"/>
                </a:solidFill>
                <a:latin typeface="Calibri" charset="0"/>
                <a:ea typeface="Calibri" charset="0"/>
                <a:cs typeface="Calibri" charset="0"/>
              </a:rPr>
              <a:t>based Quality review forms filled </a:t>
            </a:r>
            <a:r>
              <a:rPr lang="en-US" sz="1400" dirty="0">
                <a:solidFill>
                  <a:srgbClr val="000000"/>
                </a:solidFill>
                <a:latin typeface="Calibri" charset="0"/>
                <a:ea typeface="Calibri" charset="0"/>
                <a:cs typeface="Calibri" charset="0"/>
              </a:rPr>
              <a:t>during school visits</a:t>
            </a:r>
          </a:p>
        </p:txBody>
      </p:sp>
      <p:sp>
        <p:nvSpPr>
          <p:cNvPr id="69" name="!RnmA-00018"/>
          <p:cNvSpPr>
            <a:spLocks noChangeArrowheads="1"/>
          </p:cNvSpPr>
          <p:nvPr/>
        </p:nvSpPr>
        <p:spPr bwMode="gray">
          <a:xfrm>
            <a:off x="3422156" y="5061991"/>
            <a:ext cx="2275601" cy="430887"/>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algn="ctr" defTabSz="895350">
              <a:spcBef>
                <a:spcPts val="800"/>
              </a:spcBef>
              <a:buClr>
                <a:srgbClr val="005BA1"/>
              </a:buClr>
            </a:pPr>
            <a:r>
              <a:rPr lang="en-IN" sz="1400" dirty="0">
                <a:solidFill>
                  <a:srgbClr val="000000"/>
                </a:solidFill>
                <a:latin typeface="Calibri" charset="0"/>
                <a:ea typeface="Calibri" charset="0"/>
                <a:cs typeface="Calibri" charset="0"/>
              </a:rPr>
              <a:t>Monthly </a:t>
            </a:r>
            <a:r>
              <a:rPr lang="en-IN" sz="1400" dirty="0" smtClean="0">
                <a:solidFill>
                  <a:srgbClr val="000000"/>
                </a:solidFill>
                <a:latin typeface="Calibri" charset="0"/>
                <a:ea typeface="Calibri" charset="0"/>
                <a:cs typeface="Calibri" charset="0"/>
              </a:rPr>
              <a:t>reviews using dashboard at </a:t>
            </a:r>
            <a:r>
              <a:rPr lang="en-IN" sz="1400" dirty="0">
                <a:solidFill>
                  <a:srgbClr val="000000"/>
                </a:solidFill>
                <a:latin typeface="Calibri" charset="0"/>
                <a:ea typeface="Calibri" charset="0"/>
                <a:cs typeface="Calibri" charset="0"/>
              </a:rPr>
              <a:t>the district </a:t>
            </a:r>
            <a:r>
              <a:rPr lang="en-IN" sz="1400" dirty="0" smtClean="0">
                <a:solidFill>
                  <a:srgbClr val="000000"/>
                </a:solidFill>
                <a:latin typeface="Calibri" charset="0"/>
                <a:ea typeface="Calibri" charset="0"/>
                <a:cs typeface="Calibri" charset="0"/>
              </a:rPr>
              <a:t>level</a:t>
            </a:r>
            <a:endParaRPr lang="en-US" sz="1400" dirty="0">
              <a:solidFill>
                <a:srgbClr val="000000"/>
              </a:solidFill>
              <a:latin typeface="Calibri" charset="0"/>
              <a:ea typeface="Calibri" charset="0"/>
              <a:cs typeface="Calibri" charset="0"/>
            </a:endParaRPr>
          </a:p>
        </p:txBody>
      </p:sp>
      <p:sp>
        <p:nvSpPr>
          <p:cNvPr id="70" name="!RnmA-00018"/>
          <p:cNvSpPr>
            <a:spLocks noChangeArrowheads="1"/>
          </p:cNvSpPr>
          <p:nvPr/>
        </p:nvSpPr>
        <p:spPr bwMode="gray">
          <a:xfrm>
            <a:off x="6616407" y="5075311"/>
            <a:ext cx="2275601" cy="430887"/>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algn="ctr" defTabSz="895350">
              <a:spcBef>
                <a:spcPts val="800"/>
              </a:spcBef>
              <a:buClr>
                <a:srgbClr val="005BA1"/>
              </a:buClr>
            </a:pPr>
            <a:r>
              <a:rPr lang="en-IN" sz="1400" dirty="0">
                <a:solidFill>
                  <a:srgbClr val="000000"/>
                </a:solidFill>
                <a:latin typeface="Calibri" charset="0"/>
                <a:ea typeface="Calibri" charset="0"/>
                <a:cs typeface="Calibri" charset="0"/>
              </a:rPr>
              <a:t>Automatic dashboards generated for every district</a:t>
            </a:r>
            <a:endParaRPr lang="en-US" sz="1400" dirty="0">
              <a:solidFill>
                <a:srgbClr val="000000"/>
              </a:solidFill>
              <a:latin typeface="Calibri" charset="0"/>
              <a:ea typeface="Calibri" charset="0"/>
              <a:cs typeface="Calibri" charset="0"/>
            </a:endParaRPr>
          </a:p>
        </p:txBody>
      </p:sp>
      <p:sp>
        <p:nvSpPr>
          <p:cNvPr id="71" name="!RnmA-00018"/>
          <p:cNvSpPr>
            <a:spLocks noChangeArrowheads="1"/>
          </p:cNvSpPr>
          <p:nvPr/>
        </p:nvSpPr>
        <p:spPr bwMode="gray">
          <a:xfrm>
            <a:off x="229473" y="5061991"/>
            <a:ext cx="2275601" cy="430887"/>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algn="ctr" defTabSz="895350">
              <a:spcBef>
                <a:spcPts val="800"/>
              </a:spcBef>
              <a:buClr>
                <a:srgbClr val="005BA1"/>
              </a:buClr>
            </a:pPr>
            <a:r>
              <a:rPr lang="en-US" sz="1400" dirty="0">
                <a:solidFill>
                  <a:srgbClr val="000000"/>
                </a:solidFill>
                <a:latin typeface="Calibri" charset="0"/>
                <a:ea typeface="Calibri" charset="0"/>
                <a:cs typeface="Calibri" charset="0"/>
              </a:rPr>
              <a:t>Monthly reviews (in groups of 4 districts) </a:t>
            </a:r>
            <a:r>
              <a:rPr lang="en-US" sz="1400" dirty="0" smtClean="0">
                <a:solidFill>
                  <a:srgbClr val="000000"/>
                </a:solidFill>
                <a:latin typeface="Calibri" charset="0"/>
                <a:ea typeface="Calibri" charset="0"/>
                <a:cs typeface="Calibri" charset="0"/>
              </a:rPr>
              <a:t>at </a:t>
            </a:r>
            <a:r>
              <a:rPr lang="en-US" sz="1400" dirty="0">
                <a:solidFill>
                  <a:srgbClr val="000000"/>
                </a:solidFill>
                <a:latin typeface="Calibri" charset="0"/>
                <a:ea typeface="Calibri" charset="0"/>
                <a:cs typeface="Calibri" charset="0"/>
              </a:rPr>
              <a:t>state level</a:t>
            </a:r>
          </a:p>
        </p:txBody>
      </p:sp>
      <p:pic>
        <p:nvPicPr>
          <p:cNvPr id="72" name="Picture 71"/>
          <p:cNvPicPr>
            <a:picLocks noChangeAspect="1"/>
          </p:cNvPicPr>
          <p:nvPr/>
        </p:nvPicPr>
        <p:blipFill>
          <a:blip r:embed="rId6"/>
          <a:stretch>
            <a:fillRect/>
          </a:stretch>
        </p:blipFill>
        <p:spPr>
          <a:xfrm>
            <a:off x="3585887" y="1862682"/>
            <a:ext cx="1042973" cy="869706"/>
          </a:xfrm>
          <a:prstGeom prst="rect">
            <a:avLst/>
          </a:prstGeom>
        </p:spPr>
      </p:pic>
      <p:pic>
        <p:nvPicPr>
          <p:cNvPr id="73" name="Picture 7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20827084">
            <a:off x="4509179" y="2045775"/>
            <a:ext cx="1024846" cy="572889"/>
          </a:xfrm>
          <a:prstGeom prst="rect">
            <a:avLst/>
          </a:prstGeom>
        </p:spPr>
      </p:pic>
      <p:pic>
        <p:nvPicPr>
          <p:cNvPr id="74" name="Picture 4" descr="http://jjosephmora.site11.com/web_images/csv-icon-128x128.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7231174" y="1706403"/>
            <a:ext cx="1046052" cy="104599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2"/>
          <p:cNvGrpSpPr/>
          <p:nvPr/>
        </p:nvGrpSpPr>
        <p:grpSpPr>
          <a:xfrm>
            <a:off x="579681" y="1777002"/>
            <a:ext cx="1572080" cy="983107"/>
            <a:chOff x="579681" y="1066795"/>
            <a:chExt cx="1572080" cy="983107"/>
          </a:xfrm>
        </p:grpSpPr>
        <p:pic>
          <p:nvPicPr>
            <p:cNvPr id="77" name="Picture 76"/>
            <p:cNvPicPr>
              <a:picLocks noChangeAspect="1"/>
            </p:cNvPicPr>
            <p:nvPr/>
          </p:nvPicPr>
          <p:blipFill rotWithShape="1">
            <a:blip r:embed="rId9" cstate="print">
              <a:extLst>
                <a:ext uri="{28A0092B-C50C-407E-A947-70E740481C1C}">
                  <a14:useLocalDpi xmlns="" xmlns:a14="http://schemas.microsoft.com/office/drawing/2010/main" val="0"/>
                </a:ext>
              </a:extLst>
            </a:blip>
            <a:srcRect l="-1" r="-1312" b="15273"/>
            <a:stretch/>
          </p:blipFill>
          <p:spPr>
            <a:xfrm>
              <a:off x="579681" y="1066795"/>
              <a:ext cx="1199390" cy="983107"/>
            </a:xfrm>
            <a:prstGeom prst="rect">
              <a:avLst/>
            </a:prstGeom>
          </p:spPr>
        </p:pic>
        <p:pic>
          <p:nvPicPr>
            <p:cNvPr id="92" name="Picture 2" descr="http://png-4.findicons.com/files/icons/1016/aerovista/256/office_mail.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576386" y="1392633"/>
              <a:ext cx="575375" cy="575342"/>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93" name="Picture 92"/>
          <p:cNvPicPr>
            <a:picLocks noChangeAspect="1"/>
          </p:cNvPicPr>
          <p:nvPr/>
        </p:nvPicPr>
        <p:blipFill>
          <a:blip r:embed="rId11"/>
          <a:stretch>
            <a:fillRect/>
          </a:stretch>
        </p:blipFill>
        <p:spPr>
          <a:xfrm>
            <a:off x="307914" y="3900888"/>
            <a:ext cx="1968566" cy="967160"/>
          </a:xfrm>
          <a:prstGeom prst="rect">
            <a:avLst/>
          </a:prstGeom>
        </p:spPr>
      </p:pic>
      <p:graphicFrame>
        <p:nvGraphicFramePr>
          <p:cNvPr id="94" name="Table 93"/>
          <p:cNvGraphicFramePr>
            <a:graphicFrameLocks noGrp="1"/>
          </p:cNvGraphicFramePr>
          <p:nvPr>
            <p:extLst/>
          </p:nvPr>
        </p:nvGraphicFramePr>
        <p:xfrm>
          <a:off x="6638763" y="3802303"/>
          <a:ext cx="2230889" cy="105314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79337">
                  <a:extLst>
                    <a:ext uri="{9D8B030D-6E8A-4147-A177-3AD203B41FA5}">
                      <a16:colId xmlns:a16="http://schemas.microsoft.com/office/drawing/2014/main" xmlns="" val="20000"/>
                    </a:ext>
                  </a:extLst>
                </a:gridCol>
                <a:gridCol w="512145">
                  <a:extLst>
                    <a:ext uri="{9D8B030D-6E8A-4147-A177-3AD203B41FA5}">
                      <a16:colId xmlns:a16="http://schemas.microsoft.com/office/drawing/2014/main" xmlns="" val="20001"/>
                    </a:ext>
                  </a:extLst>
                </a:gridCol>
                <a:gridCol w="512145">
                  <a:extLst>
                    <a:ext uri="{9D8B030D-6E8A-4147-A177-3AD203B41FA5}">
                      <a16:colId xmlns:a16="http://schemas.microsoft.com/office/drawing/2014/main" xmlns="" val="20002"/>
                    </a:ext>
                  </a:extLst>
                </a:gridCol>
                <a:gridCol w="427262">
                  <a:extLst>
                    <a:ext uri="{9D8B030D-6E8A-4147-A177-3AD203B41FA5}">
                      <a16:colId xmlns:a16="http://schemas.microsoft.com/office/drawing/2014/main" xmlns="" val="20003"/>
                    </a:ext>
                  </a:extLst>
                </a:gridCol>
              </a:tblGrid>
              <a:tr h="263287">
                <a:tc>
                  <a:txBody>
                    <a:bodyPr/>
                    <a:lstStyle/>
                    <a:p>
                      <a:r>
                        <a:rPr lang="en-IN" sz="1000" dirty="0">
                          <a:solidFill>
                            <a:schemeClr val="bg1"/>
                          </a:solidFill>
                          <a:latin typeface="Calibri" panose="020F0502020204030204" pitchFamily="34" charset="0"/>
                        </a:rPr>
                        <a:t>School</a:t>
                      </a: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solidFill>
                      <a:schemeClr val="accent3"/>
                    </a:solidFill>
                  </a:tcPr>
                </a:tc>
                <a:tc>
                  <a:txBody>
                    <a:bodyPr/>
                    <a:lstStyle/>
                    <a:p>
                      <a:r>
                        <a:rPr lang="en-IN" sz="1000" dirty="0">
                          <a:solidFill>
                            <a:schemeClr val="bg1"/>
                          </a:solidFill>
                          <a:latin typeface="Calibri" panose="020F0502020204030204" pitchFamily="34" charset="0"/>
                        </a:rPr>
                        <a:t>CCE</a:t>
                      </a: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solidFill>
                      <a:schemeClr val="accent3"/>
                    </a:solidFill>
                  </a:tcPr>
                </a:tc>
                <a:tc>
                  <a:txBody>
                    <a:bodyPr/>
                    <a:lstStyle/>
                    <a:p>
                      <a:r>
                        <a:rPr lang="en-IN" sz="1000" dirty="0">
                          <a:solidFill>
                            <a:schemeClr val="bg1"/>
                          </a:solidFill>
                          <a:latin typeface="Calibri" panose="020F0502020204030204" pitchFamily="34" charset="0"/>
                        </a:rPr>
                        <a:t>AW</a:t>
                      </a: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solidFill>
                      <a:schemeClr val="accent3"/>
                    </a:solidFill>
                  </a:tcPr>
                </a:tc>
                <a:tc>
                  <a:txBody>
                    <a:bodyPr/>
                    <a:lstStyle/>
                    <a:p>
                      <a:endParaRPr lang="en-IN" sz="1000" dirty="0">
                        <a:solidFill>
                          <a:schemeClr val="bg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263287">
                <a:tc>
                  <a:txBody>
                    <a:bodyPr/>
                    <a:lstStyle/>
                    <a:p>
                      <a:r>
                        <a:rPr lang="en-IN" sz="1000" dirty="0">
                          <a:solidFill>
                            <a:schemeClr val="tx1"/>
                          </a:solidFill>
                          <a:latin typeface="Calibri" panose="020F0502020204030204" pitchFamily="34" charset="0"/>
                        </a:rPr>
                        <a:t>School</a:t>
                      </a:r>
                      <a:r>
                        <a:rPr lang="en-IN" sz="1000" baseline="0" dirty="0">
                          <a:solidFill>
                            <a:schemeClr val="tx1"/>
                          </a:solidFill>
                          <a:latin typeface="Calibri" panose="020F0502020204030204" pitchFamily="34" charset="0"/>
                        </a:rPr>
                        <a:t> 1</a:t>
                      </a:r>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extLst>
                  <a:ext uri="{0D108BD9-81ED-4DB2-BD59-A6C34878D82A}">
                    <a16:rowId xmlns:a16="http://schemas.microsoft.com/office/drawing/2014/main" xmlns="" val="10001"/>
                  </a:ext>
                </a:extLst>
              </a:tr>
              <a:tr h="263287">
                <a:tc>
                  <a:txBody>
                    <a:bodyPr/>
                    <a:lstStyle/>
                    <a:p>
                      <a:r>
                        <a:rPr lang="en-IN" sz="1000" dirty="0">
                          <a:solidFill>
                            <a:schemeClr val="tx1"/>
                          </a:solidFill>
                          <a:latin typeface="Calibri" panose="020F0502020204030204" pitchFamily="34" charset="0"/>
                        </a:rPr>
                        <a:t>School 2</a:t>
                      </a: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extLst>
                  <a:ext uri="{0D108BD9-81ED-4DB2-BD59-A6C34878D82A}">
                    <a16:rowId xmlns:a16="http://schemas.microsoft.com/office/drawing/2014/main" xmlns="" val="10002"/>
                  </a:ext>
                </a:extLst>
              </a:tr>
              <a:tr h="263287">
                <a:tc>
                  <a:txBody>
                    <a:bodyPr/>
                    <a:lstStyle/>
                    <a:p>
                      <a:r>
                        <a:rPr lang="en-IN" sz="1000" dirty="0">
                          <a:solidFill>
                            <a:schemeClr val="tx1"/>
                          </a:solidFill>
                          <a:latin typeface="Calibri" panose="020F0502020204030204" pitchFamily="34" charset="0"/>
                        </a:rPr>
                        <a:t>School 3</a:t>
                      </a: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tc>
                  <a:txBody>
                    <a:bodyPr/>
                    <a:lstStyle/>
                    <a:p>
                      <a:endParaRPr lang="en-IN" sz="1000" dirty="0">
                        <a:solidFill>
                          <a:schemeClr val="tx1"/>
                        </a:solidFill>
                        <a:latin typeface="Calibri" panose="020F0502020204030204" pitchFamily="34" charset="0"/>
                      </a:endParaRPr>
                    </a:p>
                  </a:txBody>
                  <a:tcPr marL="15055" marR="15055" marT="0" marB="0" anchor="ctr">
                    <a:lnL w="3175" cap="flat" cmpd="sng" algn="ctr">
                      <a:solidFill>
                        <a:srgbClr val="FF6900"/>
                      </a:solidFill>
                      <a:prstDash val="solid"/>
                      <a:round/>
                      <a:headEnd type="none" w="med" len="med"/>
                      <a:tailEnd type="none" w="med" len="med"/>
                    </a:lnL>
                    <a:lnR w="3175" cap="flat" cmpd="sng" algn="ctr">
                      <a:solidFill>
                        <a:srgbClr val="FF6900"/>
                      </a:solidFill>
                      <a:prstDash val="solid"/>
                      <a:round/>
                      <a:headEnd type="none" w="med" len="med"/>
                      <a:tailEnd type="none" w="med" len="med"/>
                    </a:lnR>
                    <a:lnT w="3175" cap="flat" cmpd="sng" algn="ctr">
                      <a:solidFill>
                        <a:srgbClr val="FF6900"/>
                      </a:solidFill>
                      <a:prstDash val="solid"/>
                      <a:round/>
                      <a:headEnd type="none" w="med" len="med"/>
                      <a:tailEnd type="none" w="med" len="med"/>
                    </a:lnT>
                    <a:lnB w="3175" cap="flat" cmpd="sng" algn="ctr">
                      <a:solidFill>
                        <a:srgbClr val="FF69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pSp>
        <p:nvGrpSpPr>
          <p:cNvPr id="3" name="Group 1"/>
          <p:cNvGrpSpPr/>
          <p:nvPr/>
        </p:nvGrpSpPr>
        <p:grpSpPr>
          <a:xfrm>
            <a:off x="8505208" y="4632103"/>
            <a:ext cx="225454" cy="172467"/>
            <a:chOff x="8505208" y="4065912"/>
            <a:chExt cx="225454" cy="172467"/>
          </a:xfrm>
        </p:grpSpPr>
        <p:pic>
          <p:nvPicPr>
            <p:cNvPr id="96" name="Picture 6" descr="http://cliparts.co/cliparts/piq/8qB/piq8qBjAT.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flipH="1">
              <a:off x="8505208" y="4065912"/>
              <a:ext cx="150169" cy="172467"/>
            </a:xfrm>
            <a:prstGeom prst="rect">
              <a:avLst/>
            </a:prstGeom>
            <a:noFill/>
            <a:extLst>
              <a:ext uri="{909E8E84-426E-40DD-AFC4-6F175D3DCCD1}">
                <a14:hiddenFill xmlns="" xmlns:a14="http://schemas.microsoft.com/office/drawing/2010/main">
                  <a:solidFill>
                    <a:srgbClr val="FFFFFF"/>
                  </a:solidFill>
                </a14:hiddenFill>
              </a:ext>
            </a:extLst>
          </p:spPr>
        </p:pic>
        <p:pic>
          <p:nvPicPr>
            <p:cNvPr id="97" name="Picture 6" descr="http://cliparts.co/cliparts/piq/8qB/piq8qBjAT.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flipH="1">
              <a:off x="8580493" y="4065912"/>
              <a:ext cx="150169" cy="172467"/>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98" name="Picture 6" descr="http://cliparts.co/cliparts/piq/8qB/piq8qBjAT.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flipH="1">
            <a:off x="8524079" y="4352865"/>
            <a:ext cx="150168" cy="205718"/>
          </a:xfrm>
          <a:prstGeom prst="rect">
            <a:avLst/>
          </a:prstGeom>
          <a:noFill/>
          <a:extLst>
            <a:ext uri="{909E8E84-426E-40DD-AFC4-6F175D3DCCD1}">
              <a14:hiddenFill xmlns="" xmlns:a14="http://schemas.microsoft.com/office/drawing/2010/main">
                <a:solidFill>
                  <a:srgbClr val="FFFFFF"/>
                </a:solidFill>
              </a14:hiddenFill>
            </a:ext>
          </a:extLst>
        </p:spPr>
      </p:pic>
      <p:sp>
        <p:nvSpPr>
          <p:cNvPr id="99" name="Freeform 98"/>
          <p:cNvSpPr/>
          <p:nvPr/>
        </p:nvSpPr>
        <p:spPr bwMode="auto">
          <a:xfrm>
            <a:off x="7562564" y="4136898"/>
            <a:ext cx="170011" cy="135212"/>
          </a:xfrm>
          <a:custGeom>
            <a:avLst/>
            <a:gdLst/>
            <a:ahLst/>
            <a:cxnLst/>
            <a:rect l="0" t="0" r="0" b="0"/>
            <a:pathLst>
              <a:path w="429015" h="407000">
                <a:moveTo>
                  <a:pt x="418148" y="0"/>
                </a:moveTo>
                <a:lnTo>
                  <a:pt x="418148" y="0"/>
                </a:lnTo>
                <a:lnTo>
                  <a:pt x="429014" y="15381"/>
                </a:lnTo>
                <a:lnTo>
                  <a:pt x="429014" y="15381"/>
                </a:lnTo>
                <a:lnTo>
                  <a:pt x="420687" y="21873"/>
                </a:lnTo>
                <a:lnTo>
                  <a:pt x="412360" y="28647"/>
                </a:lnTo>
                <a:lnTo>
                  <a:pt x="403613" y="36127"/>
                </a:lnTo>
                <a:lnTo>
                  <a:pt x="395003" y="43606"/>
                </a:lnTo>
                <a:lnTo>
                  <a:pt x="386113" y="51791"/>
                </a:lnTo>
                <a:lnTo>
                  <a:pt x="377222" y="60400"/>
                </a:lnTo>
                <a:lnTo>
                  <a:pt x="368331" y="69291"/>
                </a:lnTo>
                <a:lnTo>
                  <a:pt x="359158" y="78605"/>
                </a:lnTo>
                <a:lnTo>
                  <a:pt x="349845" y="88483"/>
                </a:lnTo>
                <a:lnTo>
                  <a:pt x="340530" y="98644"/>
                </a:lnTo>
                <a:lnTo>
                  <a:pt x="331075" y="109369"/>
                </a:lnTo>
                <a:lnTo>
                  <a:pt x="321337" y="120376"/>
                </a:lnTo>
                <a:lnTo>
                  <a:pt x="311741" y="131808"/>
                </a:lnTo>
                <a:lnTo>
                  <a:pt x="301863" y="143663"/>
                </a:lnTo>
                <a:lnTo>
                  <a:pt x="291702" y="156083"/>
                </a:lnTo>
                <a:lnTo>
                  <a:pt x="281682" y="168783"/>
                </a:lnTo>
                <a:lnTo>
                  <a:pt x="281682" y="168783"/>
                </a:lnTo>
                <a:lnTo>
                  <a:pt x="271803" y="181625"/>
                </a:lnTo>
                <a:lnTo>
                  <a:pt x="262207" y="194326"/>
                </a:lnTo>
                <a:lnTo>
                  <a:pt x="252609" y="207168"/>
                </a:lnTo>
                <a:lnTo>
                  <a:pt x="243718" y="219588"/>
                </a:lnTo>
                <a:lnTo>
                  <a:pt x="234829" y="232147"/>
                </a:lnTo>
                <a:lnTo>
                  <a:pt x="226502" y="244566"/>
                </a:lnTo>
                <a:lnTo>
                  <a:pt x="218176" y="256703"/>
                </a:lnTo>
                <a:lnTo>
                  <a:pt x="210273" y="268840"/>
                </a:lnTo>
                <a:lnTo>
                  <a:pt x="202794" y="280976"/>
                </a:lnTo>
                <a:lnTo>
                  <a:pt x="195456" y="292971"/>
                </a:lnTo>
                <a:lnTo>
                  <a:pt x="188540" y="304685"/>
                </a:lnTo>
                <a:lnTo>
                  <a:pt x="181907" y="316398"/>
                </a:lnTo>
                <a:lnTo>
                  <a:pt x="175416" y="327969"/>
                </a:lnTo>
                <a:lnTo>
                  <a:pt x="169348" y="339401"/>
                </a:lnTo>
                <a:lnTo>
                  <a:pt x="163703" y="350832"/>
                </a:lnTo>
                <a:lnTo>
                  <a:pt x="158058" y="362263"/>
                </a:lnTo>
                <a:lnTo>
                  <a:pt x="135196" y="377645"/>
                </a:lnTo>
                <a:lnTo>
                  <a:pt x="135196" y="377645"/>
                </a:lnTo>
                <a:lnTo>
                  <a:pt x="122071" y="386817"/>
                </a:lnTo>
                <a:lnTo>
                  <a:pt x="111205" y="394862"/>
                </a:lnTo>
                <a:lnTo>
                  <a:pt x="102738" y="401495"/>
                </a:lnTo>
                <a:lnTo>
                  <a:pt x="99351" y="404600"/>
                </a:lnTo>
                <a:lnTo>
                  <a:pt x="96387" y="406999"/>
                </a:lnTo>
                <a:lnTo>
                  <a:pt x="96387" y="406999"/>
                </a:lnTo>
                <a:lnTo>
                  <a:pt x="95258" y="403048"/>
                </a:lnTo>
                <a:lnTo>
                  <a:pt x="93988" y="398673"/>
                </a:lnTo>
                <a:lnTo>
                  <a:pt x="90178" y="387806"/>
                </a:lnTo>
                <a:lnTo>
                  <a:pt x="85096" y="374682"/>
                </a:lnTo>
                <a:lnTo>
                  <a:pt x="79028" y="359299"/>
                </a:lnTo>
                <a:lnTo>
                  <a:pt x="70279" y="339260"/>
                </a:lnTo>
                <a:lnTo>
                  <a:pt x="70279" y="339260"/>
                </a:lnTo>
                <a:lnTo>
                  <a:pt x="65622" y="328816"/>
                </a:lnTo>
                <a:lnTo>
                  <a:pt x="61106" y="319079"/>
                </a:lnTo>
                <a:lnTo>
                  <a:pt x="56590" y="310047"/>
                </a:lnTo>
                <a:lnTo>
                  <a:pt x="52357" y="301580"/>
                </a:lnTo>
                <a:lnTo>
                  <a:pt x="47982" y="294100"/>
                </a:lnTo>
                <a:lnTo>
                  <a:pt x="43889" y="287044"/>
                </a:lnTo>
                <a:lnTo>
                  <a:pt x="39656" y="280976"/>
                </a:lnTo>
                <a:lnTo>
                  <a:pt x="35704" y="275190"/>
                </a:lnTo>
                <a:lnTo>
                  <a:pt x="35704" y="275190"/>
                </a:lnTo>
                <a:lnTo>
                  <a:pt x="31753" y="270250"/>
                </a:lnTo>
                <a:lnTo>
                  <a:pt x="27518" y="266018"/>
                </a:lnTo>
                <a:lnTo>
                  <a:pt x="23144" y="261783"/>
                </a:lnTo>
                <a:lnTo>
                  <a:pt x="18769" y="258114"/>
                </a:lnTo>
                <a:lnTo>
                  <a:pt x="14253" y="255009"/>
                </a:lnTo>
                <a:lnTo>
                  <a:pt x="9737" y="252045"/>
                </a:lnTo>
                <a:lnTo>
                  <a:pt x="4939" y="249787"/>
                </a:lnTo>
                <a:lnTo>
                  <a:pt x="0" y="247953"/>
                </a:lnTo>
                <a:lnTo>
                  <a:pt x="0" y="247953"/>
                </a:lnTo>
                <a:lnTo>
                  <a:pt x="4234" y="243578"/>
                </a:lnTo>
                <a:lnTo>
                  <a:pt x="8326" y="239627"/>
                </a:lnTo>
                <a:lnTo>
                  <a:pt x="12279" y="235957"/>
                </a:lnTo>
                <a:lnTo>
                  <a:pt x="16370" y="232288"/>
                </a:lnTo>
                <a:lnTo>
                  <a:pt x="20322" y="229325"/>
                </a:lnTo>
                <a:lnTo>
                  <a:pt x="24273" y="226502"/>
                </a:lnTo>
                <a:lnTo>
                  <a:pt x="28084" y="223821"/>
                </a:lnTo>
                <a:lnTo>
                  <a:pt x="32034" y="221281"/>
                </a:lnTo>
                <a:lnTo>
                  <a:pt x="35845" y="219445"/>
                </a:lnTo>
                <a:lnTo>
                  <a:pt x="39656" y="217611"/>
                </a:lnTo>
                <a:lnTo>
                  <a:pt x="43325" y="216060"/>
                </a:lnTo>
                <a:lnTo>
                  <a:pt x="46853" y="214931"/>
                </a:lnTo>
                <a:lnTo>
                  <a:pt x="50663" y="213942"/>
                </a:lnTo>
                <a:lnTo>
                  <a:pt x="54332" y="213238"/>
                </a:lnTo>
                <a:lnTo>
                  <a:pt x="57719" y="212813"/>
                </a:lnTo>
                <a:lnTo>
                  <a:pt x="61247" y="212672"/>
                </a:lnTo>
                <a:lnTo>
                  <a:pt x="61247" y="212672"/>
                </a:lnTo>
                <a:lnTo>
                  <a:pt x="62659" y="212672"/>
                </a:lnTo>
                <a:lnTo>
                  <a:pt x="64212" y="212813"/>
                </a:lnTo>
                <a:lnTo>
                  <a:pt x="65622" y="213238"/>
                </a:lnTo>
                <a:lnTo>
                  <a:pt x="67176" y="213520"/>
                </a:lnTo>
                <a:lnTo>
                  <a:pt x="70420" y="214931"/>
                </a:lnTo>
                <a:lnTo>
                  <a:pt x="73526" y="216624"/>
                </a:lnTo>
                <a:lnTo>
                  <a:pt x="76631" y="218882"/>
                </a:lnTo>
                <a:lnTo>
                  <a:pt x="79876" y="221703"/>
                </a:lnTo>
                <a:lnTo>
                  <a:pt x="83120" y="224950"/>
                </a:lnTo>
                <a:lnTo>
                  <a:pt x="86368" y="228760"/>
                </a:lnTo>
                <a:lnTo>
                  <a:pt x="89754" y="233135"/>
                </a:lnTo>
                <a:lnTo>
                  <a:pt x="93000" y="237792"/>
                </a:lnTo>
                <a:lnTo>
                  <a:pt x="96387" y="243155"/>
                </a:lnTo>
                <a:lnTo>
                  <a:pt x="99915" y="248800"/>
                </a:lnTo>
                <a:lnTo>
                  <a:pt x="103443" y="255291"/>
                </a:lnTo>
                <a:lnTo>
                  <a:pt x="106830" y="262206"/>
                </a:lnTo>
                <a:lnTo>
                  <a:pt x="110499" y="269405"/>
                </a:lnTo>
                <a:lnTo>
                  <a:pt x="114027" y="277164"/>
                </a:lnTo>
                <a:lnTo>
                  <a:pt x="123765" y="298757"/>
                </a:lnTo>
                <a:lnTo>
                  <a:pt x="123765" y="298757"/>
                </a:lnTo>
                <a:lnTo>
                  <a:pt x="130397" y="287750"/>
                </a:lnTo>
                <a:lnTo>
                  <a:pt x="137313" y="277025"/>
                </a:lnTo>
                <a:lnTo>
                  <a:pt x="144510" y="266018"/>
                </a:lnTo>
                <a:lnTo>
                  <a:pt x="151707" y="255150"/>
                </a:lnTo>
                <a:lnTo>
                  <a:pt x="159328" y="244284"/>
                </a:lnTo>
                <a:lnTo>
                  <a:pt x="167090" y="233558"/>
                </a:lnTo>
                <a:lnTo>
                  <a:pt x="175275" y="222692"/>
                </a:lnTo>
                <a:lnTo>
                  <a:pt x="183319" y="212109"/>
                </a:lnTo>
                <a:lnTo>
                  <a:pt x="191928" y="201382"/>
                </a:lnTo>
                <a:lnTo>
                  <a:pt x="200676" y="190657"/>
                </a:lnTo>
                <a:lnTo>
                  <a:pt x="209568" y="180214"/>
                </a:lnTo>
                <a:lnTo>
                  <a:pt x="218882" y="169487"/>
                </a:lnTo>
                <a:lnTo>
                  <a:pt x="228337" y="159045"/>
                </a:lnTo>
                <a:lnTo>
                  <a:pt x="237792" y="148461"/>
                </a:lnTo>
                <a:lnTo>
                  <a:pt x="247952" y="138018"/>
                </a:lnTo>
                <a:lnTo>
                  <a:pt x="257973" y="127575"/>
                </a:lnTo>
                <a:lnTo>
                  <a:pt x="257973" y="127575"/>
                </a:lnTo>
                <a:lnTo>
                  <a:pt x="268275" y="117273"/>
                </a:lnTo>
                <a:lnTo>
                  <a:pt x="278436" y="107395"/>
                </a:lnTo>
                <a:lnTo>
                  <a:pt x="288597" y="97798"/>
                </a:lnTo>
                <a:lnTo>
                  <a:pt x="298757" y="88483"/>
                </a:lnTo>
                <a:lnTo>
                  <a:pt x="308918" y="79593"/>
                </a:lnTo>
                <a:lnTo>
                  <a:pt x="318938" y="70843"/>
                </a:lnTo>
                <a:lnTo>
                  <a:pt x="328958" y="62235"/>
                </a:lnTo>
                <a:lnTo>
                  <a:pt x="338979" y="54050"/>
                </a:lnTo>
                <a:lnTo>
                  <a:pt x="349138" y="46287"/>
                </a:lnTo>
                <a:lnTo>
                  <a:pt x="359016" y="38667"/>
                </a:lnTo>
                <a:lnTo>
                  <a:pt x="368896" y="31470"/>
                </a:lnTo>
                <a:lnTo>
                  <a:pt x="378915" y="24696"/>
                </a:lnTo>
                <a:lnTo>
                  <a:pt x="388794" y="18063"/>
                </a:lnTo>
                <a:lnTo>
                  <a:pt x="398673" y="11712"/>
                </a:lnTo>
                <a:lnTo>
                  <a:pt x="408268" y="5643"/>
                </a:lnTo>
                <a:lnTo>
                  <a:pt x="418148" y="0"/>
                </a:lnTo>
                <a:close/>
              </a:path>
            </a:pathLst>
          </a:custGeom>
          <a:solidFill>
            <a:srgbClr val="2C5C23"/>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600" b="1" dirty="0">
              <a:solidFill>
                <a:srgbClr val="FFFFFF"/>
              </a:solidFill>
              <a:latin typeface="Calibri" charset="0"/>
              <a:ea typeface="Calibri" charset="0"/>
              <a:cs typeface="Calibri" charset="0"/>
            </a:endParaRPr>
          </a:p>
        </p:txBody>
      </p:sp>
      <p:sp>
        <p:nvSpPr>
          <p:cNvPr id="100" name="Freeform 99"/>
          <p:cNvSpPr/>
          <p:nvPr/>
        </p:nvSpPr>
        <p:spPr bwMode="auto">
          <a:xfrm>
            <a:off x="7576010" y="4662645"/>
            <a:ext cx="143102" cy="111386"/>
          </a:xfrm>
          <a:custGeom>
            <a:avLst/>
            <a:gdLst/>
            <a:ahLst/>
            <a:cxnLst/>
            <a:rect l="0" t="0" r="0" b="0"/>
            <a:pathLst>
              <a:path w="312547" h="290191">
                <a:moveTo>
                  <a:pt x="154537" y="210209"/>
                </a:moveTo>
                <a:lnTo>
                  <a:pt x="154537" y="210209"/>
                </a:lnTo>
                <a:lnTo>
                  <a:pt x="149979" y="216720"/>
                </a:lnTo>
                <a:lnTo>
                  <a:pt x="149979" y="216720"/>
                </a:lnTo>
                <a:lnTo>
                  <a:pt x="143901" y="225619"/>
                </a:lnTo>
                <a:lnTo>
                  <a:pt x="138150" y="234084"/>
                </a:lnTo>
                <a:lnTo>
                  <a:pt x="132398" y="241681"/>
                </a:lnTo>
                <a:lnTo>
                  <a:pt x="126647" y="248952"/>
                </a:lnTo>
                <a:lnTo>
                  <a:pt x="121329" y="255463"/>
                </a:lnTo>
                <a:lnTo>
                  <a:pt x="116012" y="261540"/>
                </a:lnTo>
                <a:lnTo>
                  <a:pt x="110802" y="266858"/>
                </a:lnTo>
                <a:lnTo>
                  <a:pt x="105594" y="271850"/>
                </a:lnTo>
                <a:lnTo>
                  <a:pt x="100818" y="276082"/>
                </a:lnTo>
                <a:lnTo>
                  <a:pt x="96043" y="279880"/>
                </a:lnTo>
                <a:lnTo>
                  <a:pt x="91485" y="282919"/>
                </a:lnTo>
                <a:lnTo>
                  <a:pt x="86927" y="285632"/>
                </a:lnTo>
                <a:lnTo>
                  <a:pt x="84648" y="286717"/>
                </a:lnTo>
                <a:lnTo>
                  <a:pt x="82477" y="287477"/>
                </a:lnTo>
                <a:lnTo>
                  <a:pt x="80414" y="288454"/>
                </a:lnTo>
                <a:lnTo>
                  <a:pt x="78355" y="288996"/>
                </a:lnTo>
                <a:lnTo>
                  <a:pt x="76183" y="289647"/>
                </a:lnTo>
                <a:lnTo>
                  <a:pt x="74338" y="289757"/>
                </a:lnTo>
                <a:lnTo>
                  <a:pt x="72168" y="290190"/>
                </a:lnTo>
                <a:lnTo>
                  <a:pt x="70323" y="290190"/>
                </a:lnTo>
                <a:lnTo>
                  <a:pt x="70323" y="290190"/>
                </a:lnTo>
                <a:lnTo>
                  <a:pt x="65765" y="289972"/>
                </a:lnTo>
                <a:lnTo>
                  <a:pt x="61315" y="289213"/>
                </a:lnTo>
                <a:lnTo>
                  <a:pt x="56974" y="288128"/>
                </a:lnTo>
                <a:lnTo>
                  <a:pt x="52525" y="286609"/>
                </a:lnTo>
                <a:lnTo>
                  <a:pt x="48183" y="284438"/>
                </a:lnTo>
                <a:lnTo>
                  <a:pt x="43517" y="281942"/>
                </a:lnTo>
                <a:lnTo>
                  <a:pt x="39178" y="279122"/>
                </a:lnTo>
                <a:lnTo>
                  <a:pt x="34726" y="275648"/>
                </a:lnTo>
                <a:lnTo>
                  <a:pt x="30387" y="271634"/>
                </a:lnTo>
                <a:lnTo>
                  <a:pt x="25937" y="267509"/>
                </a:lnTo>
                <a:lnTo>
                  <a:pt x="21813" y="262733"/>
                </a:lnTo>
                <a:lnTo>
                  <a:pt x="17364" y="257308"/>
                </a:lnTo>
                <a:lnTo>
                  <a:pt x="13023" y="251664"/>
                </a:lnTo>
                <a:lnTo>
                  <a:pt x="8573" y="245479"/>
                </a:lnTo>
                <a:lnTo>
                  <a:pt x="4340" y="238859"/>
                </a:lnTo>
                <a:lnTo>
                  <a:pt x="0" y="231805"/>
                </a:lnTo>
                <a:lnTo>
                  <a:pt x="0" y="231805"/>
                </a:lnTo>
                <a:lnTo>
                  <a:pt x="6837" y="232130"/>
                </a:lnTo>
                <a:lnTo>
                  <a:pt x="6837" y="232130"/>
                </a:lnTo>
                <a:lnTo>
                  <a:pt x="9333" y="232130"/>
                </a:lnTo>
                <a:lnTo>
                  <a:pt x="12047" y="231913"/>
                </a:lnTo>
                <a:lnTo>
                  <a:pt x="14542" y="231588"/>
                </a:lnTo>
                <a:lnTo>
                  <a:pt x="17147" y="231154"/>
                </a:lnTo>
                <a:lnTo>
                  <a:pt x="22356" y="230068"/>
                </a:lnTo>
                <a:lnTo>
                  <a:pt x="27673" y="228332"/>
                </a:lnTo>
                <a:lnTo>
                  <a:pt x="33207" y="226053"/>
                </a:lnTo>
                <a:lnTo>
                  <a:pt x="38743" y="223341"/>
                </a:lnTo>
                <a:lnTo>
                  <a:pt x="44277" y="220302"/>
                </a:lnTo>
                <a:lnTo>
                  <a:pt x="49813" y="216720"/>
                </a:lnTo>
                <a:lnTo>
                  <a:pt x="55564" y="212488"/>
                </a:lnTo>
                <a:lnTo>
                  <a:pt x="61315" y="207930"/>
                </a:lnTo>
                <a:lnTo>
                  <a:pt x="67284" y="202721"/>
                </a:lnTo>
                <a:lnTo>
                  <a:pt x="73144" y="197186"/>
                </a:lnTo>
                <a:lnTo>
                  <a:pt x="79330" y="191327"/>
                </a:lnTo>
                <a:lnTo>
                  <a:pt x="85190" y="184597"/>
                </a:lnTo>
                <a:lnTo>
                  <a:pt x="91485" y="177760"/>
                </a:lnTo>
                <a:lnTo>
                  <a:pt x="97671" y="170055"/>
                </a:lnTo>
                <a:lnTo>
                  <a:pt x="106027" y="159637"/>
                </a:lnTo>
                <a:lnTo>
                  <a:pt x="95174" y="147809"/>
                </a:lnTo>
                <a:lnTo>
                  <a:pt x="95174" y="147809"/>
                </a:lnTo>
                <a:lnTo>
                  <a:pt x="89748" y="141840"/>
                </a:lnTo>
                <a:lnTo>
                  <a:pt x="84431" y="135979"/>
                </a:lnTo>
                <a:lnTo>
                  <a:pt x="79656" y="130010"/>
                </a:lnTo>
                <a:lnTo>
                  <a:pt x="75316" y="124476"/>
                </a:lnTo>
                <a:lnTo>
                  <a:pt x="71300" y="118942"/>
                </a:lnTo>
                <a:lnTo>
                  <a:pt x="67393" y="113406"/>
                </a:lnTo>
                <a:lnTo>
                  <a:pt x="64029" y="108089"/>
                </a:lnTo>
                <a:lnTo>
                  <a:pt x="61098" y="102880"/>
                </a:lnTo>
                <a:lnTo>
                  <a:pt x="58495" y="97780"/>
                </a:lnTo>
                <a:lnTo>
                  <a:pt x="56215" y="92787"/>
                </a:lnTo>
                <a:lnTo>
                  <a:pt x="54044" y="88012"/>
                </a:lnTo>
                <a:lnTo>
                  <a:pt x="52525" y="83237"/>
                </a:lnTo>
                <a:lnTo>
                  <a:pt x="51222" y="78462"/>
                </a:lnTo>
                <a:lnTo>
                  <a:pt x="50463" y="74121"/>
                </a:lnTo>
                <a:lnTo>
                  <a:pt x="49813" y="69672"/>
                </a:lnTo>
                <a:lnTo>
                  <a:pt x="49704" y="65331"/>
                </a:lnTo>
                <a:lnTo>
                  <a:pt x="49704" y="65331"/>
                </a:lnTo>
                <a:lnTo>
                  <a:pt x="49813" y="61858"/>
                </a:lnTo>
                <a:lnTo>
                  <a:pt x="50463" y="58277"/>
                </a:lnTo>
                <a:lnTo>
                  <a:pt x="51440" y="54587"/>
                </a:lnTo>
                <a:lnTo>
                  <a:pt x="52743" y="50790"/>
                </a:lnTo>
                <a:lnTo>
                  <a:pt x="54478" y="46990"/>
                </a:lnTo>
                <a:lnTo>
                  <a:pt x="56757" y="43192"/>
                </a:lnTo>
                <a:lnTo>
                  <a:pt x="59254" y="39177"/>
                </a:lnTo>
                <a:lnTo>
                  <a:pt x="62075" y="35161"/>
                </a:lnTo>
                <a:lnTo>
                  <a:pt x="65548" y="31146"/>
                </a:lnTo>
                <a:lnTo>
                  <a:pt x="69130" y="26914"/>
                </a:lnTo>
                <a:lnTo>
                  <a:pt x="73144" y="22573"/>
                </a:lnTo>
                <a:lnTo>
                  <a:pt x="77702" y="18123"/>
                </a:lnTo>
                <a:lnTo>
                  <a:pt x="82477" y="13782"/>
                </a:lnTo>
                <a:lnTo>
                  <a:pt x="87904" y="9116"/>
                </a:lnTo>
                <a:lnTo>
                  <a:pt x="93439" y="4558"/>
                </a:lnTo>
                <a:lnTo>
                  <a:pt x="99515" y="0"/>
                </a:lnTo>
                <a:lnTo>
                  <a:pt x="99515" y="0"/>
                </a:lnTo>
                <a:lnTo>
                  <a:pt x="100492" y="6077"/>
                </a:lnTo>
                <a:lnTo>
                  <a:pt x="101794" y="12046"/>
                </a:lnTo>
                <a:lnTo>
                  <a:pt x="103205" y="17905"/>
                </a:lnTo>
                <a:lnTo>
                  <a:pt x="104833" y="24092"/>
                </a:lnTo>
                <a:lnTo>
                  <a:pt x="106787" y="29953"/>
                </a:lnTo>
                <a:lnTo>
                  <a:pt x="108849" y="35920"/>
                </a:lnTo>
                <a:lnTo>
                  <a:pt x="111236" y="41781"/>
                </a:lnTo>
                <a:lnTo>
                  <a:pt x="113623" y="47533"/>
                </a:lnTo>
                <a:lnTo>
                  <a:pt x="116554" y="53502"/>
                </a:lnTo>
                <a:lnTo>
                  <a:pt x="119592" y="59362"/>
                </a:lnTo>
                <a:lnTo>
                  <a:pt x="122631" y="65114"/>
                </a:lnTo>
                <a:lnTo>
                  <a:pt x="126104" y="70974"/>
                </a:lnTo>
                <a:lnTo>
                  <a:pt x="129903" y="76725"/>
                </a:lnTo>
                <a:lnTo>
                  <a:pt x="133700" y="82477"/>
                </a:lnTo>
                <a:lnTo>
                  <a:pt x="137716" y="88229"/>
                </a:lnTo>
                <a:lnTo>
                  <a:pt x="142165" y="93981"/>
                </a:lnTo>
                <a:lnTo>
                  <a:pt x="151498" y="105810"/>
                </a:lnTo>
                <a:lnTo>
                  <a:pt x="158986" y="96261"/>
                </a:lnTo>
                <a:lnTo>
                  <a:pt x="158986" y="96261"/>
                </a:lnTo>
                <a:lnTo>
                  <a:pt x="165389" y="88229"/>
                </a:lnTo>
                <a:lnTo>
                  <a:pt x="171792" y="80524"/>
                </a:lnTo>
                <a:lnTo>
                  <a:pt x="178086" y="73688"/>
                </a:lnTo>
                <a:lnTo>
                  <a:pt x="184379" y="67176"/>
                </a:lnTo>
                <a:lnTo>
                  <a:pt x="190457" y="61098"/>
                </a:lnTo>
                <a:lnTo>
                  <a:pt x="196535" y="55781"/>
                </a:lnTo>
                <a:lnTo>
                  <a:pt x="202504" y="50790"/>
                </a:lnTo>
                <a:lnTo>
                  <a:pt x="208473" y="46339"/>
                </a:lnTo>
                <a:lnTo>
                  <a:pt x="214333" y="42541"/>
                </a:lnTo>
                <a:lnTo>
                  <a:pt x="220084" y="39177"/>
                </a:lnTo>
                <a:lnTo>
                  <a:pt x="225836" y="36247"/>
                </a:lnTo>
                <a:lnTo>
                  <a:pt x="231371" y="33968"/>
                </a:lnTo>
                <a:lnTo>
                  <a:pt x="234193" y="32990"/>
                </a:lnTo>
                <a:lnTo>
                  <a:pt x="236906" y="32123"/>
                </a:lnTo>
                <a:lnTo>
                  <a:pt x="239727" y="31364"/>
                </a:lnTo>
                <a:lnTo>
                  <a:pt x="242440" y="30712"/>
                </a:lnTo>
                <a:lnTo>
                  <a:pt x="245152" y="30386"/>
                </a:lnTo>
                <a:lnTo>
                  <a:pt x="247759" y="29953"/>
                </a:lnTo>
                <a:lnTo>
                  <a:pt x="250472" y="29735"/>
                </a:lnTo>
                <a:lnTo>
                  <a:pt x="253184" y="29735"/>
                </a:lnTo>
                <a:lnTo>
                  <a:pt x="253184" y="29735"/>
                </a:lnTo>
                <a:lnTo>
                  <a:pt x="257091" y="29953"/>
                </a:lnTo>
                <a:lnTo>
                  <a:pt x="261107" y="30495"/>
                </a:lnTo>
                <a:lnTo>
                  <a:pt x="265013" y="31472"/>
                </a:lnTo>
                <a:lnTo>
                  <a:pt x="268594" y="32883"/>
                </a:lnTo>
                <a:lnTo>
                  <a:pt x="272284" y="34727"/>
                </a:lnTo>
                <a:lnTo>
                  <a:pt x="275648" y="36898"/>
                </a:lnTo>
                <a:lnTo>
                  <a:pt x="278904" y="39285"/>
                </a:lnTo>
                <a:lnTo>
                  <a:pt x="282160" y="42432"/>
                </a:lnTo>
                <a:lnTo>
                  <a:pt x="285198" y="45580"/>
                </a:lnTo>
                <a:lnTo>
                  <a:pt x="288128" y="49487"/>
                </a:lnTo>
                <a:lnTo>
                  <a:pt x="290950" y="53502"/>
                </a:lnTo>
                <a:lnTo>
                  <a:pt x="293663" y="58060"/>
                </a:lnTo>
                <a:lnTo>
                  <a:pt x="296268" y="63053"/>
                </a:lnTo>
                <a:lnTo>
                  <a:pt x="298547" y="68369"/>
                </a:lnTo>
                <a:lnTo>
                  <a:pt x="301043" y="73903"/>
                </a:lnTo>
                <a:lnTo>
                  <a:pt x="303213" y="79980"/>
                </a:lnTo>
                <a:lnTo>
                  <a:pt x="303213" y="79980"/>
                </a:lnTo>
                <a:lnTo>
                  <a:pt x="298982" y="79657"/>
                </a:lnTo>
                <a:lnTo>
                  <a:pt x="296160" y="79439"/>
                </a:lnTo>
                <a:lnTo>
                  <a:pt x="296160" y="79439"/>
                </a:lnTo>
                <a:lnTo>
                  <a:pt x="294206" y="79439"/>
                </a:lnTo>
                <a:lnTo>
                  <a:pt x="292144" y="79765"/>
                </a:lnTo>
                <a:lnTo>
                  <a:pt x="289973" y="80198"/>
                </a:lnTo>
                <a:lnTo>
                  <a:pt x="287911" y="80741"/>
                </a:lnTo>
                <a:lnTo>
                  <a:pt x="285631" y="81283"/>
                </a:lnTo>
                <a:lnTo>
                  <a:pt x="283136" y="82260"/>
                </a:lnTo>
                <a:lnTo>
                  <a:pt x="278144" y="84431"/>
                </a:lnTo>
                <a:lnTo>
                  <a:pt x="272610" y="87252"/>
                </a:lnTo>
                <a:lnTo>
                  <a:pt x="266858" y="90725"/>
                </a:lnTo>
                <a:lnTo>
                  <a:pt x="260564" y="94740"/>
                </a:lnTo>
                <a:lnTo>
                  <a:pt x="254052" y="99516"/>
                </a:lnTo>
                <a:lnTo>
                  <a:pt x="254052" y="99516"/>
                </a:lnTo>
                <a:lnTo>
                  <a:pt x="247432" y="104616"/>
                </a:lnTo>
                <a:lnTo>
                  <a:pt x="241138" y="109826"/>
                </a:lnTo>
                <a:lnTo>
                  <a:pt x="234952" y="115360"/>
                </a:lnTo>
                <a:lnTo>
                  <a:pt x="229092" y="120893"/>
                </a:lnTo>
                <a:lnTo>
                  <a:pt x="223556" y="126539"/>
                </a:lnTo>
                <a:lnTo>
                  <a:pt x="218131" y="132506"/>
                </a:lnTo>
                <a:lnTo>
                  <a:pt x="213248" y="138367"/>
                </a:lnTo>
                <a:lnTo>
                  <a:pt x="208473" y="144662"/>
                </a:lnTo>
                <a:lnTo>
                  <a:pt x="199031" y="157358"/>
                </a:lnTo>
                <a:lnTo>
                  <a:pt x="208038" y="166147"/>
                </a:lnTo>
                <a:lnTo>
                  <a:pt x="208038" y="166147"/>
                </a:lnTo>
                <a:lnTo>
                  <a:pt x="214333" y="172009"/>
                </a:lnTo>
                <a:lnTo>
                  <a:pt x="220626" y="177543"/>
                </a:lnTo>
                <a:lnTo>
                  <a:pt x="226921" y="182536"/>
                </a:lnTo>
                <a:lnTo>
                  <a:pt x="233216" y="187309"/>
                </a:lnTo>
                <a:lnTo>
                  <a:pt x="239727" y="191652"/>
                </a:lnTo>
                <a:lnTo>
                  <a:pt x="246238" y="195667"/>
                </a:lnTo>
                <a:lnTo>
                  <a:pt x="252750" y="199357"/>
                </a:lnTo>
                <a:lnTo>
                  <a:pt x="259261" y="202612"/>
                </a:lnTo>
                <a:lnTo>
                  <a:pt x="265773" y="205216"/>
                </a:lnTo>
                <a:lnTo>
                  <a:pt x="272393" y="207713"/>
                </a:lnTo>
                <a:lnTo>
                  <a:pt x="278904" y="209774"/>
                </a:lnTo>
                <a:lnTo>
                  <a:pt x="285631" y="211511"/>
                </a:lnTo>
                <a:lnTo>
                  <a:pt x="292252" y="212922"/>
                </a:lnTo>
                <a:lnTo>
                  <a:pt x="298982" y="213790"/>
                </a:lnTo>
                <a:lnTo>
                  <a:pt x="305709" y="214440"/>
                </a:lnTo>
                <a:lnTo>
                  <a:pt x="312546" y="214550"/>
                </a:lnTo>
                <a:lnTo>
                  <a:pt x="312546" y="214550"/>
                </a:lnTo>
                <a:lnTo>
                  <a:pt x="308965" y="221605"/>
                </a:lnTo>
                <a:lnTo>
                  <a:pt x="305276" y="228332"/>
                </a:lnTo>
                <a:lnTo>
                  <a:pt x="301477" y="234626"/>
                </a:lnTo>
                <a:lnTo>
                  <a:pt x="297786" y="240378"/>
                </a:lnTo>
                <a:lnTo>
                  <a:pt x="293989" y="245479"/>
                </a:lnTo>
                <a:lnTo>
                  <a:pt x="290191" y="250472"/>
                </a:lnTo>
                <a:lnTo>
                  <a:pt x="286609" y="254921"/>
                </a:lnTo>
                <a:lnTo>
                  <a:pt x="282703" y="258718"/>
                </a:lnTo>
                <a:lnTo>
                  <a:pt x="278904" y="262083"/>
                </a:lnTo>
                <a:lnTo>
                  <a:pt x="275106" y="265230"/>
                </a:lnTo>
                <a:lnTo>
                  <a:pt x="271090" y="267617"/>
                </a:lnTo>
                <a:lnTo>
                  <a:pt x="267291" y="269788"/>
                </a:lnTo>
                <a:lnTo>
                  <a:pt x="263494" y="271307"/>
                </a:lnTo>
                <a:lnTo>
                  <a:pt x="259478" y="272392"/>
                </a:lnTo>
                <a:lnTo>
                  <a:pt x="255570" y="273153"/>
                </a:lnTo>
                <a:lnTo>
                  <a:pt x="253511" y="273368"/>
                </a:lnTo>
                <a:lnTo>
                  <a:pt x="251556" y="273368"/>
                </a:lnTo>
                <a:lnTo>
                  <a:pt x="251556" y="273368"/>
                </a:lnTo>
                <a:lnTo>
                  <a:pt x="247974" y="273153"/>
                </a:lnTo>
                <a:lnTo>
                  <a:pt x="243960" y="272609"/>
                </a:lnTo>
                <a:lnTo>
                  <a:pt x="239944" y="271634"/>
                </a:lnTo>
                <a:lnTo>
                  <a:pt x="235712" y="270331"/>
                </a:lnTo>
                <a:lnTo>
                  <a:pt x="231155" y="268377"/>
                </a:lnTo>
                <a:lnTo>
                  <a:pt x="226595" y="266315"/>
                </a:lnTo>
                <a:lnTo>
                  <a:pt x="221604" y="263819"/>
                </a:lnTo>
                <a:lnTo>
                  <a:pt x="216612" y="260780"/>
                </a:lnTo>
                <a:lnTo>
                  <a:pt x="211294" y="257525"/>
                </a:lnTo>
                <a:lnTo>
                  <a:pt x="205976" y="253727"/>
                </a:lnTo>
                <a:lnTo>
                  <a:pt x="200225" y="249711"/>
                </a:lnTo>
                <a:lnTo>
                  <a:pt x="194256" y="245153"/>
                </a:lnTo>
                <a:lnTo>
                  <a:pt x="188179" y="240378"/>
                </a:lnTo>
                <a:lnTo>
                  <a:pt x="182101" y="235060"/>
                </a:lnTo>
                <a:lnTo>
                  <a:pt x="175590" y="229308"/>
                </a:lnTo>
                <a:lnTo>
                  <a:pt x="168861" y="223231"/>
                </a:lnTo>
                <a:close/>
              </a:path>
            </a:pathLst>
          </a:custGeom>
          <a:solidFill>
            <a:srgbClr val="FF0000"/>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600" b="1" dirty="0">
              <a:solidFill>
                <a:srgbClr val="FFFFFF"/>
              </a:solidFill>
              <a:latin typeface="Calibri" charset="0"/>
              <a:ea typeface="Calibri" charset="0"/>
              <a:cs typeface="Calibri" charset="0"/>
            </a:endParaRPr>
          </a:p>
        </p:txBody>
      </p:sp>
      <p:sp>
        <p:nvSpPr>
          <p:cNvPr id="101" name="Freeform 100"/>
          <p:cNvSpPr/>
          <p:nvPr/>
        </p:nvSpPr>
        <p:spPr bwMode="auto">
          <a:xfrm>
            <a:off x="8110490" y="4136898"/>
            <a:ext cx="170011" cy="135212"/>
          </a:xfrm>
          <a:custGeom>
            <a:avLst/>
            <a:gdLst/>
            <a:ahLst/>
            <a:cxnLst/>
            <a:rect l="0" t="0" r="0" b="0"/>
            <a:pathLst>
              <a:path w="429015" h="407000">
                <a:moveTo>
                  <a:pt x="418148" y="0"/>
                </a:moveTo>
                <a:lnTo>
                  <a:pt x="418148" y="0"/>
                </a:lnTo>
                <a:lnTo>
                  <a:pt x="429014" y="15381"/>
                </a:lnTo>
                <a:lnTo>
                  <a:pt x="429014" y="15381"/>
                </a:lnTo>
                <a:lnTo>
                  <a:pt x="420687" y="21873"/>
                </a:lnTo>
                <a:lnTo>
                  <a:pt x="412360" y="28647"/>
                </a:lnTo>
                <a:lnTo>
                  <a:pt x="403613" y="36127"/>
                </a:lnTo>
                <a:lnTo>
                  <a:pt x="395003" y="43606"/>
                </a:lnTo>
                <a:lnTo>
                  <a:pt x="386113" y="51791"/>
                </a:lnTo>
                <a:lnTo>
                  <a:pt x="377222" y="60400"/>
                </a:lnTo>
                <a:lnTo>
                  <a:pt x="368331" y="69291"/>
                </a:lnTo>
                <a:lnTo>
                  <a:pt x="359158" y="78605"/>
                </a:lnTo>
                <a:lnTo>
                  <a:pt x="349845" y="88483"/>
                </a:lnTo>
                <a:lnTo>
                  <a:pt x="340530" y="98644"/>
                </a:lnTo>
                <a:lnTo>
                  <a:pt x="331075" y="109369"/>
                </a:lnTo>
                <a:lnTo>
                  <a:pt x="321337" y="120376"/>
                </a:lnTo>
                <a:lnTo>
                  <a:pt x="311741" y="131808"/>
                </a:lnTo>
                <a:lnTo>
                  <a:pt x="301863" y="143663"/>
                </a:lnTo>
                <a:lnTo>
                  <a:pt x="291702" y="156083"/>
                </a:lnTo>
                <a:lnTo>
                  <a:pt x="281682" y="168783"/>
                </a:lnTo>
                <a:lnTo>
                  <a:pt x="281682" y="168783"/>
                </a:lnTo>
                <a:lnTo>
                  <a:pt x="271803" y="181625"/>
                </a:lnTo>
                <a:lnTo>
                  <a:pt x="262207" y="194326"/>
                </a:lnTo>
                <a:lnTo>
                  <a:pt x="252609" y="207168"/>
                </a:lnTo>
                <a:lnTo>
                  <a:pt x="243718" y="219588"/>
                </a:lnTo>
                <a:lnTo>
                  <a:pt x="234829" y="232147"/>
                </a:lnTo>
                <a:lnTo>
                  <a:pt x="226502" y="244566"/>
                </a:lnTo>
                <a:lnTo>
                  <a:pt x="218176" y="256703"/>
                </a:lnTo>
                <a:lnTo>
                  <a:pt x="210273" y="268840"/>
                </a:lnTo>
                <a:lnTo>
                  <a:pt x="202794" y="280976"/>
                </a:lnTo>
                <a:lnTo>
                  <a:pt x="195456" y="292971"/>
                </a:lnTo>
                <a:lnTo>
                  <a:pt x="188540" y="304685"/>
                </a:lnTo>
                <a:lnTo>
                  <a:pt x="181907" y="316398"/>
                </a:lnTo>
                <a:lnTo>
                  <a:pt x="175416" y="327969"/>
                </a:lnTo>
                <a:lnTo>
                  <a:pt x="169348" y="339401"/>
                </a:lnTo>
                <a:lnTo>
                  <a:pt x="163703" y="350832"/>
                </a:lnTo>
                <a:lnTo>
                  <a:pt x="158058" y="362263"/>
                </a:lnTo>
                <a:lnTo>
                  <a:pt x="135196" y="377645"/>
                </a:lnTo>
                <a:lnTo>
                  <a:pt x="135196" y="377645"/>
                </a:lnTo>
                <a:lnTo>
                  <a:pt x="122071" y="386817"/>
                </a:lnTo>
                <a:lnTo>
                  <a:pt x="111205" y="394862"/>
                </a:lnTo>
                <a:lnTo>
                  <a:pt x="102738" y="401495"/>
                </a:lnTo>
                <a:lnTo>
                  <a:pt x="99351" y="404600"/>
                </a:lnTo>
                <a:lnTo>
                  <a:pt x="96387" y="406999"/>
                </a:lnTo>
                <a:lnTo>
                  <a:pt x="96387" y="406999"/>
                </a:lnTo>
                <a:lnTo>
                  <a:pt x="95258" y="403048"/>
                </a:lnTo>
                <a:lnTo>
                  <a:pt x="93988" y="398673"/>
                </a:lnTo>
                <a:lnTo>
                  <a:pt x="90178" y="387806"/>
                </a:lnTo>
                <a:lnTo>
                  <a:pt x="85096" y="374682"/>
                </a:lnTo>
                <a:lnTo>
                  <a:pt x="79028" y="359299"/>
                </a:lnTo>
                <a:lnTo>
                  <a:pt x="70279" y="339260"/>
                </a:lnTo>
                <a:lnTo>
                  <a:pt x="70279" y="339260"/>
                </a:lnTo>
                <a:lnTo>
                  <a:pt x="65622" y="328816"/>
                </a:lnTo>
                <a:lnTo>
                  <a:pt x="61106" y="319079"/>
                </a:lnTo>
                <a:lnTo>
                  <a:pt x="56590" y="310047"/>
                </a:lnTo>
                <a:lnTo>
                  <a:pt x="52357" y="301580"/>
                </a:lnTo>
                <a:lnTo>
                  <a:pt x="47982" y="294100"/>
                </a:lnTo>
                <a:lnTo>
                  <a:pt x="43889" y="287044"/>
                </a:lnTo>
                <a:lnTo>
                  <a:pt x="39656" y="280976"/>
                </a:lnTo>
                <a:lnTo>
                  <a:pt x="35704" y="275190"/>
                </a:lnTo>
                <a:lnTo>
                  <a:pt x="35704" y="275190"/>
                </a:lnTo>
                <a:lnTo>
                  <a:pt x="31753" y="270250"/>
                </a:lnTo>
                <a:lnTo>
                  <a:pt x="27518" y="266018"/>
                </a:lnTo>
                <a:lnTo>
                  <a:pt x="23144" y="261783"/>
                </a:lnTo>
                <a:lnTo>
                  <a:pt x="18769" y="258114"/>
                </a:lnTo>
                <a:lnTo>
                  <a:pt x="14253" y="255009"/>
                </a:lnTo>
                <a:lnTo>
                  <a:pt x="9737" y="252045"/>
                </a:lnTo>
                <a:lnTo>
                  <a:pt x="4939" y="249787"/>
                </a:lnTo>
                <a:lnTo>
                  <a:pt x="0" y="247953"/>
                </a:lnTo>
                <a:lnTo>
                  <a:pt x="0" y="247953"/>
                </a:lnTo>
                <a:lnTo>
                  <a:pt x="4234" y="243578"/>
                </a:lnTo>
                <a:lnTo>
                  <a:pt x="8326" y="239627"/>
                </a:lnTo>
                <a:lnTo>
                  <a:pt x="12279" y="235957"/>
                </a:lnTo>
                <a:lnTo>
                  <a:pt x="16370" y="232288"/>
                </a:lnTo>
                <a:lnTo>
                  <a:pt x="20322" y="229325"/>
                </a:lnTo>
                <a:lnTo>
                  <a:pt x="24273" y="226502"/>
                </a:lnTo>
                <a:lnTo>
                  <a:pt x="28084" y="223821"/>
                </a:lnTo>
                <a:lnTo>
                  <a:pt x="32034" y="221281"/>
                </a:lnTo>
                <a:lnTo>
                  <a:pt x="35845" y="219445"/>
                </a:lnTo>
                <a:lnTo>
                  <a:pt x="39656" y="217611"/>
                </a:lnTo>
                <a:lnTo>
                  <a:pt x="43325" y="216060"/>
                </a:lnTo>
                <a:lnTo>
                  <a:pt x="46853" y="214931"/>
                </a:lnTo>
                <a:lnTo>
                  <a:pt x="50663" y="213942"/>
                </a:lnTo>
                <a:lnTo>
                  <a:pt x="54332" y="213238"/>
                </a:lnTo>
                <a:lnTo>
                  <a:pt x="57719" y="212813"/>
                </a:lnTo>
                <a:lnTo>
                  <a:pt x="61247" y="212672"/>
                </a:lnTo>
                <a:lnTo>
                  <a:pt x="61247" y="212672"/>
                </a:lnTo>
                <a:lnTo>
                  <a:pt x="62659" y="212672"/>
                </a:lnTo>
                <a:lnTo>
                  <a:pt x="64212" y="212813"/>
                </a:lnTo>
                <a:lnTo>
                  <a:pt x="65622" y="213238"/>
                </a:lnTo>
                <a:lnTo>
                  <a:pt x="67176" y="213520"/>
                </a:lnTo>
                <a:lnTo>
                  <a:pt x="70420" y="214931"/>
                </a:lnTo>
                <a:lnTo>
                  <a:pt x="73526" y="216624"/>
                </a:lnTo>
                <a:lnTo>
                  <a:pt x="76631" y="218882"/>
                </a:lnTo>
                <a:lnTo>
                  <a:pt x="79876" y="221703"/>
                </a:lnTo>
                <a:lnTo>
                  <a:pt x="83120" y="224950"/>
                </a:lnTo>
                <a:lnTo>
                  <a:pt x="86368" y="228760"/>
                </a:lnTo>
                <a:lnTo>
                  <a:pt x="89754" y="233135"/>
                </a:lnTo>
                <a:lnTo>
                  <a:pt x="93000" y="237792"/>
                </a:lnTo>
                <a:lnTo>
                  <a:pt x="96387" y="243155"/>
                </a:lnTo>
                <a:lnTo>
                  <a:pt x="99915" y="248800"/>
                </a:lnTo>
                <a:lnTo>
                  <a:pt x="103443" y="255291"/>
                </a:lnTo>
                <a:lnTo>
                  <a:pt x="106830" y="262206"/>
                </a:lnTo>
                <a:lnTo>
                  <a:pt x="110499" y="269405"/>
                </a:lnTo>
                <a:lnTo>
                  <a:pt x="114027" y="277164"/>
                </a:lnTo>
                <a:lnTo>
                  <a:pt x="123765" y="298757"/>
                </a:lnTo>
                <a:lnTo>
                  <a:pt x="123765" y="298757"/>
                </a:lnTo>
                <a:lnTo>
                  <a:pt x="130397" y="287750"/>
                </a:lnTo>
                <a:lnTo>
                  <a:pt x="137313" y="277025"/>
                </a:lnTo>
                <a:lnTo>
                  <a:pt x="144510" y="266018"/>
                </a:lnTo>
                <a:lnTo>
                  <a:pt x="151707" y="255150"/>
                </a:lnTo>
                <a:lnTo>
                  <a:pt x="159328" y="244284"/>
                </a:lnTo>
                <a:lnTo>
                  <a:pt x="167090" y="233558"/>
                </a:lnTo>
                <a:lnTo>
                  <a:pt x="175275" y="222692"/>
                </a:lnTo>
                <a:lnTo>
                  <a:pt x="183319" y="212109"/>
                </a:lnTo>
                <a:lnTo>
                  <a:pt x="191928" y="201382"/>
                </a:lnTo>
                <a:lnTo>
                  <a:pt x="200676" y="190657"/>
                </a:lnTo>
                <a:lnTo>
                  <a:pt x="209568" y="180214"/>
                </a:lnTo>
                <a:lnTo>
                  <a:pt x="218882" y="169487"/>
                </a:lnTo>
                <a:lnTo>
                  <a:pt x="228337" y="159045"/>
                </a:lnTo>
                <a:lnTo>
                  <a:pt x="237792" y="148461"/>
                </a:lnTo>
                <a:lnTo>
                  <a:pt x="247952" y="138018"/>
                </a:lnTo>
                <a:lnTo>
                  <a:pt x="257973" y="127575"/>
                </a:lnTo>
                <a:lnTo>
                  <a:pt x="257973" y="127575"/>
                </a:lnTo>
                <a:lnTo>
                  <a:pt x="268275" y="117273"/>
                </a:lnTo>
                <a:lnTo>
                  <a:pt x="278436" y="107395"/>
                </a:lnTo>
                <a:lnTo>
                  <a:pt x="288597" y="97798"/>
                </a:lnTo>
                <a:lnTo>
                  <a:pt x="298757" y="88483"/>
                </a:lnTo>
                <a:lnTo>
                  <a:pt x="308918" y="79593"/>
                </a:lnTo>
                <a:lnTo>
                  <a:pt x="318938" y="70843"/>
                </a:lnTo>
                <a:lnTo>
                  <a:pt x="328958" y="62235"/>
                </a:lnTo>
                <a:lnTo>
                  <a:pt x="338979" y="54050"/>
                </a:lnTo>
                <a:lnTo>
                  <a:pt x="349138" y="46287"/>
                </a:lnTo>
                <a:lnTo>
                  <a:pt x="359016" y="38667"/>
                </a:lnTo>
                <a:lnTo>
                  <a:pt x="368896" y="31470"/>
                </a:lnTo>
                <a:lnTo>
                  <a:pt x="378915" y="24696"/>
                </a:lnTo>
                <a:lnTo>
                  <a:pt x="388794" y="18063"/>
                </a:lnTo>
                <a:lnTo>
                  <a:pt x="398673" y="11712"/>
                </a:lnTo>
                <a:lnTo>
                  <a:pt x="408268" y="5643"/>
                </a:lnTo>
                <a:lnTo>
                  <a:pt x="418148" y="0"/>
                </a:lnTo>
                <a:close/>
              </a:path>
            </a:pathLst>
          </a:custGeom>
          <a:solidFill>
            <a:srgbClr val="2C5C23"/>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600" b="1" dirty="0">
              <a:solidFill>
                <a:srgbClr val="FFFFFF"/>
              </a:solidFill>
              <a:latin typeface="Calibri" charset="0"/>
              <a:ea typeface="Calibri" charset="0"/>
              <a:cs typeface="Calibri" charset="0"/>
            </a:endParaRPr>
          </a:p>
        </p:txBody>
      </p:sp>
      <p:sp>
        <p:nvSpPr>
          <p:cNvPr id="102" name="Freeform 101"/>
          <p:cNvSpPr/>
          <p:nvPr/>
        </p:nvSpPr>
        <p:spPr bwMode="auto">
          <a:xfrm>
            <a:off x="8123944" y="4662645"/>
            <a:ext cx="143102" cy="111386"/>
          </a:xfrm>
          <a:custGeom>
            <a:avLst/>
            <a:gdLst/>
            <a:ahLst/>
            <a:cxnLst/>
            <a:rect l="0" t="0" r="0" b="0"/>
            <a:pathLst>
              <a:path w="312547" h="290191">
                <a:moveTo>
                  <a:pt x="154537" y="210209"/>
                </a:moveTo>
                <a:lnTo>
                  <a:pt x="154537" y="210209"/>
                </a:lnTo>
                <a:lnTo>
                  <a:pt x="149979" y="216720"/>
                </a:lnTo>
                <a:lnTo>
                  <a:pt x="149979" y="216720"/>
                </a:lnTo>
                <a:lnTo>
                  <a:pt x="143901" y="225619"/>
                </a:lnTo>
                <a:lnTo>
                  <a:pt x="138150" y="234084"/>
                </a:lnTo>
                <a:lnTo>
                  <a:pt x="132398" y="241681"/>
                </a:lnTo>
                <a:lnTo>
                  <a:pt x="126647" y="248952"/>
                </a:lnTo>
                <a:lnTo>
                  <a:pt x="121329" y="255463"/>
                </a:lnTo>
                <a:lnTo>
                  <a:pt x="116012" y="261540"/>
                </a:lnTo>
                <a:lnTo>
                  <a:pt x="110802" y="266858"/>
                </a:lnTo>
                <a:lnTo>
                  <a:pt x="105594" y="271850"/>
                </a:lnTo>
                <a:lnTo>
                  <a:pt x="100818" y="276082"/>
                </a:lnTo>
                <a:lnTo>
                  <a:pt x="96043" y="279880"/>
                </a:lnTo>
                <a:lnTo>
                  <a:pt x="91485" y="282919"/>
                </a:lnTo>
                <a:lnTo>
                  <a:pt x="86927" y="285632"/>
                </a:lnTo>
                <a:lnTo>
                  <a:pt x="84648" y="286717"/>
                </a:lnTo>
                <a:lnTo>
                  <a:pt x="82477" y="287477"/>
                </a:lnTo>
                <a:lnTo>
                  <a:pt x="80414" y="288454"/>
                </a:lnTo>
                <a:lnTo>
                  <a:pt x="78355" y="288996"/>
                </a:lnTo>
                <a:lnTo>
                  <a:pt x="76183" y="289647"/>
                </a:lnTo>
                <a:lnTo>
                  <a:pt x="74338" y="289757"/>
                </a:lnTo>
                <a:lnTo>
                  <a:pt x="72168" y="290190"/>
                </a:lnTo>
                <a:lnTo>
                  <a:pt x="70323" y="290190"/>
                </a:lnTo>
                <a:lnTo>
                  <a:pt x="70323" y="290190"/>
                </a:lnTo>
                <a:lnTo>
                  <a:pt x="65765" y="289972"/>
                </a:lnTo>
                <a:lnTo>
                  <a:pt x="61315" y="289213"/>
                </a:lnTo>
                <a:lnTo>
                  <a:pt x="56974" y="288128"/>
                </a:lnTo>
                <a:lnTo>
                  <a:pt x="52525" y="286609"/>
                </a:lnTo>
                <a:lnTo>
                  <a:pt x="48183" y="284438"/>
                </a:lnTo>
                <a:lnTo>
                  <a:pt x="43517" y="281942"/>
                </a:lnTo>
                <a:lnTo>
                  <a:pt x="39178" y="279122"/>
                </a:lnTo>
                <a:lnTo>
                  <a:pt x="34726" y="275648"/>
                </a:lnTo>
                <a:lnTo>
                  <a:pt x="30387" y="271634"/>
                </a:lnTo>
                <a:lnTo>
                  <a:pt x="25937" y="267509"/>
                </a:lnTo>
                <a:lnTo>
                  <a:pt x="21813" y="262733"/>
                </a:lnTo>
                <a:lnTo>
                  <a:pt x="17364" y="257308"/>
                </a:lnTo>
                <a:lnTo>
                  <a:pt x="13023" y="251664"/>
                </a:lnTo>
                <a:lnTo>
                  <a:pt x="8573" y="245479"/>
                </a:lnTo>
                <a:lnTo>
                  <a:pt x="4340" y="238859"/>
                </a:lnTo>
                <a:lnTo>
                  <a:pt x="0" y="231805"/>
                </a:lnTo>
                <a:lnTo>
                  <a:pt x="0" y="231805"/>
                </a:lnTo>
                <a:lnTo>
                  <a:pt x="6837" y="232130"/>
                </a:lnTo>
                <a:lnTo>
                  <a:pt x="6837" y="232130"/>
                </a:lnTo>
                <a:lnTo>
                  <a:pt x="9333" y="232130"/>
                </a:lnTo>
                <a:lnTo>
                  <a:pt x="12047" y="231913"/>
                </a:lnTo>
                <a:lnTo>
                  <a:pt x="14542" y="231588"/>
                </a:lnTo>
                <a:lnTo>
                  <a:pt x="17147" y="231154"/>
                </a:lnTo>
                <a:lnTo>
                  <a:pt x="22356" y="230068"/>
                </a:lnTo>
                <a:lnTo>
                  <a:pt x="27673" y="228332"/>
                </a:lnTo>
                <a:lnTo>
                  <a:pt x="33207" y="226053"/>
                </a:lnTo>
                <a:lnTo>
                  <a:pt x="38743" y="223341"/>
                </a:lnTo>
                <a:lnTo>
                  <a:pt x="44277" y="220302"/>
                </a:lnTo>
                <a:lnTo>
                  <a:pt x="49813" y="216720"/>
                </a:lnTo>
                <a:lnTo>
                  <a:pt x="55564" y="212488"/>
                </a:lnTo>
                <a:lnTo>
                  <a:pt x="61315" y="207930"/>
                </a:lnTo>
                <a:lnTo>
                  <a:pt x="67284" y="202721"/>
                </a:lnTo>
                <a:lnTo>
                  <a:pt x="73144" y="197186"/>
                </a:lnTo>
                <a:lnTo>
                  <a:pt x="79330" y="191327"/>
                </a:lnTo>
                <a:lnTo>
                  <a:pt x="85190" y="184597"/>
                </a:lnTo>
                <a:lnTo>
                  <a:pt x="91485" y="177760"/>
                </a:lnTo>
                <a:lnTo>
                  <a:pt x="97671" y="170055"/>
                </a:lnTo>
                <a:lnTo>
                  <a:pt x="106027" y="159637"/>
                </a:lnTo>
                <a:lnTo>
                  <a:pt x="95174" y="147809"/>
                </a:lnTo>
                <a:lnTo>
                  <a:pt x="95174" y="147809"/>
                </a:lnTo>
                <a:lnTo>
                  <a:pt x="89748" y="141840"/>
                </a:lnTo>
                <a:lnTo>
                  <a:pt x="84431" y="135979"/>
                </a:lnTo>
                <a:lnTo>
                  <a:pt x="79656" y="130010"/>
                </a:lnTo>
                <a:lnTo>
                  <a:pt x="75316" y="124476"/>
                </a:lnTo>
                <a:lnTo>
                  <a:pt x="71300" y="118942"/>
                </a:lnTo>
                <a:lnTo>
                  <a:pt x="67393" y="113406"/>
                </a:lnTo>
                <a:lnTo>
                  <a:pt x="64029" y="108089"/>
                </a:lnTo>
                <a:lnTo>
                  <a:pt x="61098" y="102880"/>
                </a:lnTo>
                <a:lnTo>
                  <a:pt x="58495" y="97780"/>
                </a:lnTo>
                <a:lnTo>
                  <a:pt x="56215" y="92787"/>
                </a:lnTo>
                <a:lnTo>
                  <a:pt x="54044" y="88012"/>
                </a:lnTo>
                <a:lnTo>
                  <a:pt x="52525" y="83237"/>
                </a:lnTo>
                <a:lnTo>
                  <a:pt x="51222" y="78462"/>
                </a:lnTo>
                <a:lnTo>
                  <a:pt x="50463" y="74121"/>
                </a:lnTo>
                <a:lnTo>
                  <a:pt x="49813" y="69672"/>
                </a:lnTo>
                <a:lnTo>
                  <a:pt x="49704" y="65331"/>
                </a:lnTo>
                <a:lnTo>
                  <a:pt x="49704" y="65331"/>
                </a:lnTo>
                <a:lnTo>
                  <a:pt x="49813" y="61858"/>
                </a:lnTo>
                <a:lnTo>
                  <a:pt x="50463" y="58277"/>
                </a:lnTo>
                <a:lnTo>
                  <a:pt x="51440" y="54587"/>
                </a:lnTo>
                <a:lnTo>
                  <a:pt x="52743" y="50790"/>
                </a:lnTo>
                <a:lnTo>
                  <a:pt x="54478" y="46990"/>
                </a:lnTo>
                <a:lnTo>
                  <a:pt x="56757" y="43192"/>
                </a:lnTo>
                <a:lnTo>
                  <a:pt x="59254" y="39177"/>
                </a:lnTo>
                <a:lnTo>
                  <a:pt x="62075" y="35161"/>
                </a:lnTo>
                <a:lnTo>
                  <a:pt x="65548" y="31146"/>
                </a:lnTo>
                <a:lnTo>
                  <a:pt x="69130" y="26914"/>
                </a:lnTo>
                <a:lnTo>
                  <a:pt x="73144" y="22573"/>
                </a:lnTo>
                <a:lnTo>
                  <a:pt x="77702" y="18123"/>
                </a:lnTo>
                <a:lnTo>
                  <a:pt x="82477" y="13782"/>
                </a:lnTo>
                <a:lnTo>
                  <a:pt x="87904" y="9116"/>
                </a:lnTo>
                <a:lnTo>
                  <a:pt x="93439" y="4558"/>
                </a:lnTo>
                <a:lnTo>
                  <a:pt x="99515" y="0"/>
                </a:lnTo>
                <a:lnTo>
                  <a:pt x="99515" y="0"/>
                </a:lnTo>
                <a:lnTo>
                  <a:pt x="100492" y="6077"/>
                </a:lnTo>
                <a:lnTo>
                  <a:pt x="101794" y="12046"/>
                </a:lnTo>
                <a:lnTo>
                  <a:pt x="103205" y="17905"/>
                </a:lnTo>
                <a:lnTo>
                  <a:pt x="104833" y="24092"/>
                </a:lnTo>
                <a:lnTo>
                  <a:pt x="106787" y="29953"/>
                </a:lnTo>
                <a:lnTo>
                  <a:pt x="108849" y="35920"/>
                </a:lnTo>
                <a:lnTo>
                  <a:pt x="111236" y="41781"/>
                </a:lnTo>
                <a:lnTo>
                  <a:pt x="113623" y="47533"/>
                </a:lnTo>
                <a:lnTo>
                  <a:pt x="116554" y="53502"/>
                </a:lnTo>
                <a:lnTo>
                  <a:pt x="119592" y="59362"/>
                </a:lnTo>
                <a:lnTo>
                  <a:pt x="122631" y="65114"/>
                </a:lnTo>
                <a:lnTo>
                  <a:pt x="126104" y="70974"/>
                </a:lnTo>
                <a:lnTo>
                  <a:pt x="129903" y="76725"/>
                </a:lnTo>
                <a:lnTo>
                  <a:pt x="133700" y="82477"/>
                </a:lnTo>
                <a:lnTo>
                  <a:pt x="137716" y="88229"/>
                </a:lnTo>
                <a:lnTo>
                  <a:pt x="142165" y="93981"/>
                </a:lnTo>
                <a:lnTo>
                  <a:pt x="151498" y="105810"/>
                </a:lnTo>
                <a:lnTo>
                  <a:pt x="158986" y="96261"/>
                </a:lnTo>
                <a:lnTo>
                  <a:pt x="158986" y="96261"/>
                </a:lnTo>
                <a:lnTo>
                  <a:pt x="165389" y="88229"/>
                </a:lnTo>
                <a:lnTo>
                  <a:pt x="171792" y="80524"/>
                </a:lnTo>
                <a:lnTo>
                  <a:pt x="178086" y="73688"/>
                </a:lnTo>
                <a:lnTo>
                  <a:pt x="184379" y="67176"/>
                </a:lnTo>
                <a:lnTo>
                  <a:pt x="190457" y="61098"/>
                </a:lnTo>
                <a:lnTo>
                  <a:pt x="196535" y="55781"/>
                </a:lnTo>
                <a:lnTo>
                  <a:pt x="202504" y="50790"/>
                </a:lnTo>
                <a:lnTo>
                  <a:pt x="208473" y="46339"/>
                </a:lnTo>
                <a:lnTo>
                  <a:pt x="214333" y="42541"/>
                </a:lnTo>
                <a:lnTo>
                  <a:pt x="220084" y="39177"/>
                </a:lnTo>
                <a:lnTo>
                  <a:pt x="225836" y="36247"/>
                </a:lnTo>
                <a:lnTo>
                  <a:pt x="231371" y="33968"/>
                </a:lnTo>
                <a:lnTo>
                  <a:pt x="234193" y="32990"/>
                </a:lnTo>
                <a:lnTo>
                  <a:pt x="236906" y="32123"/>
                </a:lnTo>
                <a:lnTo>
                  <a:pt x="239727" y="31364"/>
                </a:lnTo>
                <a:lnTo>
                  <a:pt x="242440" y="30712"/>
                </a:lnTo>
                <a:lnTo>
                  <a:pt x="245152" y="30386"/>
                </a:lnTo>
                <a:lnTo>
                  <a:pt x="247759" y="29953"/>
                </a:lnTo>
                <a:lnTo>
                  <a:pt x="250472" y="29735"/>
                </a:lnTo>
                <a:lnTo>
                  <a:pt x="253184" y="29735"/>
                </a:lnTo>
                <a:lnTo>
                  <a:pt x="253184" y="29735"/>
                </a:lnTo>
                <a:lnTo>
                  <a:pt x="257091" y="29953"/>
                </a:lnTo>
                <a:lnTo>
                  <a:pt x="261107" y="30495"/>
                </a:lnTo>
                <a:lnTo>
                  <a:pt x="265013" y="31472"/>
                </a:lnTo>
                <a:lnTo>
                  <a:pt x="268594" y="32883"/>
                </a:lnTo>
                <a:lnTo>
                  <a:pt x="272284" y="34727"/>
                </a:lnTo>
                <a:lnTo>
                  <a:pt x="275648" y="36898"/>
                </a:lnTo>
                <a:lnTo>
                  <a:pt x="278904" y="39285"/>
                </a:lnTo>
                <a:lnTo>
                  <a:pt x="282160" y="42432"/>
                </a:lnTo>
                <a:lnTo>
                  <a:pt x="285198" y="45580"/>
                </a:lnTo>
                <a:lnTo>
                  <a:pt x="288128" y="49487"/>
                </a:lnTo>
                <a:lnTo>
                  <a:pt x="290950" y="53502"/>
                </a:lnTo>
                <a:lnTo>
                  <a:pt x="293663" y="58060"/>
                </a:lnTo>
                <a:lnTo>
                  <a:pt x="296268" y="63053"/>
                </a:lnTo>
                <a:lnTo>
                  <a:pt x="298547" y="68369"/>
                </a:lnTo>
                <a:lnTo>
                  <a:pt x="301043" y="73903"/>
                </a:lnTo>
                <a:lnTo>
                  <a:pt x="303213" y="79980"/>
                </a:lnTo>
                <a:lnTo>
                  <a:pt x="303213" y="79980"/>
                </a:lnTo>
                <a:lnTo>
                  <a:pt x="298982" y="79657"/>
                </a:lnTo>
                <a:lnTo>
                  <a:pt x="296160" y="79439"/>
                </a:lnTo>
                <a:lnTo>
                  <a:pt x="296160" y="79439"/>
                </a:lnTo>
                <a:lnTo>
                  <a:pt x="294206" y="79439"/>
                </a:lnTo>
                <a:lnTo>
                  <a:pt x="292144" y="79765"/>
                </a:lnTo>
                <a:lnTo>
                  <a:pt x="289973" y="80198"/>
                </a:lnTo>
                <a:lnTo>
                  <a:pt x="287911" y="80741"/>
                </a:lnTo>
                <a:lnTo>
                  <a:pt x="285631" y="81283"/>
                </a:lnTo>
                <a:lnTo>
                  <a:pt x="283136" y="82260"/>
                </a:lnTo>
                <a:lnTo>
                  <a:pt x="278144" y="84431"/>
                </a:lnTo>
                <a:lnTo>
                  <a:pt x="272610" y="87252"/>
                </a:lnTo>
                <a:lnTo>
                  <a:pt x="266858" y="90725"/>
                </a:lnTo>
                <a:lnTo>
                  <a:pt x="260564" y="94740"/>
                </a:lnTo>
                <a:lnTo>
                  <a:pt x="254052" y="99516"/>
                </a:lnTo>
                <a:lnTo>
                  <a:pt x="254052" y="99516"/>
                </a:lnTo>
                <a:lnTo>
                  <a:pt x="247432" y="104616"/>
                </a:lnTo>
                <a:lnTo>
                  <a:pt x="241138" y="109826"/>
                </a:lnTo>
                <a:lnTo>
                  <a:pt x="234952" y="115360"/>
                </a:lnTo>
                <a:lnTo>
                  <a:pt x="229092" y="120893"/>
                </a:lnTo>
                <a:lnTo>
                  <a:pt x="223556" y="126539"/>
                </a:lnTo>
                <a:lnTo>
                  <a:pt x="218131" y="132506"/>
                </a:lnTo>
                <a:lnTo>
                  <a:pt x="213248" y="138367"/>
                </a:lnTo>
                <a:lnTo>
                  <a:pt x="208473" y="144662"/>
                </a:lnTo>
                <a:lnTo>
                  <a:pt x="199031" y="157358"/>
                </a:lnTo>
                <a:lnTo>
                  <a:pt x="208038" y="166147"/>
                </a:lnTo>
                <a:lnTo>
                  <a:pt x="208038" y="166147"/>
                </a:lnTo>
                <a:lnTo>
                  <a:pt x="214333" y="172009"/>
                </a:lnTo>
                <a:lnTo>
                  <a:pt x="220626" y="177543"/>
                </a:lnTo>
                <a:lnTo>
                  <a:pt x="226921" y="182536"/>
                </a:lnTo>
                <a:lnTo>
                  <a:pt x="233216" y="187309"/>
                </a:lnTo>
                <a:lnTo>
                  <a:pt x="239727" y="191652"/>
                </a:lnTo>
                <a:lnTo>
                  <a:pt x="246238" y="195667"/>
                </a:lnTo>
                <a:lnTo>
                  <a:pt x="252750" y="199357"/>
                </a:lnTo>
                <a:lnTo>
                  <a:pt x="259261" y="202612"/>
                </a:lnTo>
                <a:lnTo>
                  <a:pt x="265773" y="205216"/>
                </a:lnTo>
                <a:lnTo>
                  <a:pt x="272393" y="207713"/>
                </a:lnTo>
                <a:lnTo>
                  <a:pt x="278904" y="209774"/>
                </a:lnTo>
                <a:lnTo>
                  <a:pt x="285631" y="211511"/>
                </a:lnTo>
                <a:lnTo>
                  <a:pt x="292252" y="212922"/>
                </a:lnTo>
                <a:lnTo>
                  <a:pt x="298982" y="213790"/>
                </a:lnTo>
                <a:lnTo>
                  <a:pt x="305709" y="214440"/>
                </a:lnTo>
                <a:lnTo>
                  <a:pt x="312546" y="214550"/>
                </a:lnTo>
                <a:lnTo>
                  <a:pt x="312546" y="214550"/>
                </a:lnTo>
                <a:lnTo>
                  <a:pt x="308965" y="221605"/>
                </a:lnTo>
                <a:lnTo>
                  <a:pt x="305276" y="228332"/>
                </a:lnTo>
                <a:lnTo>
                  <a:pt x="301477" y="234626"/>
                </a:lnTo>
                <a:lnTo>
                  <a:pt x="297786" y="240378"/>
                </a:lnTo>
                <a:lnTo>
                  <a:pt x="293989" y="245479"/>
                </a:lnTo>
                <a:lnTo>
                  <a:pt x="290191" y="250472"/>
                </a:lnTo>
                <a:lnTo>
                  <a:pt x="286609" y="254921"/>
                </a:lnTo>
                <a:lnTo>
                  <a:pt x="282703" y="258718"/>
                </a:lnTo>
                <a:lnTo>
                  <a:pt x="278904" y="262083"/>
                </a:lnTo>
                <a:lnTo>
                  <a:pt x="275106" y="265230"/>
                </a:lnTo>
                <a:lnTo>
                  <a:pt x="271090" y="267617"/>
                </a:lnTo>
                <a:lnTo>
                  <a:pt x="267291" y="269788"/>
                </a:lnTo>
                <a:lnTo>
                  <a:pt x="263494" y="271307"/>
                </a:lnTo>
                <a:lnTo>
                  <a:pt x="259478" y="272392"/>
                </a:lnTo>
                <a:lnTo>
                  <a:pt x="255570" y="273153"/>
                </a:lnTo>
                <a:lnTo>
                  <a:pt x="253511" y="273368"/>
                </a:lnTo>
                <a:lnTo>
                  <a:pt x="251556" y="273368"/>
                </a:lnTo>
                <a:lnTo>
                  <a:pt x="251556" y="273368"/>
                </a:lnTo>
                <a:lnTo>
                  <a:pt x="247974" y="273153"/>
                </a:lnTo>
                <a:lnTo>
                  <a:pt x="243960" y="272609"/>
                </a:lnTo>
                <a:lnTo>
                  <a:pt x="239944" y="271634"/>
                </a:lnTo>
                <a:lnTo>
                  <a:pt x="235712" y="270331"/>
                </a:lnTo>
                <a:lnTo>
                  <a:pt x="231155" y="268377"/>
                </a:lnTo>
                <a:lnTo>
                  <a:pt x="226595" y="266315"/>
                </a:lnTo>
                <a:lnTo>
                  <a:pt x="221604" y="263819"/>
                </a:lnTo>
                <a:lnTo>
                  <a:pt x="216612" y="260780"/>
                </a:lnTo>
                <a:lnTo>
                  <a:pt x="211294" y="257525"/>
                </a:lnTo>
                <a:lnTo>
                  <a:pt x="205976" y="253727"/>
                </a:lnTo>
                <a:lnTo>
                  <a:pt x="200225" y="249711"/>
                </a:lnTo>
                <a:lnTo>
                  <a:pt x="194256" y="245153"/>
                </a:lnTo>
                <a:lnTo>
                  <a:pt x="188179" y="240378"/>
                </a:lnTo>
                <a:lnTo>
                  <a:pt x="182101" y="235060"/>
                </a:lnTo>
                <a:lnTo>
                  <a:pt x="175590" y="229308"/>
                </a:lnTo>
                <a:lnTo>
                  <a:pt x="168861" y="223231"/>
                </a:lnTo>
                <a:close/>
              </a:path>
            </a:pathLst>
          </a:custGeom>
          <a:solidFill>
            <a:srgbClr val="FF0000"/>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600" b="1" dirty="0">
              <a:solidFill>
                <a:srgbClr val="FFFFFF"/>
              </a:solidFill>
              <a:latin typeface="Calibri" charset="0"/>
              <a:ea typeface="Calibri" charset="0"/>
              <a:cs typeface="Calibri" charset="0"/>
            </a:endParaRPr>
          </a:p>
        </p:txBody>
      </p:sp>
      <p:sp>
        <p:nvSpPr>
          <p:cNvPr id="103" name="Freeform 102"/>
          <p:cNvSpPr/>
          <p:nvPr/>
        </p:nvSpPr>
        <p:spPr bwMode="auto">
          <a:xfrm>
            <a:off x="8123944" y="4400031"/>
            <a:ext cx="143102" cy="111386"/>
          </a:xfrm>
          <a:custGeom>
            <a:avLst/>
            <a:gdLst/>
            <a:ahLst/>
            <a:cxnLst/>
            <a:rect l="0" t="0" r="0" b="0"/>
            <a:pathLst>
              <a:path w="312547" h="290191">
                <a:moveTo>
                  <a:pt x="154537" y="210209"/>
                </a:moveTo>
                <a:lnTo>
                  <a:pt x="154537" y="210209"/>
                </a:lnTo>
                <a:lnTo>
                  <a:pt x="149979" y="216720"/>
                </a:lnTo>
                <a:lnTo>
                  <a:pt x="149979" y="216720"/>
                </a:lnTo>
                <a:lnTo>
                  <a:pt x="143901" y="225619"/>
                </a:lnTo>
                <a:lnTo>
                  <a:pt x="138150" y="234084"/>
                </a:lnTo>
                <a:lnTo>
                  <a:pt x="132398" y="241681"/>
                </a:lnTo>
                <a:lnTo>
                  <a:pt x="126647" y="248952"/>
                </a:lnTo>
                <a:lnTo>
                  <a:pt x="121329" y="255463"/>
                </a:lnTo>
                <a:lnTo>
                  <a:pt x="116012" y="261540"/>
                </a:lnTo>
                <a:lnTo>
                  <a:pt x="110802" y="266858"/>
                </a:lnTo>
                <a:lnTo>
                  <a:pt x="105594" y="271850"/>
                </a:lnTo>
                <a:lnTo>
                  <a:pt x="100818" y="276082"/>
                </a:lnTo>
                <a:lnTo>
                  <a:pt x="96043" y="279880"/>
                </a:lnTo>
                <a:lnTo>
                  <a:pt x="91485" y="282919"/>
                </a:lnTo>
                <a:lnTo>
                  <a:pt x="86927" y="285632"/>
                </a:lnTo>
                <a:lnTo>
                  <a:pt x="84648" y="286717"/>
                </a:lnTo>
                <a:lnTo>
                  <a:pt x="82477" y="287477"/>
                </a:lnTo>
                <a:lnTo>
                  <a:pt x="80414" y="288454"/>
                </a:lnTo>
                <a:lnTo>
                  <a:pt x="78355" y="288996"/>
                </a:lnTo>
                <a:lnTo>
                  <a:pt x="76183" y="289647"/>
                </a:lnTo>
                <a:lnTo>
                  <a:pt x="74338" y="289757"/>
                </a:lnTo>
                <a:lnTo>
                  <a:pt x="72168" y="290190"/>
                </a:lnTo>
                <a:lnTo>
                  <a:pt x="70323" y="290190"/>
                </a:lnTo>
                <a:lnTo>
                  <a:pt x="70323" y="290190"/>
                </a:lnTo>
                <a:lnTo>
                  <a:pt x="65765" y="289972"/>
                </a:lnTo>
                <a:lnTo>
                  <a:pt x="61315" y="289213"/>
                </a:lnTo>
                <a:lnTo>
                  <a:pt x="56974" y="288128"/>
                </a:lnTo>
                <a:lnTo>
                  <a:pt x="52525" y="286609"/>
                </a:lnTo>
                <a:lnTo>
                  <a:pt x="48183" y="284438"/>
                </a:lnTo>
                <a:lnTo>
                  <a:pt x="43517" y="281942"/>
                </a:lnTo>
                <a:lnTo>
                  <a:pt x="39178" y="279122"/>
                </a:lnTo>
                <a:lnTo>
                  <a:pt x="34726" y="275648"/>
                </a:lnTo>
                <a:lnTo>
                  <a:pt x="30387" y="271634"/>
                </a:lnTo>
                <a:lnTo>
                  <a:pt x="25937" y="267509"/>
                </a:lnTo>
                <a:lnTo>
                  <a:pt x="21813" y="262733"/>
                </a:lnTo>
                <a:lnTo>
                  <a:pt x="17364" y="257308"/>
                </a:lnTo>
                <a:lnTo>
                  <a:pt x="13023" y="251664"/>
                </a:lnTo>
                <a:lnTo>
                  <a:pt x="8573" y="245479"/>
                </a:lnTo>
                <a:lnTo>
                  <a:pt x="4340" y="238859"/>
                </a:lnTo>
                <a:lnTo>
                  <a:pt x="0" y="231805"/>
                </a:lnTo>
                <a:lnTo>
                  <a:pt x="0" y="231805"/>
                </a:lnTo>
                <a:lnTo>
                  <a:pt x="6837" y="232130"/>
                </a:lnTo>
                <a:lnTo>
                  <a:pt x="6837" y="232130"/>
                </a:lnTo>
                <a:lnTo>
                  <a:pt x="9333" y="232130"/>
                </a:lnTo>
                <a:lnTo>
                  <a:pt x="12047" y="231913"/>
                </a:lnTo>
                <a:lnTo>
                  <a:pt x="14542" y="231588"/>
                </a:lnTo>
                <a:lnTo>
                  <a:pt x="17147" y="231154"/>
                </a:lnTo>
                <a:lnTo>
                  <a:pt x="22356" y="230068"/>
                </a:lnTo>
                <a:lnTo>
                  <a:pt x="27673" y="228332"/>
                </a:lnTo>
                <a:lnTo>
                  <a:pt x="33207" y="226053"/>
                </a:lnTo>
                <a:lnTo>
                  <a:pt x="38743" y="223341"/>
                </a:lnTo>
                <a:lnTo>
                  <a:pt x="44277" y="220302"/>
                </a:lnTo>
                <a:lnTo>
                  <a:pt x="49813" y="216720"/>
                </a:lnTo>
                <a:lnTo>
                  <a:pt x="55564" y="212488"/>
                </a:lnTo>
                <a:lnTo>
                  <a:pt x="61315" y="207930"/>
                </a:lnTo>
                <a:lnTo>
                  <a:pt x="67284" y="202721"/>
                </a:lnTo>
                <a:lnTo>
                  <a:pt x="73144" y="197186"/>
                </a:lnTo>
                <a:lnTo>
                  <a:pt x="79330" y="191327"/>
                </a:lnTo>
                <a:lnTo>
                  <a:pt x="85190" y="184597"/>
                </a:lnTo>
                <a:lnTo>
                  <a:pt x="91485" y="177760"/>
                </a:lnTo>
                <a:lnTo>
                  <a:pt x="97671" y="170055"/>
                </a:lnTo>
                <a:lnTo>
                  <a:pt x="106027" y="159637"/>
                </a:lnTo>
                <a:lnTo>
                  <a:pt x="95174" y="147809"/>
                </a:lnTo>
                <a:lnTo>
                  <a:pt x="95174" y="147809"/>
                </a:lnTo>
                <a:lnTo>
                  <a:pt x="89748" y="141840"/>
                </a:lnTo>
                <a:lnTo>
                  <a:pt x="84431" y="135979"/>
                </a:lnTo>
                <a:lnTo>
                  <a:pt x="79656" y="130010"/>
                </a:lnTo>
                <a:lnTo>
                  <a:pt x="75316" y="124476"/>
                </a:lnTo>
                <a:lnTo>
                  <a:pt x="71300" y="118942"/>
                </a:lnTo>
                <a:lnTo>
                  <a:pt x="67393" y="113406"/>
                </a:lnTo>
                <a:lnTo>
                  <a:pt x="64029" y="108089"/>
                </a:lnTo>
                <a:lnTo>
                  <a:pt x="61098" y="102880"/>
                </a:lnTo>
                <a:lnTo>
                  <a:pt x="58495" y="97780"/>
                </a:lnTo>
                <a:lnTo>
                  <a:pt x="56215" y="92787"/>
                </a:lnTo>
                <a:lnTo>
                  <a:pt x="54044" y="88012"/>
                </a:lnTo>
                <a:lnTo>
                  <a:pt x="52525" y="83237"/>
                </a:lnTo>
                <a:lnTo>
                  <a:pt x="51222" y="78462"/>
                </a:lnTo>
                <a:lnTo>
                  <a:pt x="50463" y="74121"/>
                </a:lnTo>
                <a:lnTo>
                  <a:pt x="49813" y="69672"/>
                </a:lnTo>
                <a:lnTo>
                  <a:pt x="49704" y="65331"/>
                </a:lnTo>
                <a:lnTo>
                  <a:pt x="49704" y="65331"/>
                </a:lnTo>
                <a:lnTo>
                  <a:pt x="49813" y="61858"/>
                </a:lnTo>
                <a:lnTo>
                  <a:pt x="50463" y="58277"/>
                </a:lnTo>
                <a:lnTo>
                  <a:pt x="51440" y="54587"/>
                </a:lnTo>
                <a:lnTo>
                  <a:pt x="52743" y="50790"/>
                </a:lnTo>
                <a:lnTo>
                  <a:pt x="54478" y="46990"/>
                </a:lnTo>
                <a:lnTo>
                  <a:pt x="56757" y="43192"/>
                </a:lnTo>
                <a:lnTo>
                  <a:pt x="59254" y="39177"/>
                </a:lnTo>
                <a:lnTo>
                  <a:pt x="62075" y="35161"/>
                </a:lnTo>
                <a:lnTo>
                  <a:pt x="65548" y="31146"/>
                </a:lnTo>
                <a:lnTo>
                  <a:pt x="69130" y="26914"/>
                </a:lnTo>
                <a:lnTo>
                  <a:pt x="73144" y="22573"/>
                </a:lnTo>
                <a:lnTo>
                  <a:pt x="77702" y="18123"/>
                </a:lnTo>
                <a:lnTo>
                  <a:pt x="82477" y="13782"/>
                </a:lnTo>
                <a:lnTo>
                  <a:pt x="87904" y="9116"/>
                </a:lnTo>
                <a:lnTo>
                  <a:pt x="93439" y="4558"/>
                </a:lnTo>
                <a:lnTo>
                  <a:pt x="99515" y="0"/>
                </a:lnTo>
                <a:lnTo>
                  <a:pt x="99515" y="0"/>
                </a:lnTo>
                <a:lnTo>
                  <a:pt x="100492" y="6077"/>
                </a:lnTo>
                <a:lnTo>
                  <a:pt x="101794" y="12046"/>
                </a:lnTo>
                <a:lnTo>
                  <a:pt x="103205" y="17905"/>
                </a:lnTo>
                <a:lnTo>
                  <a:pt x="104833" y="24092"/>
                </a:lnTo>
                <a:lnTo>
                  <a:pt x="106787" y="29953"/>
                </a:lnTo>
                <a:lnTo>
                  <a:pt x="108849" y="35920"/>
                </a:lnTo>
                <a:lnTo>
                  <a:pt x="111236" y="41781"/>
                </a:lnTo>
                <a:lnTo>
                  <a:pt x="113623" y="47533"/>
                </a:lnTo>
                <a:lnTo>
                  <a:pt x="116554" y="53502"/>
                </a:lnTo>
                <a:lnTo>
                  <a:pt x="119592" y="59362"/>
                </a:lnTo>
                <a:lnTo>
                  <a:pt x="122631" y="65114"/>
                </a:lnTo>
                <a:lnTo>
                  <a:pt x="126104" y="70974"/>
                </a:lnTo>
                <a:lnTo>
                  <a:pt x="129903" y="76725"/>
                </a:lnTo>
                <a:lnTo>
                  <a:pt x="133700" y="82477"/>
                </a:lnTo>
                <a:lnTo>
                  <a:pt x="137716" y="88229"/>
                </a:lnTo>
                <a:lnTo>
                  <a:pt x="142165" y="93981"/>
                </a:lnTo>
                <a:lnTo>
                  <a:pt x="151498" y="105810"/>
                </a:lnTo>
                <a:lnTo>
                  <a:pt x="158986" y="96261"/>
                </a:lnTo>
                <a:lnTo>
                  <a:pt x="158986" y="96261"/>
                </a:lnTo>
                <a:lnTo>
                  <a:pt x="165389" y="88229"/>
                </a:lnTo>
                <a:lnTo>
                  <a:pt x="171792" y="80524"/>
                </a:lnTo>
                <a:lnTo>
                  <a:pt x="178086" y="73688"/>
                </a:lnTo>
                <a:lnTo>
                  <a:pt x="184379" y="67176"/>
                </a:lnTo>
                <a:lnTo>
                  <a:pt x="190457" y="61098"/>
                </a:lnTo>
                <a:lnTo>
                  <a:pt x="196535" y="55781"/>
                </a:lnTo>
                <a:lnTo>
                  <a:pt x="202504" y="50790"/>
                </a:lnTo>
                <a:lnTo>
                  <a:pt x="208473" y="46339"/>
                </a:lnTo>
                <a:lnTo>
                  <a:pt x="214333" y="42541"/>
                </a:lnTo>
                <a:lnTo>
                  <a:pt x="220084" y="39177"/>
                </a:lnTo>
                <a:lnTo>
                  <a:pt x="225836" y="36247"/>
                </a:lnTo>
                <a:lnTo>
                  <a:pt x="231371" y="33968"/>
                </a:lnTo>
                <a:lnTo>
                  <a:pt x="234193" y="32990"/>
                </a:lnTo>
                <a:lnTo>
                  <a:pt x="236906" y="32123"/>
                </a:lnTo>
                <a:lnTo>
                  <a:pt x="239727" y="31364"/>
                </a:lnTo>
                <a:lnTo>
                  <a:pt x="242440" y="30712"/>
                </a:lnTo>
                <a:lnTo>
                  <a:pt x="245152" y="30386"/>
                </a:lnTo>
                <a:lnTo>
                  <a:pt x="247759" y="29953"/>
                </a:lnTo>
                <a:lnTo>
                  <a:pt x="250472" y="29735"/>
                </a:lnTo>
                <a:lnTo>
                  <a:pt x="253184" y="29735"/>
                </a:lnTo>
                <a:lnTo>
                  <a:pt x="253184" y="29735"/>
                </a:lnTo>
                <a:lnTo>
                  <a:pt x="257091" y="29953"/>
                </a:lnTo>
                <a:lnTo>
                  <a:pt x="261107" y="30495"/>
                </a:lnTo>
                <a:lnTo>
                  <a:pt x="265013" y="31472"/>
                </a:lnTo>
                <a:lnTo>
                  <a:pt x="268594" y="32883"/>
                </a:lnTo>
                <a:lnTo>
                  <a:pt x="272284" y="34727"/>
                </a:lnTo>
                <a:lnTo>
                  <a:pt x="275648" y="36898"/>
                </a:lnTo>
                <a:lnTo>
                  <a:pt x="278904" y="39285"/>
                </a:lnTo>
                <a:lnTo>
                  <a:pt x="282160" y="42432"/>
                </a:lnTo>
                <a:lnTo>
                  <a:pt x="285198" y="45580"/>
                </a:lnTo>
                <a:lnTo>
                  <a:pt x="288128" y="49487"/>
                </a:lnTo>
                <a:lnTo>
                  <a:pt x="290950" y="53502"/>
                </a:lnTo>
                <a:lnTo>
                  <a:pt x="293663" y="58060"/>
                </a:lnTo>
                <a:lnTo>
                  <a:pt x="296268" y="63053"/>
                </a:lnTo>
                <a:lnTo>
                  <a:pt x="298547" y="68369"/>
                </a:lnTo>
                <a:lnTo>
                  <a:pt x="301043" y="73903"/>
                </a:lnTo>
                <a:lnTo>
                  <a:pt x="303213" y="79980"/>
                </a:lnTo>
                <a:lnTo>
                  <a:pt x="303213" y="79980"/>
                </a:lnTo>
                <a:lnTo>
                  <a:pt x="298982" y="79657"/>
                </a:lnTo>
                <a:lnTo>
                  <a:pt x="296160" y="79439"/>
                </a:lnTo>
                <a:lnTo>
                  <a:pt x="296160" y="79439"/>
                </a:lnTo>
                <a:lnTo>
                  <a:pt x="294206" y="79439"/>
                </a:lnTo>
                <a:lnTo>
                  <a:pt x="292144" y="79765"/>
                </a:lnTo>
                <a:lnTo>
                  <a:pt x="289973" y="80198"/>
                </a:lnTo>
                <a:lnTo>
                  <a:pt x="287911" y="80741"/>
                </a:lnTo>
                <a:lnTo>
                  <a:pt x="285631" y="81283"/>
                </a:lnTo>
                <a:lnTo>
                  <a:pt x="283136" y="82260"/>
                </a:lnTo>
                <a:lnTo>
                  <a:pt x="278144" y="84431"/>
                </a:lnTo>
                <a:lnTo>
                  <a:pt x="272610" y="87252"/>
                </a:lnTo>
                <a:lnTo>
                  <a:pt x="266858" y="90725"/>
                </a:lnTo>
                <a:lnTo>
                  <a:pt x="260564" y="94740"/>
                </a:lnTo>
                <a:lnTo>
                  <a:pt x="254052" y="99516"/>
                </a:lnTo>
                <a:lnTo>
                  <a:pt x="254052" y="99516"/>
                </a:lnTo>
                <a:lnTo>
                  <a:pt x="247432" y="104616"/>
                </a:lnTo>
                <a:lnTo>
                  <a:pt x="241138" y="109826"/>
                </a:lnTo>
                <a:lnTo>
                  <a:pt x="234952" y="115360"/>
                </a:lnTo>
                <a:lnTo>
                  <a:pt x="229092" y="120893"/>
                </a:lnTo>
                <a:lnTo>
                  <a:pt x="223556" y="126539"/>
                </a:lnTo>
                <a:lnTo>
                  <a:pt x="218131" y="132506"/>
                </a:lnTo>
                <a:lnTo>
                  <a:pt x="213248" y="138367"/>
                </a:lnTo>
                <a:lnTo>
                  <a:pt x="208473" y="144662"/>
                </a:lnTo>
                <a:lnTo>
                  <a:pt x="199031" y="157358"/>
                </a:lnTo>
                <a:lnTo>
                  <a:pt x="208038" y="166147"/>
                </a:lnTo>
                <a:lnTo>
                  <a:pt x="208038" y="166147"/>
                </a:lnTo>
                <a:lnTo>
                  <a:pt x="214333" y="172009"/>
                </a:lnTo>
                <a:lnTo>
                  <a:pt x="220626" y="177543"/>
                </a:lnTo>
                <a:lnTo>
                  <a:pt x="226921" y="182536"/>
                </a:lnTo>
                <a:lnTo>
                  <a:pt x="233216" y="187309"/>
                </a:lnTo>
                <a:lnTo>
                  <a:pt x="239727" y="191652"/>
                </a:lnTo>
                <a:lnTo>
                  <a:pt x="246238" y="195667"/>
                </a:lnTo>
                <a:lnTo>
                  <a:pt x="252750" y="199357"/>
                </a:lnTo>
                <a:lnTo>
                  <a:pt x="259261" y="202612"/>
                </a:lnTo>
                <a:lnTo>
                  <a:pt x="265773" y="205216"/>
                </a:lnTo>
                <a:lnTo>
                  <a:pt x="272393" y="207713"/>
                </a:lnTo>
                <a:lnTo>
                  <a:pt x="278904" y="209774"/>
                </a:lnTo>
                <a:lnTo>
                  <a:pt x="285631" y="211511"/>
                </a:lnTo>
                <a:lnTo>
                  <a:pt x="292252" y="212922"/>
                </a:lnTo>
                <a:lnTo>
                  <a:pt x="298982" y="213790"/>
                </a:lnTo>
                <a:lnTo>
                  <a:pt x="305709" y="214440"/>
                </a:lnTo>
                <a:lnTo>
                  <a:pt x="312546" y="214550"/>
                </a:lnTo>
                <a:lnTo>
                  <a:pt x="312546" y="214550"/>
                </a:lnTo>
                <a:lnTo>
                  <a:pt x="308965" y="221605"/>
                </a:lnTo>
                <a:lnTo>
                  <a:pt x="305276" y="228332"/>
                </a:lnTo>
                <a:lnTo>
                  <a:pt x="301477" y="234626"/>
                </a:lnTo>
                <a:lnTo>
                  <a:pt x="297786" y="240378"/>
                </a:lnTo>
                <a:lnTo>
                  <a:pt x="293989" y="245479"/>
                </a:lnTo>
                <a:lnTo>
                  <a:pt x="290191" y="250472"/>
                </a:lnTo>
                <a:lnTo>
                  <a:pt x="286609" y="254921"/>
                </a:lnTo>
                <a:lnTo>
                  <a:pt x="282703" y="258718"/>
                </a:lnTo>
                <a:lnTo>
                  <a:pt x="278904" y="262083"/>
                </a:lnTo>
                <a:lnTo>
                  <a:pt x="275106" y="265230"/>
                </a:lnTo>
                <a:lnTo>
                  <a:pt x="271090" y="267617"/>
                </a:lnTo>
                <a:lnTo>
                  <a:pt x="267291" y="269788"/>
                </a:lnTo>
                <a:lnTo>
                  <a:pt x="263494" y="271307"/>
                </a:lnTo>
                <a:lnTo>
                  <a:pt x="259478" y="272392"/>
                </a:lnTo>
                <a:lnTo>
                  <a:pt x="255570" y="273153"/>
                </a:lnTo>
                <a:lnTo>
                  <a:pt x="253511" y="273368"/>
                </a:lnTo>
                <a:lnTo>
                  <a:pt x="251556" y="273368"/>
                </a:lnTo>
                <a:lnTo>
                  <a:pt x="251556" y="273368"/>
                </a:lnTo>
                <a:lnTo>
                  <a:pt x="247974" y="273153"/>
                </a:lnTo>
                <a:lnTo>
                  <a:pt x="243960" y="272609"/>
                </a:lnTo>
                <a:lnTo>
                  <a:pt x="239944" y="271634"/>
                </a:lnTo>
                <a:lnTo>
                  <a:pt x="235712" y="270331"/>
                </a:lnTo>
                <a:lnTo>
                  <a:pt x="231155" y="268377"/>
                </a:lnTo>
                <a:lnTo>
                  <a:pt x="226595" y="266315"/>
                </a:lnTo>
                <a:lnTo>
                  <a:pt x="221604" y="263819"/>
                </a:lnTo>
                <a:lnTo>
                  <a:pt x="216612" y="260780"/>
                </a:lnTo>
                <a:lnTo>
                  <a:pt x="211294" y="257525"/>
                </a:lnTo>
                <a:lnTo>
                  <a:pt x="205976" y="253727"/>
                </a:lnTo>
                <a:lnTo>
                  <a:pt x="200225" y="249711"/>
                </a:lnTo>
                <a:lnTo>
                  <a:pt x="194256" y="245153"/>
                </a:lnTo>
                <a:lnTo>
                  <a:pt x="188179" y="240378"/>
                </a:lnTo>
                <a:lnTo>
                  <a:pt x="182101" y="235060"/>
                </a:lnTo>
                <a:lnTo>
                  <a:pt x="175590" y="229308"/>
                </a:lnTo>
                <a:lnTo>
                  <a:pt x="168861" y="223231"/>
                </a:lnTo>
                <a:close/>
              </a:path>
            </a:pathLst>
          </a:custGeom>
          <a:solidFill>
            <a:srgbClr val="FF0000"/>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600" b="1" dirty="0">
              <a:solidFill>
                <a:srgbClr val="FFFFFF"/>
              </a:solidFill>
              <a:latin typeface="Calibri" charset="0"/>
              <a:ea typeface="Calibri" charset="0"/>
              <a:cs typeface="Calibri" charset="0"/>
            </a:endParaRPr>
          </a:p>
        </p:txBody>
      </p:sp>
      <p:sp>
        <p:nvSpPr>
          <p:cNvPr id="104" name="Freeform 103"/>
          <p:cNvSpPr/>
          <p:nvPr/>
        </p:nvSpPr>
        <p:spPr bwMode="auto">
          <a:xfrm>
            <a:off x="7562564" y="4388115"/>
            <a:ext cx="170011" cy="135212"/>
          </a:xfrm>
          <a:custGeom>
            <a:avLst/>
            <a:gdLst/>
            <a:ahLst/>
            <a:cxnLst/>
            <a:rect l="0" t="0" r="0" b="0"/>
            <a:pathLst>
              <a:path w="429015" h="407000">
                <a:moveTo>
                  <a:pt x="418148" y="0"/>
                </a:moveTo>
                <a:lnTo>
                  <a:pt x="418148" y="0"/>
                </a:lnTo>
                <a:lnTo>
                  <a:pt x="429014" y="15381"/>
                </a:lnTo>
                <a:lnTo>
                  <a:pt x="429014" y="15381"/>
                </a:lnTo>
                <a:lnTo>
                  <a:pt x="420687" y="21873"/>
                </a:lnTo>
                <a:lnTo>
                  <a:pt x="412360" y="28647"/>
                </a:lnTo>
                <a:lnTo>
                  <a:pt x="403613" y="36127"/>
                </a:lnTo>
                <a:lnTo>
                  <a:pt x="395003" y="43606"/>
                </a:lnTo>
                <a:lnTo>
                  <a:pt x="386113" y="51791"/>
                </a:lnTo>
                <a:lnTo>
                  <a:pt x="377222" y="60400"/>
                </a:lnTo>
                <a:lnTo>
                  <a:pt x="368331" y="69291"/>
                </a:lnTo>
                <a:lnTo>
                  <a:pt x="359158" y="78605"/>
                </a:lnTo>
                <a:lnTo>
                  <a:pt x="349845" y="88483"/>
                </a:lnTo>
                <a:lnTo>
                  <a:pt x="340530" y="98644"/>
                </a:lnTo>
                <a:lnTo>
                  <a:pt x="331075" y="109369"/>
                </a:lnTo>
                <a:lnTo>
                  <a:pt x="321337" y="120376"/>
                </a:lnTo>
                <a:lnTo>
                  <a:pt x="311741" y="131808"/>
                </a:lnTo>
                <a:lnTo>
                  <a:pt x="301863" y="143663"/>
                </a:lnTo>
                <a:lnTo>
                  <a:pt x="291702" y="156083"/>
                </a:lnTo>
                <a:lnTo>
                  <a:pt x="281682" y="168783"/>
                </a:lnTo>
                <a:lnTo>
                  <a:pt x="281682" y="168783"/>
                </a:lnTo>
                <a:lnTo>
                  <a:pt x="271803" y="181625"/>
                </a:lnTo>
                <a:lnTo>
                  <a:pt x="262207" y="194326"/>
                </a:lnTo>
                <a:lnTo>
                  <a:pt x="252609" y="207168"/>
                </a:lnTo>
                <a:lnTo>
                  <a:pt x="243718" y="219588"/>
                </a:lnTo>
                <a:lnTo>
                  <a:pt x="234829" y="232147"/>
                </a:lnTo>
                <a:lnTo>
                  <a:pt x="226502" y="244566"/>
                </a:lnTo>
                <a:lnTo>
                  <a:pt x="218176" y="256703"/>
                </a:lnTo>
                <a:lnTo>
                  <a:pt x="210273" y="268840"/>
                </a:lnTo>
                <a:lnTo>
                  <a:pt x="202794" y="280976"/>
                </a:lnTo>
                <a:lnTo>
                  <a:pt x="195456" y="292971"/>
                </a:lnTo>
                <a:lnTo>
                  <a:pt x="188540" y="304685"/>
                </a:lnTo>
                <a:lnTo>
                  <a:pt x="181907" y="316398"/>
                </a:lnTo>
                <a:lnTo>
                  <a:pt x="175416" y="327969"/>
                </a:lnTo>
                <a:lnTo>
                  <a:pt x="169348" y="339401"/>
                </a:lnTo>
                <a:lnTo>
                  <a:pt x="163703" y="350832"/>
                </a:lnTo>
                <a:lnTo>
                  <a:pt x="158058" y="362263"/>
                </a:lnTo>
                <a:lnTo>
                  <a:pt x="135196" y="377645"/>
                </a:lnTo>
                <a:lnTo>
                  <a:pt x="135196" y="377645"/>
                </a:lnTo>
                <a:lnTo>
                  <a:pt x="122071" y="386817"/>
                </a:lnTo>
                <a:lnTo>
                  <a:pt x="111205" y="394862"/>
                </a:lnTo>
                <a:lnTo>
                  <a:pt x="102738" y="401495"/>
                </a:lnTo>
                <a:lnTo>
                  <a:pt x="99351" y="404600"/>
                </a:lnTo>
                <a:lnTo>
                  <a:pt x="96387" y="406999"/>
                </a:lnTo>
                <a:lnTo>
                  <a:pt x="96387" y="406999"/>
                </a:lnTo>
                <a:lnTo>
                  <a:pt x="95258" y="403048"/>
                </a:lnTo>
                <a:lnTo>
                  <a:pt x="93988" y="398673"/>
                </a:lnTo>
                <a:lnTo>
                  <a:pt x="90178" y="387806"/>
                </a:lnTo>
                <a:lnTo>
                  <a:pt x="85096" y="374682"/>
                </a:lnTo>
                <a:lnTo>
                  <a:pt x="79028" y="359299"/>
                </a:lnTo>
                <a:lnTo>
                  <a:pt x="70279" y="339260"/>
                </a:lnTo>
                <a:lnTo>
                  <a:pt x="70279" y="339260"/>
                </a:lnTo>
                <a:lnTo>
                  <a:pt x="65622" y="328816"/>
                </a:lnTo>
                <a:lnTo>
                  <a:pt x="61106" y="319079"/>
                </a:lnTo>
                <a:lnTo>
                  <a:pt x="56590" y="310047"/>
                </a:lnTo>
                <a:lnTo>
                  <a:pt x="52357" y="301580"/>
                </a:lnTo>
                <a:lnTo>
                  <a:pt x="47982" y="294100"/>
                </a:lnTo>
                <a:lnTo>
                  <a:pt x="43889" y="287044"/>
                </a:lnTo>
                <a:lnTo>
                  <a:pt x="39656" y="280976"/>
                </a:lnTo>
                <a:lnTo>
                  <a:pt x="35704" y="275190"/>
                </a:lnTo>
                <a:lnTo>
                  <a:pt x="35704" y="275190"/>
                </a:lnTo>
                <a:lnTo>
                  <a:pt x="31753" y="270250"/>
                </a:lnTo>
                <a:lnTo>
                  <a:pt x="27518" y="266018"/>
                </a:lnTo>
                <a:lnTo>
                  <a:pt x="23144" y="261783"/>
                </a:lnTo>
                <a:lnTo>
                  <a:pt x="18769" y="258114"/>
                </a:lnTo>
                <a:lnTo>
                  <a:pt x="14253" y="255009"/>
                </a:lnTo>
                <a:lnTo>
                  <a:pt x="9737" y="252045"/>
                </a:lnTo>
                <a:lnTo>
                  <a:pt x="4939" y="249787"/>
                </a:lnTo>
                <a:lnTo>
                  <a:pt x="0" y="247953"/>
                </a:lnTo>
                <a:lnTo>
                  <a:pt x="0" y="247953"/>
                </a:lnTo>
                <a:lnTo>
                  <a:pt x="4234" y="243578"/>
                </a:lnTo>
                <a:lnTo>
                  <a:pt x="8326" y="239627"/>
                </a:lnTo>
                <a:lnTo>
                  <a:pt x="12279" y="235957"/>
                </a:lnTo>
                <a:lnTo>
                  <a:pt x="16370" y="232288"/>
                </a:lnTo>
                <a:lnTo>
                  <a:pt x="20322" y="229325"/>
                </a:lnTo>
                <a:lnTo>
                  <a:pt x="24273" y="226502"/>
                </a:lnTo>
                <a:lnTo>
                  <a:pt x="28084" y="223821"/>
                </a:lnTo>
                <a:lnTo>
                  <a:pt x="32034" y="221281"/>
                </a:lnTo>
                <a:lnTo>
                  <a:pt x="35845" y="219445"/>
                </a:lnTo>
                <a:lnTo>
                  <a:pt x="39656" y="217611"/>
                </a:lnTo>
                <a:lnTo>
                  <a:pt x="43325" y="216060"/>
                </a:lnTo>
                <a:lnTo>
                  <a:pt x="46853" y="214931"/>
                </a:lnTo>
                <a:lnTo>
                  <a:pt x="50663" y="213942"/>
                </a:lnTo>
                <a:lnTo>
                  <a:pt x="54332" y="213238"/>
                </a:lnTo>
                <a:lnTo>
                  <a:pt x="57719" y="212813"/>
                </a:lnTo>
                <a:lnTo>
                  <a:pt x="61247" y="212672"/>
                </a:lnTo>
                <a:lnTo>
                  <a:pt x="61247" y="212672"/>
                </a:lnTo>
                <a:lnTo>
                  <a:pt x="62659" y="212672"/>
                </a:lnTo>
                <a:lnTo>
                  <a:pt x="64212" y="212813"/>
                </a:lnTo>
                <a:lnTo>
                  <a:pt x="65622" y="213238"/>
                </a:lnTo>
                <a:lnTo>
                  <a:pt x="67176" y="213520"/>
                </a:lnTo>
                <a:lnTo>
                  <a:pt x="70420" y="214931"/>
                </a:lnTo>
                <a:lnTo>
                  <a:pt x="73526" y="216624"/>
                </a:lnTo>
                <a:lnTo>
                  <a:pt x="76631" y="218882"/>
                </a:lnTo>
                <a:lnTo>
                  <a:pt x="79876" y="221703"/>
                </a:lnTo>
                <a:lnTo>
                  <a:pt x="83120" y="224950"/>
                </a:lnTo>
                <a:lnTo>
                  <a:pt x="86368" y="228760"/>
                </a:lnTo>
                <a:lnTo>
                  <a:pt x="89754" y="233135"/>
                </a:lnTo>
                <a:lnTo>
                  <a:pt x="93000" y="237792"/>
                </a:lnTo>
                <a:lnTo>
                  <a:pt x="96387" y="243155"/>
                </a:lnTo>
                <a:lnTo>
                  <a:pt x="99915" y="248800"/>
                </a:lnTo>
                <a:lnTo>
                  <a:pt x="103443" y="255291"/>
                </a:lnTo>
                <a:lnTo>
                  <a:pt x="106830" y="262206"/>
                </a:lnTo>
                <a:lnTo>
                  <a:pt x="110499" y="269405"/>
                </a:lnTo>
                <a:lnTo>
                  <a:pt x="114027" y="277164"/>
                </a:lnTo>
                <a:lnTo>
                  <a:pt x="123765" y="298757"/>
                </a:lnTo>
                <a:lnTo>
                  <a:pt x="123765" y="298757"/>
                </a:lnTo>
                <a:lnTo>
                  <a:pt x="130397" y="287750"/>
                </a:lnTo>
                <a:lnTo>
                  <a:pt x="137313" y="277025"/>
                </a:lnTo>
                <a:lnTo>
                  <a:pt x="144510" y="266018"/>
                </a:lnTo>
                <a:lnTo>
                  <a:pt x="151707" y="255150"/>
                </a:lnTo>
                <a:lnTo>
                  <a:pt x="159328" y="244284"/>
                </a:lnTo>
                <a:lnTo>
                  <a:pt x="167090" y="233558"/>
                </a:lnTo>
                <a:lnTo>
                  <a:pt x="175275" y="222692"/>
                </a:lnTo>
                <a:lnTo>
                  <a:pt x="183319" y="212109"/>
                </a:lnTo>
                <a:lnTo>
                  <a:pt x="191928" y="201382"/>
                </a:lnTo>
                <a:lnTo>
                  <a:pt x="200676" y="190657"/>
                </a:lnTo>
                <a:lnTo>
                  <a:pt x="209568" y="180214"/>
                </a:lnTo>
                <a:lnTo>
                  <a:pt x="218882" y="169487"/>
                </a:lnTo>
                <a:lnTo>
                  <a:pt x="228337" y="159045"/>
                </a:lnTo>
                <a:lnTo>
                  <a:pt x="237792" y="148461"/>
                </a:lnTo>
                <a:lnTo>
                  <a:pt x="247952" y="138018"/>
                </a:lnTo>
                <a:lnTo>
                  <a:pt x="257973" y="127575"/>
                </a:lnTo>
                <a:lnTo>
                  <a:pt x="257973" y="127575"/>
                </a:lnTo>
                <a:lnTo>
                  <a:pt x="268275" y="117273"/>
                </a:lnTo>
                <a:lnTo>
                  <a:pt x="278436" y="107395"/>
                </a:lnTo>
                <a:lnTo>
                  <a:pt x="288597" y="97798"/>
                </a:lnTo>
                <a:lnTo>
                  <a:pt x="298757" y="88483"/>
                </a:lnTo>
                <a:lnTo>
                  <a:pt x="308918" y="79593"/>
                </a:lnTo>
                <a:lnTo>
                  <a:pt x="318938" y="70843"/>
                </a:lnTo>
                <a:lnTo>
                  <a:pt x="328958" y="62235"/>
                </a:lnTo>
                <a:lnTo>
                  <a:pt x="338979" y="54050"/>
                </a:lnTo>
                <a:lnTo>
                  <a:pt x="349138" y="46287"/>
                </a:lnTo>
                <a:lnTo>
                  <a:pt x="359016" y="38667"/>
                </a:lnTo>
                <a:lnTo>
                  <a:pt x="368896" y="31470"/>
                </a:lnTo>
                <a:lnTo>
                  <a:pt x="378915" y="24696"/>
                </a:lnTo>
                <a:lnTo>
                  <a:pt x="388794" y="18063"/>
                </a:lnTo>
                <a:lnTo>
                  <a:pt x="398673" y="11712"/>
                </a:lnTo>
                <a:lnTo>
                  <a:pt x="408268" y="5643"/>
                </a:lnTo>
                <a:lnTo>
                  <a:pt x="418148" y="0"/>
                </a:lnTo>
                <a:close/>
              </a:path>
            </a:pathLst>
          </a:custGeom>
          <a:solidFill>
            <a:srgbClr val="2C5C23"/>
          </a:solidFill>
          <a:ln w="19050" cap="flat" cmpd="sng" algn="ctr">
            <a:noFill/>
            <a:prstDash val="solid"/>
            <a:round/>
            <a:headEnd type="none" w="med" len="med"/>
            <a:tailEnd type="none" w="med" len="med"/>
          </a:ln>
          <a:effectLst/>
        </p:spPr>
        <p:txBody>
          <a:bodyPr vert="horz" wrap="square" lIns="73168" tIns="73168" rIns="73168" bIns="73168" numCol="1" rtlCol="0" anchor="ctr" anchorCtr="0" compatLnSpc="1">
            <a:prstTxWarp prst="textNoShape">
              <a:avLst/>
            </a:prstTxWarp>
          </a:bodyPr>
          <a:lstStyle/>
          <a:p>
            <a:pPr defTabSz="929208" fontAlgn="base">
              <a:spcBef>
                <a:spcPct val="0"/>
              </a:spcBef>
              <a:spcAft>
                <a:spcPct val="0"/>
              </a:spcAft>
            </a:pPr>
            <a:endParaRPr lang="en-IN" sz="1600" b="1" dirty="0">
              <a:solidFill>
                <a:srgbClr val="FFFFFF"/>
              </a:solidFill>
              <a:latin typeface="Calibri" charset="0"/>
              <a:ea typeface="Calibri" charset="0"/>
              <a:cs typeface="Calibri" charset="0"/>
            </a:endParaRPr>
          </a:p>
        </p:txBody>
      </p:sp>
      <p:pic>
        <p:nvPicPr>
          <p:cNvPr id="105" name="Picture 2" descr="C:\Users\Home\AppData\Local\Microsoft\Windows\Temporary Internet Files\Content.IE5\2Y22TJFH\mail-envelope-blue[1].png"/>
          <p:cNvPicPr>
            <a:picLocks noChangeAspect="1" noChangeArrowheads="1"/>
          </p:cNvPicPr>
          <p:nvPr/>
        </p:nvPicPr>
        <p:blipFill rotWithShape="1">
          <a:blip r:embed="rId13" cstate="print">
            <a:extLst>
              <a:ext uri="{28A0092B-C50C-407E-A947-70E740481C1C}">
                <a14:useLocalDpi xmlns="" xmlns:a14="http://schemas.microsoft.com/office/drawing/2010/main" val="0"/>
              </a:ext>
            </a:extLst>
          </a:blip>
          <a:srcRect l="25271" t="20394" r="25271" b="26410"/>
          <a:stretch/>
        </p:blipFill>
        <p:spPr bwMode="auto">
          <a:xfrm rot="19530219">
            <a:off x="2655789" y="2220392"/>
            <a:ext cx="481632" cy="27391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14" cstate="print"/>
          <a:stretch>
            <a:fillRect/>
          </a:stretch>
        </p:blipFill>
        <p:spPr>
          <a:xfrm>
            <a:off x="3835920" y="3803306"/>
            <a:ext cx="1351571" cy="1129312"/>
          </a:xfrm>
          <a:prstGeom prst="rect">
            <a:avLst/>
          </a:prstGeom>
        </p:spPr>
      </p:pic>
      <p:sp>
        <p:nvSpPr>
          <p:cNvPr id="44" name="Rectangle 43"/>
          <p:cNvSpPr/>
          <p:nvPr/>
        </p:nvSpPr>
        <p:spPr bwMode="auto">
          <a:xfrm>
            <a:off x="166653" y="5661248"/>
            <a:ext cx="8786615" cy="677170"/>
          </a:xfrm>
          <a:prstGeom prst="rect">
            <a:avLst/>
          </a:prstGeom>
          <a:solidFill>
            <a:srgbClr val="FF6900"/>
          </a:solidFill>
          <a:ln w="19050" cap="flat" cmpd="sng" algn="ctr">
            <a:noFill/>
            <a:prstDash val="solid"/>
            <a:round/>
            <a:headEnd type="none" w="med" len="med"/>
            <a:tailEnd type="none" w="med" len="med"/>
          </a:ln>
          <a:effectLst/>
        </p:spPr>
        <p:txBody>
          <a:bodyPr vert="horz" wrap="square" lIns="72000" tIns="72000" rIns="72000" bIns="72000" numCol="1" rtlCol="0" anchor="b" anchorCtr="0" compatLnSpc="1">
            <a:prstTxWarp prst="textNoShape">
              <a:avLst/>
            </a:prstTxWarp>
          </a:bodyPr>
          <a:lstStyle/>
          <a:p>
            <a:pPr algn="ctr">
              <a:lnSpc>
                <a:spcPct val="150000"/>
              </a:lnSpc>
            </a:pPr>
            <a:r>
              <a:rPr lang="en-US" sz="1600" b="1" dirty="0" smtClean="0">
                <a:solidFill>
                  <a:schemeClr val="bg1"/>
                </a:solidFill>
                <a:latin typeface="Calibri" charset="0"/>
                <a:ea typeface="Calibri" charset="0"/>
                <a:cs typeface="Calibri" charset="0"/>
              </a:rPr>
              <a:t>5,000 </a:t>
            </a:r>
            <a:r>
              <a:rPr lang="en-US" sz="1600" b="1" dirty="0">
                <a:solidFill>
                  <a:schemeClr val="bg1"/>
                </a:solidFill>
                <a:latin typeface="Calibri" charset="0"/>
                <a:ea typeface="Calibri" charset="0"/>
                <a:cs typeface="Calibri" charset="0"/>
              </a:rPr>
              <a:t>schools visited | </a:t>
            </a:r>
            <a:r>
              <a:rPr lang="en-US" sz="1600" b="1" dirty="0" smtClean="0">
                <a:solidFill>
                  <a:schemeClr val="bg1"/>
                </a:solidFill>
                <a:latin typeface="Calibri" charset="0"/>
                <a:ea typeface="Calibri" charset="0"/>
                <a:cs typeface="Calibri" charset="0"/>
              </a:rPr>
              <a:t>11,000 </a:t>
            </a:r>
            <a:r>
              <a:rPr lang="en-US" sz="1600" b="1" dirty="0">
                <a:solidFill>
                  <a:schemeClr val="bg1"/>
                </a:solidFill>
                <a:latin typeface="Calibri" charset="0"/>
                <a:ea typeface="Calibri" charset="0"/>
                <a:cs typeface="Calibri" charset="0"/>
              </a:rPr>
              <a:t>classrooms observed | </a:t>
            </a:r>
            <a:r>
              <a:rPr lang="en-US" sz="1600" b="1" dirty="0" smtClean="0">
                <a:solidFill>
                  <a:schemeClr val="bg1"/>
                </a:solidFill>
                <a:latin typeface="Calibri" charset="0"/>
                <a:ea typeface="Calibri" charset="0"/>
                <a:cs typeface="Calibri" charset="0"/>
              </a:rPr>
              <a:t>2.97 L </a:t>
            </a:r>
            <a:r>
              <a:rPr lang="en-US" sz="1600" b="1" dirty="0">
                <a:solidFill>
                  <a:schemeClr val="bg1"/>
                </a:solidFill>
                <a:latin typeface="Calibri" charset="0"/>
                <a:ea typeface="Calibri" charset="0"/>
                <a:cs typeface="Calibri" charset="0"/>
              </a:rPr>
              <a:t>students </a:t>
            </a:r>
            <a:r>
              <a:rPr lang="en-US" sz="1600" b="1" dirty="0" smtClean="0">
                <a:solidFill>
                  <a:schemeClr val="bg1"/>
                </a:solidFill>
                <a:latin typeface="Calibri" charset="0"/>
                <a:ea typeface="Calibri" charset="0"/>
                <a:cs typeface="Calibri" charset="0"/>
              </a:rPr>
              <a:t>covered</a:t>
            </a:r>
            <a:endParaRPr lang="en-US" sz="1600" b="1" dirty="0">
              <a:solidFill>
                <a:schemeClr val="bg1"/>
              </a:solidFill>
              <a:latin typeface="Calibri" charset="0"/>
              <a:ea typeface="Calibri" charset="0"/>
              <a:cs typeface="Calibri" charset="0"/>
            </a:endParaRPr>
          </a:p>
          <a:p>
            <a:pPr algn="ctr"/>
            <a:r>
              <a:rPr lang="en-US" sz="1600" b="1" dirty="0" smtClean="0">
                <a:solidFill>
                  <a:schemeClr val="bg1"/>
                </a:solidFill>
                <a:latin typeface="Calibri" charset="0"/>
                <a:ea typeface="Calibri" charset="0"/>
                <a:cs typeface="Calibri" charset="0"/>
              </a:rPr>
              <a:t>15 </a:t>
            </a:r>
            <a:r>
              <a:rPr lang="en-US" sz="1600" b="1" dirty="0">
                <a:solidFill>
                  <a:schemeClr val="bg1"/>
                </a:solidFill>
                <a:latin typeface="Calibri" charset="0"/>
                <a:ea typeface="Calibri" charset="0"/>
                <a:cs typeface="Calibri" charset="0"/>
              </a:rPr>
              <a:t>state-level meetings conducted | </a:t>
            </a:r>
            <a:r>
              <a:rPr lang="en-US" sz="1600" b="1" dirty="0" smtClean="0">
                <a:solidFill>
                  <a:schemeClr val="bg1"/>
                </a:solidFill>
                <a:latin typeface="Calibri" charset="0"/>
                <a:ea typeface="Calibri" charset="0"/>
                <a:cs typeface="Calibri" charset="0"/>
              </a:rPr>
              <a:t>&gt;35 </a:t>
            </a:r>
            <a:r>
              <a:rPr lang="en-US" sz="1600" b="1" dirty="0">
                <a:solidFill>
                  <a:schemeClr val="bg1"/>
                </a:solidFill>
                <a:latin typeface="Calibri" charset="0"/>
                <a:ea typeface="Calibri" charset="0"/>
                <a:cs typeface="Calibri" charset="0"/>
              </a:rPr>
              <a:t>district-level meetings held | </a:t>
            </a:r>
            <a:r>
              <a:rPr lang="en-US" sz="1600" b="1" dirty="0" smtClean="0">
                <a:solidFill>
                  <a:schemeClr val="bg1"/>
                </a:solidFill>
                <a:latin typeface="Calibri" charset="0"/>
                <a:ea typeface="Calibri" charset="0"/>
                <a:cs typeface="Calibri" charset="0"/>
              </a:rPr>
              <a:t>125 </a:t>
            </a:r>
            <a:r>
              <a:rPr lang="en-US" sz="1600" b="1" dirty="0">
                <a:solidFill>
                  <a:schemeClr val="bg1"/>
                </a:solidFill>
                <a:latin typeface="Calibri" charset="0"/>
                <a:ea typeface="Calibri" charset="0"/>
                <a:cs typeface="Calibri" charset="0"/>
              </a:rPr>
              <a:t>blocks involved</a:t>
            </a:r>
            <a:endParaRPr lang="en-IN" sz="1600" b="1" dirty="0">
              <a:solidFill>
                <a:schemeClr val="bg1"/>
              </a:solidFill>
              <a:latin typeface="Calibri" charset="0"/>
              <a:ea typeface="Calibri" charset="0"/>
              <a:cs typeface="Calibri" charset="0"/>
            </a:endParaRPr>
          </a:p>
        </p:txBody>
      </p:sp>
      <p:sp>
        <p:nvSpPr>
          <p:cNvPr id="46" name="Rectangle 45"/>
          <p:cNvSpPr/>
          <p:nvPr/>
        </p:nvSpPr>
        <p:spPr bwMode="auto">
          <a:xfrm>
            <a:off x="179512" y="951629"/>
            <a:ext cx="8773755" cy="754773"/>
          </a:xfrm>
          <a:prstGeom prst="rect">
            <a:avLst/>
          </a:prstGeom>
          <a:solidFill>
            <a:schemeClr val="tx2">
              <a:lumMod val="50000"/>
            </a:schemeClr>
          </a:solidFill>
          <a:ln w="19050" cap="flat" cmpd="sng" algn="ctr">
            <a:solidFill>
              <a:schemeClr val="tx2">
                <a:lumMod val="50000"/>
              </a:schemeClr>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nSpc>
                <a:spcPct val="150000"/>
              </a:lnSpc>
            </a:pPr>
            <a:r>
              <a:rPr lang="en-US" sz="1600" b="1" dirty="0" smtClean="0">
                <a:solidFill>
                  <a:schemeClr val="bg1"/>
                </a:solidFill>
                <a:latin typeface="Calibri" charset="0"/>
                <a:ea typeface="Calibri" charset="0"/>
                <a:cs typeface="Calibri" charset="0"/>
              </a:rPr>
              <a:t>Review points captured under five categories: (i) basic school infrastructure; (ii) teaching-learning  process; (iii) school management; (iv) assessment results; (v) funds </a:t>
            </a:r>
            <a:r>
              <a:rPr lang="en-US" sz="1600" b="1" dirty="0" err="1" smtClean="0">
                <a:solidFill>
                  <a:schemeClr val="bg1"/>
                </a:solidFill>
                <a:latin typeface="Calibri" charset="0"/>
                <a:ea typeface="Calibri" charset="0"/>
                <a:cs typeface="Calibri" charset="0"/>
              </a:rPr>
              <a:t>utilisation</a:t>
            </a:r>
            <a:endParaRPr lang="en-IN" sz="1600" b="1" dirty="0">
              <a:solidFill>
                <a:schemeClr val="bg1"/>
              </a:solidFill>
              <a:latin typeface="Calibri" charset="0"/>
              <a:ea typeface="Calibri" charset="0"/>
              <a:cs typeface="Calibri" charset="0"/>
            </a:endParaRPr>
          </a:p>
        </p:txBody>
      </p:sp>
    </p:spTree>
    <p:extLst>
      <p:ext uri="{BB962C8B-B14F-4D97-AF65-F5344CB8AC3E}">
        <p14:creationId xmlns="" xmlns:p14="http://schemas.microsoft.com/office/powerpoint/2010/main" val="525786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75338" y="1031157"/>
            <a:ext cx="8945155" cy="5272678"/>
          </a:xfrm>
          <a:prstGeom prst="rect">
            <a:avLst/>
          </a:prstGeom>
          <a:noFill/>
          <a:ln w="19050" algn="ctr">
            <a:solidFill>
              <a:srgbClr val="FF6900"/>
            </a:solidFill>
            <a:round/>
            <a:headEnd/>
            <a:tailEnd/>
          </a:ln>
          <a:effectLst/>
        </p:spPr>
        <p:txBody>
          <a:bodyPr wrap="none" lIns="93036" tIns="46521" rIns="93036" bIns="46521" anchor="ctr"/>
          <a:lstStyle/>
          <a:p>
            <a:pPr algn="ctr" defTabSz="930492" fontAlgn="base">
              <a:spcBef>
                <a:spcPct val="0"/>
              </a:spcBef>
              <a:spcAft>
                <a:spcPct val="0"/>
              </a:spcAft>
            </a:pPr>
            <a:endParaRPr lang="en-IN" sz="1500"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167" name="!RnmA-00699"/>
          <p:cNvSpPr txBox="1">
            <a:spLocks/>
          </p:cNvSpPr>
          <p:nvPr/>
        </p:nvSpPr>
        <p:spPr>
          <a:xfrm>
            <a:off x="4813481" y="1619077"/>
            <a:ext cx="4284223" cy="4501242"/>
          </a:xfrm>
          <a:prstGeom prst="homePlate">
            <a:avLst>
              <a:gd name="adj" fmla="val 14426"/>
            </a:avLst>
          </a:prstGeom>
          <a:gradFill flip="none" rotWithShape="1">
            <a:gsLst>
              <a:gs pos="0">
                <a:schemeClr val="accent4">
                  <a:lumMod val="0"/>
                  <a:lumOff val="100000"/>
                </a:schemeClr>
              </a:gs>
              <a:gs pos="18000">
                <a:schemeClr val="accent4">
                  <a:lumMod val="0"/>
                  <a:lumOff val="100000"/>
                </a:schemeClr>
              </a:gs>
              <a:gs pos="100000">
                <a:srgbClr val="92D14F"/>
              </a:gs>
            </a:gsLst>
            <a:lin ang="0" scaled="1"/>
            <a:tileRect/>
          </a:gradFill>
          <a:ln w="9525">
            <a:solidFill>
              <a:srgbClr val="FFFFFF"/>
            </a:solidFill>
            <a:miter lim="800000"/>
            <a:headEnd/>
            <a:tailEnd/>
          </a:ln>
        </p:spPr>
        <p:txBody>
          <a:bodyPr vert="horz" wrap="square" lIns="73462" tIns="36731" rIns="293846" bIns="36731" numCol="1" anchor="ctr" anchorCtr="0" compatLnSpc="1">
            <a:prstTxWarp prst="textNoShape">
              <a:avLst/>
            </a:prstTxWarp>
            <a:noAutofit/>
          </a:bodyPr>
          <a:lstStyle>
            <a:lvl1pPr marL="0" lvl="0" indent="0" defTabSz="895065" eaLnBrk="0" hangingPunct="0">
              <a:buClr>
                <a:schemeClr val="tx2"/>
              </a:buClr>
              <a:defRPr sz="1600">
                <a:latin typeface="Calibri" pitchFamily="34" charset="0"/>
                <a:cs typeface="Calibri" pitchFamily="34" charset="0"/>
              </a:defRPr>
            </a:lvl1pPr>
            <a:lvl2pPr marL="193614" lvl="1" indent="-192027" defTabSz="895065" eaLnBrk="0" hangingPunct="0">
              <a:buClr>
                <a:schemeClr val="tx2"/>
              </a:buClr>
              <a:buSzPct val="125000"/>
              <a:buFont typeface="Arial" charset="0"/>
              <a:buChar char="▪"/>
              <a:defRPr sz="1600">
                <a:latin typeface="Calibri" pitchFamily="34" charset="0"/>
                <a:cs typeface="Calibri" pitchFamily="34" charset="0"/>
              </a:defRPr>
            </a:lvl2pPr>
            <a:lvl3pPr marL="457053" lvl="2" indent="-261854" defTabSz="895065" eaLnBrk="0" hangingPunct="0">
              <a:buClr>
                <a:schemeClr val="tx2"/>
              </a:buClr>
              <a:buSzPct val="120000"/>
              <a:buFont typeface="Arial" charset="0"/>
              <a:buChar char="–"/>
              <a:defRPr sz="1600">
                <a:latin typeface="Calibri" pitchFamily="34" charset="0"/>
                <a:cs typeface="Calibri" pitchFamily="34" charset="0"/>
              </a:defRPr>
            </a:lvl3pPr>
            <a:lvl4pPr marL="614168" lvl="3" indent="-155526" defTabSz="895065" eaLnBrk="0" hangingPunct="0">
              <a:buClr>
                <a:schemeClr val="tx2"/>
              </a:buClr>
              <a:buSzPct val="120000"/>
              <a:buFont typeface="Arial" charset="0"/>
              <a:buChar char="▫"/>
              <a:defRPr sz="1600">
                <a:latin typeface="Calibri" pitchFamily="34" charset="0"/>
                <a:cs typeface="Calibri" pitchFamily="34" charset="0"/>
              </a:defRPr>
            </a:lvl4pPr>
            <a:lvl5pPr marL="745888" lvl="4" indent="-130134" defTabSz="895065" eaLnBrk="0" hangingPunct="0">
              <a:buClr>
                <a:schemeClr val="tx2"/>
              </a:buClr>
              <a:buSzPct val="89000"/>
              <a:buFont typeface="Arial" charset="0"/>
              <a:buChar char="-"/>
              <a:defRPr sz="1600">
                <a:latin typeface="Calibri" pitchFamily="34" charset="0"/>
                <a:cs typeface="Calibri" pitchFamily="34" charset="0"/>
              </a:defRPr>
            </a:lvl5pPr>
            <a:lvl6pPr marL="1202942" indent="-130134" defTabSz="895065" fontAlgn="base">
              <a:spcBef>
                <a:spcPct val="0"/>
              </a:spcBef>
              <a:spcAft>
                <a:spcPct val="0"/>
              </a:spcAft>
              <a:buClr>
                <a:schemeClr val="tx2"/>
              </a:buClr>
              <a:buSzPct val="89000"/>
              <a:buFont typeface="Arial" pitchFamily="34" charset="0"/>
              <a:buChar char="-"/>
              <a:defRPr sz="1600">
                <a:latin typeface="+mn-lt"/>
              </a:defRPr>
            </a:lvl6pPr>
            <a:lvl7pPr marL="1659998" indent="-130134" defTabSz="895065" fontAlgn="base">
              <a:spcBef>
                <a:spcPct val="0"/>
              </a:spcBef>
              <a:spcAft>
                <a:spcPct val="0"/>
              </a:spcAft>
              <a:buClr>
                <a:schemeClr val="tx2"/>
              </a:buClr>
              <a:buSzPct val="89000"/>
              <a:buFont typeface="Arial" pitchFamily="34" charset="0"/>
              <a:buChar char="-"/>
              <a:defRPr sz="1600">
                <a:latin typeface="+mn-lt"/>
              </a:defRPr>
            </a:lvl7pPr>
            <a:lvl8pPr marL="2117052" indent="-130134" defTabSz="895065" fontAlgn="base">
              <a:spcBef>
                <a:spcPct val="0"/>
              </a:spcBef>
              <a:spcAft>
                <a:spcPct val="0"/>
              </a:spcAft>
              <a:buClr>
                <a:schemeClr val="tx2"/>
              </a:buClr>
              <a:buSzPct val="89000"/>
              <a:buFont typeface="Arial" pitchFamily="34" charset="0"/>
              <a:buChar char="-"/>
              <a:defRPr sz="1600">
                <a:latin typeface="+mn-lt"/>
              </a:defRPr>
            </a:lvl8pPr>
            <a:lvl9pPr marL="2574106" indent="-130134" defTabSz="895065" fontAlgn="base">
              <a:spcBef>
                <a:spcPct val="0"/>
              </a:spcBef>
              <a:spcAft>
                <a:spcPct val="0"/>
              </a:spcAft>
              <a:buClr>
                <a:schemeClr val="tx2"/>
              </a:buClr>
              <a:buSzPct val="89000"/>
              <a:buFont typeface="Arial" pitchFamily="34" charset="0"/>
              <a:buChar char="-"/>
              <a:defRPr sz="1600">
                <a:latin typeface="+mn-lt"/>
              </a:defRPr>
            </a:lvl9pPr>
          </a:lstStyle>
          <a:p>
            <a:endParaRPr lang="en-GB" sz="1800" b="1" dirty="0">
              <a:solidFill>
                <a:schemeClr val="bg1"/>
              </a:solidFill>
            </a:endParaRPr>
          </a:p>
        </p:txBody>
      </p:sp>
      <p:sp>
        <p:nvSpPr>
          <p:cNvPr id="2" name="Title 1"/>
          <p:cNvSpPr>
            <a:spLocks noGrp="1"/>
          </p:cNvSpPr>
          <p:nvPr>
            <p:ph type="title"/>
          </p:nvPr>
        </p:nvSpPr>
        <p:spPr>
          <a:xfrm>
            <a:off x="121491" y="212334"/>
            <a:ext cx="7166217" cy="609398"/>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US" dirty="0" smtClean="0">
                <a:solidFill>
                  <a:schemeClr val="accent3">
                    <a:lumMod val="75000"/>
                  </a:schemeClr>
                </a:solidFill>
              </a:rPr>
              <a:t>Impact</a:t>
            </a:r>
            <a:r>
              <a:rPr lang="en-US" dirty="0" smtClean="0">
                <a:solidFill>
                  <a:srgbClr val="002060"/>
                </a:solidFill>
              </a:rPr>
              <a:t> … </a:t>
            </a:r>
            <a:r>
              <a:rPr lang="en-US" dirty="0">
                <a:solidFill>
                  <a:srgbClr val="002060"/>
                </a:solidFill>
              </a:rPr>
              <a:t>that ensures informed decision-making and corrective action at the state, district, block and school level</a:t>
            </a:r>
            <a:endParaRPr lang="en-IN" dirty="0">
              <a:solidFill>
                <a:srgbClr val="002060"/>
              </a:solidFill>
            </a:endParaRPr>
          </a:p>
        </p:txBody>
      </p:sp>
      <p:cxnSp>
        <p:nvCxnSpPr>
          <p:cNvPr id="49" name="Elbow Connector 48"/>
          <p:cNvCxnSpPr/>
          <p:nvPr/>
        </p:nvCxnSpPr>
        <p:spPr bwMode="auto">
          <a:xfrm>
            <a:off x="4089473" y="3583956"/>
            <a:ext cx="823602" cy="1898764"/>
          </a:xfrm>
          <a:prstGeom prst="bentConnector3">
            <a:avLst>
              <a:gd name="adj1" fmla="val 13811"/>
            </a:avLst>
          </a:prstGeom>
          <a:solidFill>
            <a:schemeClr val="bg1"/>
          </a:solidFill>
          <a:ln w="28575" cap="flat" cmpd="sng" algn="ctr">
            <a:solidFill>
              <a:schemeClr val="tx2"/>
            </a:solidFill>
            <a:prstDash val="solid"/>
            <a:round/>
            <a:headEnd type="none" w="med" len="med"/>
            <a:tailEnd type="triangle" w="med" len="med"/>
          </a:ln>
          <a:effectLst/>
        </p:spPr>
      </p:cxnSp>
      <p:sp>
        <p:nvSpPr>
          <p:cNvPr id="42" name="Rectangle 13"/>
          <p:cNvSpPr txBox="1">
            <a:spLocks/>
          </p:cNvSpPr>
          <p:nvPr/>
        </p:nvSpPr>
        <p:spPr>
          <a:xfrm>
            <a:off x="5155628" y="1342088"/>
            <a:ext cx="1000788" cy="286889"/>
          </a:xfrm>
          <a:prstGeom prst="rect">
            <a:avLst/>
          </a:prstGeom>
          <a:ln w="3175">
            <a:noFill/>
            <a:headEnd/>
            <a:tailEnd/>
          </a:ln>
        </p:spPr>
        <p:style>
          <a:lnRef idx="2">
            <a:schemeClr val="dk1"/>
          </a:lnRef>
          <a:fillRef idx="1">
            <a:schemeClr val="lt1"/>
          </a:fillRef>
          <a:effectRef idx="0">
            <a:schemeClr val="dk1"/>
          </a:effectRef>
          <a:fontRef idx="minor">
            <a:schemeClr val="dk1"/>
          </a:fontRef>
        </p:style>
        <p:txBody>
          <a:bodyPr vert="horz" wrap="square" lIns="55090" tIns="36727" rIns="55090" bIns="36727" numCol="1" anchor="ctr" anchorCtr="0" compatLnSpc="1">
            <a:prstTxWarp prst="textNoShape">
              <a:avLst/>
            </a:prstTxWarp>
            <a:noAutofit/>
          </a:bodyPr>
          <a:lstStyle>
            <a:lvl1pPr marL="0" lvl="0" indent="0" defTabSz="895350" eaLnBrk="0" hangingPunct="0">
              <a:buClr>
                <a:schemeClr val="tx2"/>
              </a:buClr>
              <a:defRPr sz="1600">
                <a:latin typeface="Calibri" pitchFamily="34" charset="0"/>
                <a:cs typeface="Calibri" pitchFamily="34" charset="0"/>
              </a:defRPr>
            </a:lvl1pPr>
            <a:lvl2pPr marL="193675" lvl="1" indent="-192088" defTabSz="895350" eaLnBrk="0" hangingPunct="0">
              <a:buClr>
                <a:schemeClr val="tx2"/>
              </a:buClr>
              <a:buSzPct val="125000"/>
              <a:buFont typeface="Arial" charset="0"/>
              <a:buChar char="▪"/>
              <a:defRPr sz="1600">
                <a:latin typeface="Calibri" pitchFamily="34" charset="0"/>
                <a:cs typeface="Calibri" pitchFamily="34" charset="0"/>
              </a:defRPr>
            </a:lvl2pPr>
            <a:lvl3pPr marL="457200" lvl="2" indent="-261938" defTabSz="895350" eaLnBrk="0" hangingPunct="0">
              <a:buClr>
                <a:schemeClr val="tx2"/>
              </a:buClr>
              <a:buSzPct val="120000"/>
              <a:buFont typeface="Arial" charset="0"/>
              <a:buChar char="–"/>
              <a:defRPr sz="1600">
                <a:latin typeface="Calibri" pitchFamily="34" charset="0"/>
                <a:cs typeface="Calibri" pitchFamily="34" charset="0"/>
              </a:defRPr>
            </a:lvl3pPr>
            <a:lvl4pPr marL="614363" lvl="3" indent="-155575" defTabSz="895350" eaLnBrk="0" hangingPunct="0">
              <a:buClr>
                <a:schemeClr val="tx2"/>
              </a:buClr>
              <a:buSzPct val="120000"/>
              <a:buFont typeface="Arial" charset="0"/>
              <a:buChar char="▫"/>
              <a:defRPr sz="1600">
                <a:latin typeface="Calibri" pitchFamily="34" charset="0"/>
                <a:cs typeface="Calibri" pitchFamily="34" charset="0"/>
              </a:defRPr>
            </a:lvl4pPr>
            <a:lvl5pPr marL="746125" lvl="4" indent="-130175" defTabSz="895350" eaLnBrk="0" hangingPunct="0">
              <a:buClr>
                <a:schemeClr val="tx2"/>
              </a:buClr>
              <a:buSzPct val="89000"/>
              <a:buFont typeface="Arial" charset="0"/>
              <a:buChar char="-"/>
              <a:defRPr sz="1600">
                <a:latin typeface="Calibri" pitchFamily="34" charset="0"/>
                <a:cs typeface="Calibri"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latin typeface="+mn-lt"/>
              </a:defRPr>
            </a:lvl6pPr>
            <a:lvl7pPr marL="1660525" indent="-130175" defTabSz="895350" fontAlgn="base">
              <a:spcBef>
                <a:spcPct val="0"/>
              </a:spcBef>
              <a:spcAft>
                <a:spcPct val="0"/>
              </a:spcAft>
              <a:buClr>
                <a:schemeClr val="tx2"/>
              </a:buClr>
              <a:buSzPct val="89000"/>
              <a:buFont typeface="Arial" pitchFamily="34" charset="0"/>
              <a:buChar char="-"/>
              <a:defRPr sz="1600">
                <a:latin typeface="+mn-lt"/>
              </a:defRPr>
            </a:lvl7pPr>
            <a:lvl8pPr marL="2117725" indent="-130175" defTabSz="895350" fontAlgn="base">
              <a:spcBef>
                <a:spcPct val="0"/>
              </a:spcBef>
              <a:spcAft>
                <a:spcPct val="0"/>
              </a:spcAft>
              <a:buClr>
                <a:schemeClr val="tx2"/>
              </a:buClr>
              <a:buSzPct val="89000"/>
              <a:buFont typeface="Arial" pitchFamily="34" charset="0"/>
              <a:buChar char="-"/>
              <a:defRPr sz="1600">
                <a:latin typeface="+mn-lt"/>
              </a:defRPr>
            </a:lvl8pPr>
            <a:lvl9pPr marL="2574925" indent="-130175" defTabSz="895350" fontAlgn="base">
              <a:spcBef>
                <a:spcPct val="0"/>
              </a:spcBef>
              <a:spcAft>
                <a:spcPct val="0"/>
              </a:spcAft>
              <a:buClr>
                <a:schemeClr val="tx2"/>
              </a:buClr>
              <a:buSzPct val="89000"/>
              <a:buFont typeface="Arial" pitchFamily="34" charset="0"/>
              <a:buChar char="-"/>
              <a:defRPr sz="1600">
                <a:latin typeface="+mn-lt"/>
              </a:defRPr>
            </a:lvl9pPr>
          </a:lstStyle>
          <a:p>
            <a:pPr algn="ctr"/>
            <a:r>
              <a:rPr lang="en-US" b="1" dirty="0">
                <a:solidFill>
                  <a:srgbClr val="000000"/>
                </a:solidFill>
                <a:latin typeface="Calibri"/>
                <a:cs typeface="Arial" charset="0"/>
              </a:rPr>
              <a:t>USE</a:t>
            </a:r>
          </a:p>
        </p:txBody>
      </p:sp>
      <p:sp>
        <p:nvSpPr>
          <p:cNvPr id="43" name="!RnmB-00305"/>
          <p:cNvSpPr txBox="1">
            <a:spLocks/>
          </p:cNvSpPr>
          <p:nvPr/>
        </p:nvSpPr>
        <p:spPr>
          <a:xfrm>
            <a:off x="227864" y="2603860"/>
            <a:ext cx="1231273" cy="2302869"/>
          </a:xfrm>
          <a:prstGeom prst="rect">
            <a:avLst/>
          </a:prstGeom>
          <a:solidFill>
            <a:srgbClr val="FF6900"/>
          </a:solidFill>
          <a:ln w="9525">
            <a:noFill/>
            <a:miter lim="800000"/>
            <a:headEnd/>
            <a:tailEnd/>
          </a:ln>
        </p:spPr>
        <p:txBody>
          <a:bodyPr vert="horz" wrap="square" lIns="55090" tIns="36727" rIns="55090" bIns="36727" numCol="1" anchor="ctr" anchorCtr="0" compatLnSpc="1">
            <a:prstTxWarp prst="textNoShape">
              <a:avLst/>
            </a:prstTxWarp>
            <a:noAutofit/>
          </a:bodyPr>
          <a:lstStyle>
            <a:lvl1pPr marL="0" lvl="0" indent="0" defTabSz="895350" eaLnBrk="0" hangingPunct="0">
              <a:buClr>
                <a:schemeClr val="tx2"/>
              </a:buClr>
              <a:defRPr sz="1600">
                <a:latin typeface="Calibri" pitchFamily="34" charset="0"/>
                <a:cs typeface="Calibri" pitchFamily="34" charset="0"/>
              </a:defRPr>
            </a:lvl1pPr>
            <a:lvl2pPr marL="193675" lvl="1" indent="-192088" defTabSz="895350" eaLnBrk="0" hangingPunct="0">
              <a:buClr>
                <a:schemeClr val="tx2"/>
              </a:buClr>
              <a:buSzPct val="125000"/>
              <a:buFont typeface="Arial" charset="0"/>
              <a:buChar char="▪"/>
              <a:defRPr sz="1600">
                <a:latin typeface="Calibri" pitchFamily="34" charset="0"/>
                <a:cs typeface="Calibri" pitchFamily="34" charset="0"/>
              </a:defRPr>
            </a:lvl2pPr>
            <a:lvl3pPr marL="457200" lvl="2" indent="-261938" defTabSz="895350" eaLnBrk="0" hangingPunct="0">
              <a:buClr>
                <a:schemeClr val="tx2"/>
              </a:buClr>
              <a:buSzPct val="120000"/>
              <a:buFont typeface="Arial" charset="0"/>
              <a:buChar char="–"/>
              <a:defRPr sz="1600">
                <a:latin typeface="Calibri" pitchFamily="34" charset="0"/>
                <a:cs typeface="Calibri" pitchFamily="34" charset="0"/>
              </a:defRPr>
            </a:lvl3pPr>
            <a:lvl4pPr marL="614363" lvl="3" indent="-155575" defTabSz="895350" eaLnBrk="0" hangingPunct="0">
              <a:buClr>
                <a:schemeClr val="tx2"/>
              </a:buClr>
              <a:buSzPct val="120000"/>
              <a:buFont typeface="Arial" charset="0"/>
              <a:buChar char="▫"/>
              <a:defRPr sz="1600">
                <a:latin typeface="Calibri" pitchFamily="34" charset="0"/>
                <a:cs typeface="Calibri" pitchFamily="34" charset="0"/>
              </a:defRPr>
            </a:lvl4pPr>
            <a:lvl5pPr marL="746125" lvl="4" indent="-130175" defTabSz="895350" eaLnBrk="0" hangingPunct="0">
              <a:buClr>
                <a:schemeClr val="tx2"/>
              </a:buClr>
              <a:buSzPct val="89000"/>
              <a:buFont typeface="Arial" charset="0"/>
              <a:buChar char="-"/>
              <a:defRPr sz="1600">
                <a:latin typeface="Calibri" pitchFamily="34" charset="0"/>
                <a:cs typeface="Calibri"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latin typeface="+mn-lt"/>
              </a:defRPr>
            </a:lvl6pPr>
            <a:lvl7pPr marL="1660525" indent="-130175" defTabSz="895350" fontAlgn="base">
              <a:spcBef>
                <a:spcPct val="0"/>
              </a:spcBef>
              <a:spcAft>
                <a:spcPct val="0"/>
              </a:spcAft>
              <a:buClr>
                <a:schemeClr val="tx2"/>
              </a:buClr>
              <a:buSzPct val="89000"/>
              <a:buFont typeface="Arial" pitchFamily="34" charset="0"/>
              <a:buChar char="-"/>
              <a:defRPr sz="1600">
                <a:latin typeface="+mn-lt"/>
              </a:defRPr>
            </a:lvl7pPr>
            <a:lvl8pPr marL="2117725" indent="-130175" defTabSz="895350" fontAlgn="base">
              <a:spcBef>
                <a:spcPct val="0"/>
              </a:spcBef>
              <a:spcAft>
                <a:spcPct val="0"/>
              </a:spcAft>
              <a:buClr>
                <a:schemeClr val="tx2"/>
              </a:buClr>
              <a:buSzPct val="89000"/>
              <a:buFont typeface="Arial" pitchFamily="34" charset="0"/>
              <a:buChar char="-"/>
              <a:defRPr sz="1600">
                <a:latin typeface="+mn-lt"/>
              </a:defRPr>
            </a:lvl8pPr>
            <a:lvl9pPr marL="2574925" indent="-130175" defTabSz="895350" fontAlgn="base">
              <a:spcBef>
                <a:spcPct val="0"/>
              </a:spcBef>
              <a:spcAft>
                <a:spcPct val="0"/>
              </a:spcAft>
              <a:buClr>
                <a:schemeClr val="tx2"/>
              </a:buClr>
              <a:buSzPct val="89000"/>
              <a:buFont typeface="Arial" pitchFamily="34" charset="0"/>
              <a:buChar char="-"/>
              <a:defRPr sz="1600">
                <a:latin typeface="+mn-lt"/>
              </a:defRPr>
            </a:lvl9pPr>
          </a:lstStyle>
          <a:p>
            <a:pPr algn="ctr"/>
            <a:r>
              <a:rPr lang="en-US" b="1" dirty="0" smtClean="0">
                <a:solidFill>
                  <a:schemeClr val="bg1"/>
                </a:solidFill>
                <a:latin typeface="Calibri"/>
                <a:cs typeface="Arial" charset="0"/>
              </a:rPr>
              <a:t>SCHOOL WISE LIST OF ISSUES FROM OMR</a:t>
            </a:r>
            <a:endParaRPr lang="en-US" b="1" dirty="0">
              <a:solidFill>
                <a:schemeClr val="bg1"/>
              </a:solidFill>
              <a:latin typeface="Calibri"/>
              <a:cs typeface="Arial" charset="0"/>
            </a:endParaRPr>
          </a:p>
        </p:txBody>
      </p:sp>
      <p:cxnSp>
        <p:nvCxnSpPr>
          <p:cNvPr id="5" name="Straight Arrow Connector 4"/>
          <p:cNvCxnSpPr/>
          <p:nvPr/>
        </p:nvCxnSpPr>
        <p:spPr bwMode="auto">
          <a:xfrm>
            <a:off x="1473891" y="4484460"/>
            <a:ext cx="310821" cy="0"/>
          </a:xfrm>
          <a:prstGeom prst="straightConnector1">
            <a:avLst/>
          </a:prstGeom>
          <a:solidFill>
            <a:schemeClr val="bg1"/>
          </a:solidFill>
          <a:ln w="28575" cap="flat" cmpd="sng" algn="ctr">
            <a:solidFill>
              <a:schemeClr val="folHlink"/>
            </a:solidFill>
            <a:prstDash val="solid"/>
            <a:round/>
            <a:headEnd type="none" w="med" len="med"/>
            <a:tailEnd type="triangle"/>
          </a:ln>
          <a:effectLst/>
        </p:spPr>
      </p:cxnSp>
      <p:sp>
        <p:nvSpPr>
          <p:cNvPr id="47" name="!RnmB-00305"/>
          <p:cNvSpPr txBox="1">
            <a:spLocks/>
          </p:cNvSpPr>
          <p:nvPr/>
        </p:nvSpPr>
        <p:spPr>
          <a:xfrm>
            <a:off x="1784712" y="3899934"/>
            <a:ext cx="2176810" cy="1534979"/>
          </a:xfrm>
          <a:prstGeom prst="rect">
            <a:avLst/>
          </a:prstGeom>
          <a:solidFill>
            <a:srgbClr val="FF6900"/>
          </a:solidFill>
          <a:ln w="9525">
            <a:noFill/>
            <a:miter lim="800000"/>
            <a:headEnd/>
            <a:tailEnd/>
          </a:ln>
        </p:spPr>
        <p:txBody>
          <a:bodyPr vert="horz" wrap="square" lIns="55090" tIns="36727" rIns="55090" bIns="36727" numCol="1" anchor="ctr" anchorCtr="0" compatLnSpc="1">
            <a:prstTxWarp prst="textNoShape">
              <a:avLst/>
            </a:prstTxWarp>
            <a:noAutofit/>
          </a:bodyPr>
          <a:lstStyle>
            <a:lvl1pPr marL="0" lvl="0" indent="0" defTabSz="895350" eaLnBrk="0" hangingPunct="0">
              <a:buClr>
                <a:schemeClr val="tx2"/>
              </a:buClr>
              <a:defRPr sz="1600">
                <a:latin typeface="Calibri" pitchFamily="34" charset="0"/>
                <a:cs typeface="Calibri" pitchFamily="34" charset="0"/>
              </a:defRPr>
            </a:lvl1pPr>
            <a:lvl2pPr marL="193675" lvl="1" indent="-192088" defTabSz="895350" eaLnBrk="0" hangingPunct="0">
              <a:buClr>
                <a:schemeClr val="tx2"/>
              </a:buClr>
              <a:buSzPct val="125000"/>
              <a:buFont typeface="Arial" charset="0"/>
              <a:buChar char="▪"/>
              <a:defRPr sz="1600">
                <a:latin typeface="Calibri" pitchFamily="34" charset="0"/>
                <a:cs typeface="Calibri" pitchFamily="34" charset="0"/>
              </a:defRPr>
            </a:lvl2pPr>
            <a:lvl3pPr marL="457200" lvl="2" indent="-261938" defTabSz="895350" eaLnBrk="0" hangingPunct="0">
              <a:buClr>
                <a:schemeClr val="tx2"/>
              </a:buClr>
              <a:buSzPct val="120000"/>
              <a:buFont typeface="Arial" charset="0"/>
              <a:buChar char="–"/>
              <a:defRPr sz="1600">
                <a:latin typeface="Calibri" pitchFamily="34" charset="0"/>
                <a:cs typeface="Calibri" pitchFamily="34" charset="0"/>
              </a:defRPr>
            </a:lvl3pPr>
            <a:lvl4pPr marL="614363" lvl="3" indent="-155575" defTabSz="895350" eaLnBrk="0" hangingPunct="0">
              <a:buClr>
                <a:schemeClr val="tx2"/>
              </a:buClr>
              <a:buSzPct val="120000"/>
              <a:buFont typeface="Arial" charset="0"/>
              <a:buChar char="▫"/>
              <a:defRPr sz="1600">
                <a:latin typeface="Calibri" pitchFamily="34" charset="0"/>
                <a:cs typeface="Calibri" pitchFamily="34" charset="0"/>
              </a:defRPr>
            </a:lvl4pPr>
            <a:lvl5pPr marL="746125" lvl="4" indent="-130175" defTabSz="895350" eaLnBrk="0" hangingPunct="0">
              <a:buClr>
                <a:schemeClr val="tx2"/>
              </a:buClr>
              <a:buSzPct val="89000"/>
              <a:buFont typeface="Arial" charset="0"/>
              <a:buChar char="-"/>
              <a:defRPr sz="1600">
                <a:latin typeface="Calibri" pitchFamily="34" charset="0"/>
                <a:cs typeface="Calibri"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latin typeface="+mn-lt"/>
              </a:defRPr>
            </a:lvl6pPr>
            <a:lvl7pPr marL="1660525" indent="-130175" defTabSz="895350" fontAlgn="base">
              <a:spcBef>
                <a:spcPct val="0"/>
              </a:spcBef>
              <a:spcAft>
                <a:spcPct val="0"/>
              </a:spcAft>
              <a:buClr>
                <a:schemeClr val="tx2"/>
              </a:buClr>
              <a:buSzPct val="89000"/>
              <a:buFont typeface="Arial" pitchFamily="34" charset="0"/>
              <a:buChar char="-"/>
              <a:defRPr sz="1600">
                <a:latin typeface="+mn-lt"/>
              </a:defRPr>
            </a:lvl7pPr>
            <a:lvl8pPr marL="2117725" indent="-130175" defTabSz="895350" fontAlgn="base">
              <a:spcBef>
                <a:spcPct val="0"/>
              </a:spcBef>
              <a:spcAft>
                <a:spcPct val="0"/>
              </a:spcAft>
              <a:buClr>
                <a:schemeClr val="tx2"/>
              </a:buClr>
              <a:buSzPct val="89000"/>
              <a:buFont typeface="Arial" pitchFamily="34" charset="0"/>
              <a:buChar char="-"/>
              <a:defRPr sz="1600">
                <a:latin typeface="+mn-lt"/>
              </a:defRPr>
            </a:lvl8pPr>
            <a:lvl9pPr marL="2574925" indent="-130175" defTabSz="895350" fontAlgn="base">
              <a:spcBef>
                <a:spcPct val="0"/>
              </a:spcBef>
              <a:spcAft>
                <a:spcPct val="0"/>
              </a:spcAft>
              <a:buClr>
                <a:schemeClr val="tx2"/>
              </a:buClr>
              <a:buSzPct val="89000"/>
              <a:buFont typeface="Arial" pitchFamily="34" charset="0"/>
              <a:buChar char="-"/>
              <a:defRPr sz="1600">
                <a:latin typeface="+mn-lt"/>
              </a:defRPr>
            </a:lvl9pPr>
          </a:lstStyle>
          <a:p>
            <a:pPr algn="ctr"/>
            <a:r>
              <a:rPr lang="en-US" b="1" dirty="0" smtClean="0">
                <a:solidFill>
                  <a:srgbClr val="FFFFFF"/>
                </a:solidFill>
                <a:latin typeface="Calibri"/>
                <a:cs typeface="Arial" charset="0"/>
              </a:rPr>
              <a:t>MONTHLY DISTRICT MEETINGS ENSURE CORRECTIVE ACTION ON GROUND</a:t>
            </a:r>
            <a:endParaRPr lang="en-US" b="1" dirty="0">
              <a:solidFill>
                <a:srgbClr val="FFFFFF"/>
              </a:solidFill>
              <a:latin typeface="Calibri"/>
              <a:cs typeface="Arial" charset="0"/>
            </a:endParaRPr>
          </a:p>
        </p:txBody>
      </p:sp>
      <p:cxnSp>
        <p:nvCxnSpPr>
          <p:cNvPr id="57" name="Straight Arrow Connector 56"/>
          <p:cNvCxnSpPr/>
          <p:nvPr/>
        </p:nvCxnSpPr>
        <p:spPr bwMode="auto">
          <a:xfrm>
            <a:off x="1473891" y="2890008"/>
            <a:ext cx="310821" cy="0"/>
          </a:xfrm>
          <a:prstGeom prst="straightConnector1">
            <a:avLst/>
          </a:prstGeom>
          <a:solidFill>
            <a:schemeClr val="bg1"/>
          </a:solidFill>
          <a:ln w="28575" cap="flat" cmpd="sng" algn="ctr">
            <a:solidFill>
              <a:schemeClr val="folHlink"/>
            </a:solidFill>
            <a:prstDash val="solid"/>
            <a:round/>
            <a:headEnd type="none" w="med" len="med"/>
            <a:tailEnd type="triangle"/>
          </a:ln>
          <a:effectLst/>
        </p:spPr>
      </p:cxnSp>
      <p:sp>
        <p:nvSpPr>
          <p:cNvPr id="58" name="!RnmB-00305"/>
          <p:cNvSpPr txBox="1">
            <a:spLocks/>
          </p:cNvSpPr>
          <p:nvPr/>
        </p:nvSpPr>
        <p:spPr>
          <a:xfrm>
            <a:off x="1784712" y="2121662"/>
            <a:ext cx="2176810" cy="1241861"/>
          </a:xfrm>
          <a:prstGeom prst="rect">
            <a:avLst/>
          </a:prstGeom>
          <a:solidFill>
            <a:srgbClr val="FF6900"/>
          </a:solidFill>
          <a:ln w="9525">
            <a:noFill/>
            <a:miter lim="800000"/>
            <a:headEnd/>
            <a:tailEnd/>
          </a:ln>
        </p:spPr>
        <p:txBody>
          <a:bodyPr vert="horz" wrap="square" lIns="55090" tIns="36727" rIns="55090" bIns="36727" numCol="1" anchor="ctr" anchorCtr="0" compatLnSpc="1">
            <a:prstTxWarp prst="textNoShape">
              <a:avLst/>
            </a:prstTxWarp>
            <a:noAutofit/>
          </a:bodyPr>
          <a:lstStyle>
            <a:lvl1pPr marL="0" lvl="0" indent="0" defTabSz="895350" eaLnBrk="0" hangingPunct="0">
              <a:buClr>
                <a:schemeClr val="tx2"/>
              </a:buClr>
              <a:defRPr sz="1600">
                <a:latin typeface="Calibri" pitchFamily="34" charset="0"/>
                <a:cs typeface="Calibri" pitchFamily="34" charset="0"/>
              </a:defRPr>
            </a:lvl1pPr>
            <a:lvl2pPr marL="193675" lvl="1" indent="-192088" defTabSz="895350" eaLnBrk="0" hangingPunct="0">
              <a:buClr>
                <a:schemeClr val="tx2"/>
              </a:buClr>
              <a:buSzPct val="125000"/>
              <a:buFont typeface="Arial" charset="0"/>
              <a:buChar char="▪"/>
              <a:defRPr sz="1600">
                <a:latin typeface="Calibri" pitchFamily="34" charset="0"/>
                <a:cs typeface="Calibri" pitchFamily="34" charset="0"/>
              </a:defRPr>
            </a:lvl2pPr>
            <a:lvl3pPr marL="457200" lvl="2" indent="-261938" defTabSz="895350" eaLnBrk="0" hangingPunct="0">
              <a:buClr>
                <a:schemeClr val="tx2"/>
              </a:buClr>
              <a:buSzPct val="120000"/>
              <a:buFont typeface="Arial" charset="0"/>
              <a:buChar char="–"/>
              <a:defRPr sz="1600">
                <a:latin typeface="Calibri" pitchFamily="34" charset="0"/>
                <a:cs typeface="Calibri" pitchFamily="34" charset="0"/>
              </a:defRPr>
            </a:lvl3pPr>
            <a:lvl4pPr marL="614363" lvl="3" indent="-155575" defTabSz="895350" eaLnBrk="0" hangingPunct="0">
              <a:buClr>
                <a:schemeClr val="tx2"/>
              </a:buClr>
              <a:buSzPct val="120000"/>
              <a:buFont typeface="Arial" charset="0"/>
              <a:buChar char="▫"/>
              <a:defRPr sz="1600">
                <a:latin typeface="Calibri" pitchFamily="34" charset="0"/>
                <a:cs typeface="Calibri" pitchFamily="34" charset="0"/>
              </a:defRPr>
            </a:lvl4pPr>
            <a:lvl5pPr marL="746125" lvl="4" indent="-130175" defTabSz="895350" eaLnBrk="0" hangingPunct="0">
              <a:buClr>
                <a:schemeClr val="tx2"/>
              </a:buClr>
              <a:buSzPct val="89000"/>
              <a:buFont typeface="Arial" charset="0"/>
              <a:buChar char="-"/>
              <a:defRPr sz="1600">
                <a:latin typeface="Calibri" pitchFamily="34" charset="0"/>
                <a:cs typeface="Calibri"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latin typeface="+mn-lt"/>
              </a:defRPr>
            </a:lvl6pPr>
            <a:lvl7pPr marL="1660525" indent="-130175" defTabSz="895350" fontAlgn="base">
              <a:spcBef>
                <a:spcPct val="0"/>
              </a:spcBef>
              <a:spcAft>
                <a:spcPct val="0"/>
              </a:spcAft>
              <a:buClr>
                <a:schemeClr val="tx2"/>
              </a:buClr>
              <a:buSzPct val="89000"/>
              <a:buFont typeface="Arial" pitchFamily="34" charset="0"/>
              <a:buChar char="-"/>
              <a:defRPr sz="1600">
                <a:latin typeface="+mn-lt"/>
              </a:defRPr>
            </a:lvl7pPr>
            <a:lvl8pPr marL="2117725" indent="-130175" defTabSz="895350" fontAlgn="base">
              <a:spcBef>
                <a:spcPct val="0"/>
              </a:spcBef>
              <a:spcAft>
                <a:spcPct val="0"/>
              </a:spcAft>
              <a:buClr>
                <a:schemeClr val="tx2"/>
              </a:buClr>
              <a:buSzPct val="89000"/>
              <a:buFont typeface="Arial" pitchFamily="34" charset="0"/>
              <a:buChar char="-"/>
              <a:defRPr sz="1600">
                <a:latin typeface="+mn-lt"/>
              </a:defRPr>
            </a:lvl8pPr>
            <a:lvl9pPr marL="2574925" indent="-130175" defTabSz="895350" fontAlgn="base">
              <a:spcBef>
                <a:spcPct val="0"/>
              </a:spcBef>
              <a:spcAft>
                <a:spcPct val="0"/>
              </a:spcAft>
              <a:buClr>
                <a:schemeClr val="tx2"/>
              </a:buClr>
              <a:buSzPct val="89000"/>
              <a:buFont typeface="Arial" pitchFamily="34" charset="0"/>
              <a:buChar char="-"/>
              <a:defRPr sz="1600">
                <a:latin typeface="+mn-lt"/>
              </a:defRPr>
            </a:lvl9pPr>
          </a:lstStyle>
          <a:p>
            <a:pPr algn="ctr"/>
            <a:r>
              <a:rPr lang="en-US" b="1" dirty="0" smtClean="0">
                <a:solidFill>
                  <a:srgbClr val="FFFFFF"/>
                </a:solidFill>
                <a:latin typeface="Calibri"/>
                <a:cs typeface="Arial" charset="0"/>
              </a:rPr>
              <a:t>AGGREGATE TRENDS INFORM STATE POLICY</a:t>
            </a:r>
            <a:endParaRPr lang="en-US" b="1" dirty="0">
              <a:solidFill>
                <a:srgbClr val="FFFFFF"/>
              </a:solidFill>
              <a:latin typeface="Calibri"/>
              <a:cs typeface="Arial" charset="0"/>
            </a:endParaRPr>
          </a:p>
        </p:txBody>
      </p:sp>
      <p:cxnSp>
        <p:nvCxnSpPr>
          <p:cNvPr id="81" name="Elbow Connector 36"/>
          <p:cNvCxnSpPr/>
          <p:nvPr/>
        </p:nvCxnSpPr>
        <p:spPr bwMode="auto">
          <a:xfrm>
            <a:off x="4207604" y="4669618"/>
            <a:ext cx="690916" cy="0"/>
          </a:xfrm>
          <a:prstGeom prst="straightConnector1">
            <a:avLst/>
          </a:prstGeom>
          <a:solidFill>
            <a:schemeClr val="bg1"/>
          </a:solidFill>
          <a:ln w="28575" cap="flat" cmpd="sng" algn="ctr">
            <a:solidFill>
              <a:schemeClr val="tx2"/>
            </a:solidFill>
            <a:prstDash val="solid"/>
            <a:round/>
            <a:headEnd type="none" w="med" len="med"/>
            <a:tailEnd type="triangle" w="med" len="med"/>
          </a:ln>
          <a:effectLst/>
        </p:spPr>
      </p:cxnSp>
      <p:cxnSp>
        <p:nvCxnSpPr>
          <p:cNvPr id="84" name="Elbow Connector 36"/>
          <p:cNvCxnSpPr/>
          <p:nvPr/>
        </p:nvCxnSpPr>
        <p:spPr bwMode="auto">
          <a:xfrm>
            <a:off x="4207604" y="3860399"/>
            <a:ext cx="690916" cy="0"/>
          </a:xfrm>
          <a:prstGeom prst="straightConnector1">
            <a:avLst/>
          </a:prstGeom>
          <a:solidFill>
            <a:schemeClr val="bg1"/>
          </a:solidFill>
          <a:ln w="28575" cap="flat" cmpd="sng" algn="ctr">
            <a:solidFill>
              <a:schemeClr val="tx2"/>
            </a:solidFill>
            <a:prstDash val="solid"/>
            <a:round/>
            <a:headEnd type="none" w="med" len="med"/>
            <a:tailEnd type="triangle" w="med" len="med"/>
          </a:ln>
          <a:effectLst/>
        </p:spPr>
      </p:cxnSp>
      <p:cxnSp>
        <p:nvCxnSpPr>
          <p:cNvPr id="85" name="Elbow Connector 84"/>
          <p:cNvCxnSpPr/>
          <p:nvPr/>
        </p:nvCxnSpPr>
        <p:spPr bwMode="auto">
          <a:xfrm flipV="1">
            <a:off x="4083886" y="1989552"/>
            <a:ext cx="814635" cy="1590723"/>
          </a:xfrm>
          <a:prstGeom prst="bentConnector3">
            <a:avLst>
              <a:gd name="adj1" fmla="val 13937"/>
            </a:avLst>
          </a:prstGeom>
          <a:solidFill>
            <a:schemeClr val="bg1"/>
          </a:solidFill>
          <a:ln w="28575" cap="flat" cmpd="sng" algn="ctr">
            <a:solidFill>
              <a:schemeClr val="tx2"/>
            </a:solidFill>
            <a:prstDash val="solid"/>
            <a:round/>
            <a:headEnd type="none" w="med" len="med"/>
            <a:tailEnd type="triangle" w="med" len="med"/>
          </a:ln>
          <a:effectLst/>
        </p:spPr>
      </p:cxnSp>
      <p:cxnSp>
        <p:nvCxnSpPr>
          <p:cNvPr id="94" name="Elbow Connector 36"/>
          <p:cNvCxnSpPr/>
          <p:nvPr/>
        </p:nvCxnSpPr>
        <p:spPr bwMode="auto">
          <a:xfrm>
            <a:off x="4207604" y="2858293"/>
            <a:ext cx="690916" cy="0"/>
          </a:xfrm>
          <a:prstGeom prst="straightConnector1">
            <a:avLst/>
          </a:prstGeom>
          <a:solidFill>
            <a:schemeClr val="bg1"/>
          </a:solidFill>
          <a:ln w="28575" cap="flat" cmpd="sng" algn="ctr">
            <a:solidFill>
              <a:schemeClr val="tx2"/>
            </a:solidFill>
            <a:prstDash val="solid"/>
            <a:round/>
            <a:headEnd type="none" w="med" len="med"/>
            <a:tailEnd type="triangle" w="med" len="med"/>
          </a:ln>
          <a:effectLst/>
        </p:spPr>
      </p:cxnSp>
      <p:sp>
        <p:nvSpPr>
          <p:cNvPr id="119" name="Rectangle 118"/>
          <p:cNvSpPr>
            <a:spLocks/>
          </p:cNvSpPr>
          <p:nvPr/>
        </p:nvSpPr>
        <p:spPr bwMode="auto">
          <a:xfrm>
            <a:off x="4929111" y="1730169"/>
            <a:ext cx="1357129" cy="645247"/>
          </a:xfrm>
          <a:prstGeom prst="rect">
            <a:avLst/>
          </a:prstGeom>
          <a:solidFill>
            <a:schemeClr val="accent2"/>
          </a:solidFill>
          <a:ln w="19050" cap="flat" cmpd="sng" algn="ctr">
            <a:noFill/>
            <a:prstDash val="solid"/>
            <a:round/>
            <a:headEnd type="none" w="med" len="med"/>
            <a:tailEnd type="none" w="med" len="med"/>
          </a:ln>
          <a:effectLst/>
        </p:spPr>
        <p:txBody>
          <a:bodyPr vert="horz" wrap="square" lIns="73462" tIns="73462" rIns="73462" bIns="73462" numCol="1" rtlCol="0" anchor="ctr" anchorCtr="0" compatLnSpc="1">
            <a:prstTxWarp prst="textNoShape">
              <a:avLst/>
            </a:prstTxWarp>
          </a:bodyPr>
          <a:lstStyle/>
          <a:p>
            <a:pPr algn="ctr"/>
            <a:r>
              <a:rPr lang="en-US" sz="1600" b="1" dirty="0">
                <a:solidFill>
                  <a:schemeClr val="bg1"/>
                </a:solidFill>
                <a:latin typeface="Calibri" panose="020F0502020204030204" pitchFamily="34" charset="0"/>
                <a:cs typeface="Calibri" panose="020F0502020204030204" pitchFamily="34" charset="0"/>
              </a:rPr>
              <a:t>Policy Changes</a:t>
            </a:r>
          </a:p>
        </p:txBody>
      </p:sp>
      <p:sp>
        <p:nvSpPr>
          <p:cNvPr id="122" name="Rectangle 13"/>
          <p:cNvSpPr txBox="1">
            <a:spLocks/>
          </p:cNvSpPr>
          <p:nvPr/>
        </p:nvSpPr>
        <p:spPr>
          <a:xfrm>
            <a:off x="6699039" y="1342088"/>
            <a:ext cx="1042767" cy="286889"/>
          </a:xfrm>
          <a:prstGeom prst="rect">
            <a:avLst/>
          </a:prstGeom>
          <a:ln w="3175">
            <a:noFill/>
            <a:headEnd/>
            <a:tailEnd/>
          </a:ln>
        </p:spPr>
        <p:style>
          <a:lnRef idx="2">
            <a:schemeClr val="dk1"/>
          </a:lnRef>
          <a:fillRef idx="1">
            <a:schemeClr val="lt1"/>
          </a:fillRef>
          <a:effectRef idx="0">
            <a:schemeClr val="dk1"/>
          </a:effectRef>
          <a:fontRef idx="minor">
            <a:schemeClr val="dk1"/>
          </a:fontRef>
        </p:style>
        <p:txBody>
          <a:bodyPr vert="horz" wrap="square" lIns="55090" tIns="36727" rIns="55090" bIns="36727" numCol="1" anchor="ctr" anchorCtr="0" compatLnSpc="1">
            <a:prstTxWarp prst="textNoShape">
              <a:avLst/>
            </a:prstTxWarp>
            <a:noAutofit/>
          </a:bodyPr>
          <a:lstStyle>
            <a:lvl1pPr marL="0" lvl="0" indent="0" defTabSz="895350" eaLnBrk="0" hangingPunct="0">
              <a:buClr>
                <a:schemeClr val="tx2"/>
              </a:buClr>
              <a:defRPr sz="1600">
                <a:latin typeface="Calibri" pitchFamily="34" charset="0"/>
                <a:cs typeface="Calibri" pitchFamily="34" charset="0"/>
              </a:defRPr>
            </a:lvl1pPr>
            <a:lvl2pPr marL="193675" lvl="1" indent="-192088" defTabSz="895350" eaLnBrk="0" hangingPunct="0">
              <a:buClr>
                <a:schemeClr val="tx2"/>
              </a:buClr>
              <a:buSzPct val="125000"/>
              <a:buFont typeface="Arial" charset="0"/>
              <a:buChar char="▪"/>
              <a:defRPr sz="1600">
                <a:latin typeface="Calibri" pitchFamily="34" charset="0"/>
                <a:cs typeface="Calibri" pitchFamily="34" charset="0"/>
              </a:defRPr>
            </a:lvl2pPr>
            <a:lvl3pPr marL="457200" lvl="2" indent="-261938" defTabSz="895350" eaLnBrk="0" hangingPunct="0">
              <a:buClr>
                <a:schemeClr val="tx2"/>
              </a:buClr>
              <a:buSzPct val="120000"/>
              <a:buFont typeface="Arial" charset="0"/>
              <a:buChar char="–"/>
              <a:defRPr sz="1600">
                <a:latin typeface="Calibri" pitchFamily="34" charset="0"/>
                <a:cs typeface="Calibri" pitchFamily="34" charset="0"/>
              </a:defRPr>
            </a:lvl3pPr>
            <a:lvl4pPr marL="614363" lvl="3" indent="-155575" defTabSz="895350" eaLnBrk="0" hangingPunct="0">
              <a:buClr>
                <a:schemeClr val="tx2"/>
              </a:buClr>
              <a:buSzPct val="120000"/>
              <a:buFont typeface="Arial" charset="0"/>
              <a:buChar char="▫"/>
              <a:defRPr sz="1600">
                <a:latin typeface="Calibri" pitchFamily="34" charset="0"/>
                <a:cs typeface="Calibri" pitchFamily="34" charset="0"/>
              </a:defRPr>
            </a:lvl4pPr>
            <a:lvl5pPr marL="746125" lvl="4" indent="-130175" defTabSz="895350" eaLnBrk="0" hangingPunct="0">
              <a:buClr>
                <a:schemeClr val="tx2"/>
              </a:buClr>
              <a:buSzPct val="89000"/>
              <a:buFont typeface="Arial" charset="0"/>
              <a:buChar char="-"/>
              <a:defRPr sz="1600">
                <a:latin typeface="Calibri" pitchFamily="34" charset="0"/>
                <a:cs typeface="Calibri"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latin typeface="+mn-lt"/>
              </a:defRPr>
            </a:lvl6pPr>
            <a:lvl7pPr marL="1660525" indent="-130175" defTabSz="895350" fontAlgn="base">
              <a:spcBef>
                <a:spcPct val="0"/>
              </a:spcBef>
              <a:spcAft>
                <a:spcPct val="0"/>
              </a:spcAft>
              <a:buClr>
                <a:schemeClr val="tx2"/>
              </a:buClr>
              <a:buSzPct val="89000"/>
              <a:buFont typeface="Arial" pitchFamily="34" charset="0"/>
              <a:buChar char="-"/>
              <a:defRPr sz="1600">
                <a:latin typeface="+mn-lt"/>
              </a:defRPr>
            </a:lvl7pPr>
            <a:lvl8pPr marL="2117725" indent="-130175" defTabSz="895350" fontAlgn="base">
              <a:spcBef>
                <a:spcPct val="0"/>
              </a:spcBef>
              <a:spcAft>
                <a:spcPct val="0"/>
              </a:spcAft>
              <a:buClr>
                <a:schemeClr val="tx2"/>
              </a:buClr>
              <a:buSzPct val="89000"/>
              <a:buFont typeface="Arial" pitchFamily="34" charset="0"/>
              <a:buChar char="-"/>
              <a:defRPr sz="1600">
                <a:latin typeface="+mn-lt"/>
              </a:defRPr>
            </a:lvl8pPr>
            <a:lvl9pPr marL="2574925" indent="-130175" defTabSz="895350" fontAlgn="base">
              <a:spcBef>
                <a:spcPct val="0"/>
              </a:spcBef>
              <a:spcAft>
                <a:spcPct val="0"/>
              </a:spcAft>
              <a:buClr>
                <a:schemeClr val="tx2"/>
              </a:buClr>
              <a:buSzPct val="89000"/>
              <a:buFont typeface="Arial" pitchFamily="34" charset="0"/>
              <a:buChar char="-"/>
              <a:defRPr sz="1600">
                <a:latin typeface="+mn-lt"/>
              </a:defRPr>
            </a:lvl9pPr>
          </a:lstStyle>
          <a:p>
            <a:pPr algn="ctr"/>
            <a:r>
              <a:rPr lang="en-US" b="1" dirty="0">
                <a:solidFill>
                  <a:srgbClr val="000000"/>
                </a:solidFill>
                <a:latin typeface="Calibri"/>
                <a:cs typeface="Arial" charset="0"/>
              </a:rPr>
              <a:t>EXAMPLES</a:t>
            </a:r>
          </a:p>
        </p:txBody>
      </p:sp>
      <p:sp>
        <p:nvSpPr>
          <p:cNvPr id="123" name="Rectangle 122"/>
          <p:cNvSpPr>
            <a:spLocks/>
          </p:cNvSpPr>
          <p:nvPr/>
        </p:nvSpPr>
        <p:spPr bwMode="auto">
          <a:xfrm>
            <a:off x="4929111" y="2549558"/>
            <a:ext cx="1357129" cy="645247"/>
          </a:xfrm>
          <a:prstGeom prst="rect">
            <a:avLst/>
          </a:prstGeom>
          <a:solidFill>
            <a:schemeClr val="accent2"/>
          </a:solidFill>
          <a:ln w="19050" cap="flat" cmpd="sng" algn="ctr">
            <a:noFill/>
            <a:prstDash val="solid"/>
            <a:round/>
            <a:headEnd type="none" w="med" len="med"/>
            <a:tailEnd type="none" w="med" len="med"/>
          </a:ln>
          <a:effectLst/>
        </p:spPr>
        <p:txBody>
          <a:bodyPr vert="horz" wrap="square" lIns="73462" tIns="73462" rIns="73462" bIns="73462" numCol="1" rtlCol="0" anchor="ctr" anchorCtr="0" compatLnSpc="1">
            <a:prstTxWarp prst="textNoShape">
              <a:avLst/>
            </a:prstTxWarp>
          </a:bodyPr>
          <a:lstStyle/>
          <a:p>
            <a:pPr algn="ctr"/>
            <a:r>
              <a:rPr lang="en-US" sz="1600" b="1" dirty="0">
                <a:solidFill>
                  <a:schemeClr val="bg1"/>
                </a:solidFill>
                <a:latin typeface="Calibri" panose="020F0502020204030204" pitchFamily="34" charset="0"/>
                <a:cs typeface="Calibri" panose="020F0502020204030204" pitchFamily="34" charset="0"/>
              </a:rPr>
              <a:t>Program Design</a:t>
            </a:r>
          </a:p>
        </p:txBody>
      </p:sp>
      <p:cxnSp>
        <p:nvCxnSpPr>
          <p:cNvPr id="124" name="Straight Connector 123"/>
          <p:cNvCxnSpPr>
            <a:cxnSpLocks/>
          </p:cNvCxnSpPr>
          <p:nvPr/>
        </p:nvCxnSpPr>
        <p:spPr bwMode="auto">
          <a:xfrm>
            <a:off x="6408604" y="1713290"/>
            <a:ext cx="2735" cy="678197"/>
          </a:xfrm>
          <a:prstGeom prst="line">
            <a:avLst/>
          </a:prstGeom>
          <a:solidFill>
            <a:schemeClr val="bg1"/>
          </a:solidFill>
          <a:ln w="9525" cap="flat" cmpd="sng" algn="ctr">
            <a:solidFill>
              <a:schemeClr val="bg1">
                <a:lumMod val="50000"/>
              </a:schemeClr>
            </a:solidFill>
            <a:prstDash val="solid"/>
            <a:round/>
            <a:headEnd type="none" w="med" len="med"/>
            <a:tailEnd type="none" w="med" len="med"/>
          </a:ln>
          <a:effectLst/>
        </p:spPr>
      </p:cxnSp>
      <p:cxnSp>
        <p:nvCxnSpPr>
          <p:cNvPr id="125" name="Straight Connector 124"/>
          <p:cNvCxnSpPr>
            <a:cxnSpLocks/>
          </p:cNvCxnSpPr>
          <p:nvPr/>
        </p:nvCxnSpPr>
        <p:spPr bwMode="auto">
          <a:xfrm>
            <a:off x="6408604" y="2533083"/>
            <a:ext cx="2735" cy="678197"/>
          </a:xfrm>
          <a:prstGeom prst="line">
            <a:avLst/>
          </a:prstGeom>
          <a:solidFill>
            <a:schemeClr val="bg1"/>
          </a:solidFill>
          <a:ln w="9525" cap="flat" cmpd="sng" algn="ctr">
            <a:solidFill>
              <a:schemeClr val="bg1">
                <a:lumMod val="50000"/>
              </a:schemeClr>
            </a:solidFill>
            <a:prstDash val="solid"/>
            <a:round/>
            <a:headEnd type="none" w="med" len="med"/>
            <a:tailEnd type="none" w="med" len="med"/>
          </a:ln>
          <a:effectLst/>
        </p:spPr>
      </p:cxnSp>
      <p:sp>
        <p:nvSpPr>
          <p:cNvPr id="126" name="Rectangle 125"/>
          <p:cNvSpPr>
            <a:spLocks/>
          </p:cNvSpPr>
          <p:nvPr/>
        </p:nvSpPr>
        <p:spPr bwMode="auto">
          <a:xfrm>
            <a:off x="4929112" y="5308124"/>
            <a:ext cx="1357128" cy="645247"/>
          </a:xfrm>
          <a:prstGeom prst="rect">
            <a:avLst/>
          </a:prstGeom>
          <a:solidFill>
            <a:schemeClr val="accent2"/>
          </a:solidFill>
          <a:ln w="19050" cap="flat" cmpd="sng" algn="ctr">
            <a:noFill/>
            <a:prstDash val="solid"/>
            <a:round/>
            <a:headEnd type="none" w="med" len="med"/>
            <a:tailEnd type="none" w="med" len="med"/>
          </a:ln>
          <a:effectLst/>
        </p:spPr>
        <p:txBody>
          <a:bodyPr vert="horz" wrap="square" lIns="73462" tIns="73462" rIns="73462" bIns="73462" numCol="1" rtlCol="0" anchor="ctr" anchorCtr="0" compatLnSpc="1">
            <a:prstTxWarp prst="textNoShape">
              <a:avLst/>
            </a:prstTxWarp>
          </a:bodyPr>
          <a:lstStyle/>
          <a:p>
            <a:pPr algn="ctr"/>
            <a:r>
              <a:rPr lang="en-US" sz="1600" b="1" dirty="0">
                <a:solidFill>
                  <a:schemeClr val="bg1"/>
                </a:solidFill>
                <a:latin typeface="Calibri" panose="020F0502020204030204" pitchFamily="34" charset="0"/>
                <a:cs typeface="Calibri" panose="020F0502020204030204" pitchFamily="34" charset="0"/>
              </a:rPr>
              <a:t>School Rating</a:t>
            </a:r>
          </a:p>
        </p:txBody>
      </p:sp>
      <p:sp>
        <p:nvSpPr>
          <p:cNvPr id="127" name="Rectangle 126"/>
          <p:cNvSpPr>
            <a:spLocks/>
          </p:cNvSpPr>
          <p:nvPr/>
        </p:nvSpPr>
        <p:spPr bwMode="auto">
          <a:xfrm>
            <a:off x="4929111" y="4405749"/>
            <a:ext cx="1378753" cy="679435"/>
          </a:xfrm>
          <a:prstGeom prst="rect">
            <a:avLst/>
          </a:prstGeom>
          <a:solidFill>
            <a:schemeClr val="accent2"/>
          </a:solidFill>
          <a:ln w="19050" cap="flat" cmpd="sng" algn="ctr">
            <a:noFill/>
            <a:prstDash val="solid"/>
            <a:round/>
            <a:headEnd type="none" w="med" len="med"/>
            <a:tailEnd type="none" w="med" len="med"/>
          </a:ln>
          <a:effectLst/>
        </p:spPr>
        <p:txBody>
          <a:bodyPr vert="horz" wrap="square" lIns="73462" tIns="73462" rIns="73462" bIns="73462" numCol="1" rtlCol="0" anchor="ctr" anchorCtr="0" compatLnSpc="1">
            <a:prstTxWarp prst="textNoShape">
              <a:avLst/>
            </a:prstTxWarp>
          </a:bodyPr>
          <a:lstStyle/>
          <a:p>
            <a:pPr algn="ctr"/>
            <a:r>
              <a:rPr lang="en-US" sz="1600" b="1" dirty="0">
                <a:solidFill>
                  <a:schemeClr val="bg1"/>
                </a:solidFill>
                <a:latin typeface="Calibri" panose="020F0502020204030204" pitchFamily="34" charset="0"/>
                <a:cs typeface="Calibri" panose="020F0502020204030204" pitchFamily="34" charset="0"/>
              </a:rPr>
              <a:t>School Specific issues</a:t>
            </a:r>
          </a:p>
        </p:txBody>
      </p:sp>
      <p:sp>
        <p:nvSpPr>
          <p:cNvPr id="128" name="Rectangle 127"/>
          <p:cNvSpPr>
            <a:spLocks/>
          </p:cNvSpPr>
          <p:nvPr/>
        </p:nvSpPr>
        <p:spPr bwMode="auto">
          <a:xfrm>
            <a:off x="4902449" y="3503833"/>
            <a:ext cx="1370736" cy="645247"/>
          </a:xfrm>
          <a:prstGeom prst="rect">
            <a:avLst/>
          </a:prstGeom>
          <a:solidFill>
            <a:schemeClr val="accent2"/>
          </a:solidFill>
          <a:ln w="19050" cap="flat" cmpd="sng" algn="ctr">
            <a:noFill/>
            <a:prstDash val="solid"/>
            <a:round/>
            <a:headEnd type="none" w="med" len="med"/>
            <a:tailEnd type="none" w="med" len="med"/>
          </a:ln>
          <a:effectLst/>
        </p:spPr>
        <p:txBody>
          <a:bodyPr vert="horz" wrap="square" lIns="73462" tIns="73462" rIns="73462" bIns="73462" numCol="1" rtlCol="0" anchor="ctr" anchorCtr="0" compatLnSpc="1">
            <a:prstTxWarp prst="textNoShape">
              <a:avLst/>
            </a:prstTxWarp>
          </a:bodyPr>
          <a:lstStyle/>
          <a:p>
            <a:pPr algn="ctr"/>
            <a:r>
              <a:rPr lang="en-US" sz="1600" b="1" dirty="0">
                <a:solidFill>
                  <a:schemeClr val="bg1"/>
                </a:solidFill>
                <a:latin typeface="Calibri" panose="020F0502020204030204" pitchFamily="34" charset="0"/>
                <a:cs typeface="Calibri" panose="020F0502020204030204" pitchFamily="34" charset="0"/>
              </a:rPr>
              <a:t>Accountability at all levels</a:t>
            </a:r>
          </a:p>
        </p:txBody>
      </p:sp>
      <p:cxnSp>
        <p:nvCxnSpPr>
          <p:cNvPr id="129" name="Straight Connector 128"/>
          <p:cNvCxnSpPr>
            <a:cxnSpLocks/>
          </p:cNvCxnSpPr>
          <p:nvPr/>
        </p:nvCxnSpPr>
        <p:spPr bwMode="auto">
          <a:xfrm>
            <a:off x="6393309" y="3477372"/>
            <a:ext cx="2735" cy="746017"/>
          </a:xfrm>
          <a:prstGeom prst="line">
            <a:avLst/>
          </a:prstGeom>
          <a:solidFill>
            <a:schemeClr val="bg1"/>
          </a:solidFill>
          <a:ln w="9525" cap="flat" cmpd="sng" algn="ctr">
            <a:solidFill>
              <a:schemeClr val="bg1">
                <a:lumMod val="50000"/>
              </a:schemeClr>
            </a:solidFill>
            <a:prstDash val="solid"/>
            <a:round/>
            <a:headEnd type="none" w="med" len="med"/>
            <a:tailEnd type="none" w="med" len="med"/>
          </a:ln>
          <a:effectLst/>
        </p:spPr>
      </p:cxnSp>
      <p:cxnSp>
        <p:nvCxnSpPr>
          <p:cNvPr id="130" name="Straight Connector 129"/>
          <p:cNvCxnSpPr>
            <a:cxnSpLocks/>
          </p:cNvCxnSpPr>
          <p:nvPr/>
        </p:nvCxnSpPr>
        <p:spPr bwMode="auto">
          <a:xfrm>
            <a:off x="6415678" y="4350776"/>
            <a:ext cx="4004" cy="678197"/>
          </a:xfrm>
          <a:prstGeom prst="line">
            <a:avLst/>
          </a:prstGeom>
          <a:solidFill>
            <a:schemeClr val="bg1"/>
          </a:solidFill>
          <a:ln w="9525" cap="flat" cmpd="sng" algn="ctr">
            <a:solidFill>
              <a:schemeClr val="bg1">
                <a:lumMod val="50000"/>
              </a:schemeClr>
            </a:solidFill>
            <a:prstDash val="solid"/>
            <a:round/>
            <a:headEnd type="none" w="med" len="med"/>
            <a:tailEnd type="none" w="med" len="med"/>
          </a:ln>
          <a:effectLst/>
        </p:spPr>
      </p:cxnSp>
      <p:cxnSp>
        <p:nvCxnSpPr>
          <p:cNvPr id="132" name="Straight Connector 131"/>
          <p:cNvCxnSpPr>
            <a:cxnSpLocks/>
          </p:cNvCxnSpPr>
          <p:nvPr/>
        </p:nvCxnSpPr>
        <p:spPr bwMode="auto">
          <a:xfrm>
            <a:off x="6408604" y="5136682"/>
            <a:ext cx="2735" cy="678197"/>
          </a:xfrm>
          <a:prstGeom prst="line">
            <a:avLst/>
          </a:prstGeom>
          <a:solidFill>
            <a:schemeClr val="bg1"/>
          </a:solidFill>
          <a:ln w="9525" cap="flat" cmpd="sng" algn="ctr">
            <a:solidFill>
              <a:schemeClr val="bg1">
                <a:lumMod val="50000"/>
              </a:schemeClr>
            </a:solidFill>
            <a:prstDash val="solid"/>
            <a:round/>
            <a:headEnd type="none" w="med" len="med"/>
            <a:tailEnd type="none" w="med" len="med"/>
          </a:ln>
          <a:effectLst/>
        </p:spPr>
      </p:cxnSp>
      <p:cxnSp>
        <p:nvCxnSpPr>
          <p:cNvPr id="134" name="Straight Connector 133"/>
          <p:cNvCxnSpPr>
            <a:cxnSpLocks/>
          </p:cNvCxnSpPr>
          <p:nvPr/>
        </p:nvCxnSpPr>
        <p:spPr bwMode="auto">
          <a:xfrm>
            <a:off x="4842236" y="3355448"/>
            <a:ext cx="3071174" cy="0"/>
          </a:xfrm>
          <a:prstGeom prst="line">
            <a:avLst/>
          </a:prstGeom>
          <a:solidFill>
            <a:schemeClr val="bg1"/>
          </a:solidFill>
          <a:ln w="9525" cap="flat" cmpd="sng" algn="ctr">
            <a:solidFill>
              <a:schemeClr val="bg1">
                <a:lumMod val="50000"/>
              </a:schemeClr>
            </a:solidFill>
            <a:prstDash val="solid"/>
            <a:round/>
            <a:headEnd type="none" w="med" len="med"/>
            <a:tailEnd type="none" w="med" len="med"/>
          </a:ln>
          <a:effectLst/>
        </p:spPr>
      </p:cxnSp>
      <p:sp>
        <p:nvSpPr>
          <p:cNvPr id="136" name="TextBox 135"/>
          <p:cNvSpPr txBox="1">
            <a:spLocks/>
          </p:cNvSpPr>
          <p:nvPr/>
        </p:nvSpPr>
        <p:spPr>
          <a:xfrm>
            <a:off x="6512199" y="1806388"/>
            <a:ext cx="2052103" cy="723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lvl="0" indent="0" defTabSz="895065" eaLnBrk="0" hangingPunct="0">
              <a:buClr>
                <a:schemeClr val="tx2"/>
              </a:buClr>
              <a:defRPr sz="1600">
                <a:latin typeface="Calibri" pitchFamily="34" charset="0"/>
                <a:cs typeface="Calibri" pitchFamily="34" charset="0"/>
              </a:defRPr>
            </a:lvl1pPr>
            <a:lvl2pPr marL="193614" lvl="1" indent="-192027" defTabSz="895065" eaLnBrk="0" hangingPunct="0">
              <a:buClr>
                <a:schemeClr val="tx2"/>
              </a:buClr>
              <a:buSzPct val="125000"/>
              <a:buFont typeface="Arial" charset="0"/>
              <a:buChar char="▪"/>
              <a:defRPr sz="1600">
                <a:latin typeface="Calibri" pitchFamily="34" charset="0"/>
                <a:cs typeface="Calibri" pitchFamily="34" charset="0"/>
              </a:defRPr>
            </a:lvl2pPr>
            <a:lvl3pPr marL="457053" lvl="2" indent="-261854" defTabSz="895065" eaLnBrk="0" hangingPunct="0">
              <a:buClr>
                <a:schemeClr val="tx2"/>
              </a:buClr>
              <a:buSzPct val="120000"/>
              <a:buFont typeface="Arial" charset="0"/>
              <a:buChar char="–"/>
              <a:defRPr sz="1600">
                <a:latin typeface="Calibri" pitchFamily="34" charset="0"/>
                <a:cs typeface="Calibri" pitchFamily="34" charset="0"/>
              </a:defRPr>
            </a:lvl3pPr>
            <a:lvl4pPr marL="614168" lvl="3" indent="-155526" defTabSz="895065" eaLnBrk="0" hangingPunct="0">
              <a:buClr>
                <a:schemeClr val="tx2"/>
              </a:buClr>
              <a:buSzPct val="120000"/>
              <a:buFont typeface="Arial" charset="0"/>
              <a:buChar char="▫"/>
              <a:defRPr sz="1600">
                <a:latin typeface="Calibri" pitchFamily="34" charset="0"/>
                <a:cs typeface="Calibri" pitchFamily="34" charset="0"/>
              </a:defRPr>
            </a:lvl4pPr>
            <a:lvl5pPr marL="745888" lvl="4" indent="-130134" defTabSz="895065" eaLnBrk="0" hangingPunct="0">
              <a:buClr>
                <a:schemeClr val="tx2"/>
              </a:buClr>
              <a:buSzPct val="89000"/>
              <a:buFont typeface="Arial" charset="0"/>
              <a:buChar char="-"/>
              <a:defRPr sz="1600">
                <a:latin typeface="Calibri" pitchFamily="34" charset="0"/>
                <a:cs typeface="Calibri" pitchFamily="34" charset="0"/>
              </a:defRPr>
            </a:lvl5pPr>
            <a:lvl6pPr marL="1202942" indent="-130134" defTabSz="895065" fontAlgn="base">
              <a:spcBef>
                <a:spcPct val="0"/>
              </a:spcBef>
              <a:spcAft>
                <a:spcPct val="0"/>
              </a:spcAft>
              <a:buClr>
                <a:schemeClr val="tx2"/>
              </a:buClr>
              <a:buSzPct val="89000"/>
              <a:buFont typeface="Arial" pitchFamily="34" charset="0"/>
              <a:buChar char="-"/>
              <a:defRPr sz="1600">
                <a:latin typeface="+mn-lt"/>
              </a:defRPr>
            </a:lvl6pPr>
            <a:lvl7pPr marL="1659998" indent="-130134" defTabSz="895065" fontAlgn="base">
              <a:spcBef>
                <a:spcPct val="0"/>
              </a:spcBef>
              <a:spcAft>
                <a:spcPct val="0"/>
              </a:spcAft>
              <a:buClr>
                <a:schemeClr val="tx2"/>
              </a:buClr>
              <a:buSzPct val="89000"/>
              <a:buFont typeface="Arial" pitchFamily="34" charset="0"/>
              <a:buChar char="-"/>
              <a:defRPr sz="1600">
                <a:latin typeface="+mn-lt"/>
              </a:defRPr>
            </a:lvl7pPr>
            <a:lvl8pPr marL="2117052" indent="-130134" defTabSz="895065" fontAlgn="base">
              <a:spcBef>
                <a:spcPct val="0"/>
              </a:spcBef>
              <a:spcAft>
                <a:spcPct val="0"/>
              </a:spcAft>
              <a:buClr>
                <a:schemeClr val="tx2"/>
              </a:buClr>
              <a:buSzPct val="89000"/>
              <a:buFont typeface="Arial" pitchFamily="34" charset="0"/>
              <a:buChar char="-"/>
              <a:defRPr sz="1600">
                <a:latin typeface="+mn-lt"/>
              </a:defRPr>
            </a:lvl8pPr>
            <a:lvl9pPr marL="2574106" indent="-130134" defTabSz="895065" fontAlgn="base">
              <a:spcBef>
                <a:spcPct val="0"/>
              </a:spcBef>
              <a:spcAft>
                <a:spcPct val="0"/>
              </a:spcAft>
              <a:buClr>
                <a:schemeClr val="tx2"/>
              </a:buClr>
              <a:buSzPct val="89000"/>
              <a:buFont typeface="Arial" pitchFamily="34" charset="0"/>
              <a:buChar char="-"/>
              <a:defRPr sz="1600">
                <a:latin typeface="+mn-lt"/>
              </a:defRPr>
            </a:lvl9pPr>
          </a:lstStyle>
          <a:p>
            <a:pPr lvl="1">
              <a:spcBef>
                <a:spcPts val="612"/>
              </a:spcBef>
            </a:pPr>
            <a:r>
              <a:rPr lang="en-US" sz="1400" dirty="0"/>
              <a:t>Mandated first 15 day school  readiness plan</a:t>
            </a:r>
          </a:p>
          <a:p>
            <a:pPr lvl="1">
              <a:spcBef>
                <a:spcPts val="612"/>
              </a:spcBef>
            </a:pPr>
            <a:r>
              <a:rPr lang="en-US" sz="1400" dirty="0"/>
              <a:t>Tablets in cluster schools</a:t>
            </a:r>
          </a:p>
        </p:txBody>
      </p:sp>
      <p:sp>
        <p:nvSpPr>
          <p:cNvPr id="137" name="TextBox 136"/>
          <p:cNvSpPr txBox="1">
            <a:spLocks/>
          </p:cNvSpPr>
          <p:nvPr/>
        </p:nvSpPr>
        <p:spPr>
          <a:xfrm>
            <a:off x="6512200" y="2603860"/>
            <a:ext cx="1899704" cy="723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lvl="0" indent="0" defTabSz="895065" eaLnBrk="0" hangingPunct="0">
              <a:buClr>
                <a:schemeClr val="tx2"/>
              </a:buClr>
              <a:defRPr sz="1600">
                <a:latin typeface="Calibri" pitchFamily="34" charset="0"/>
                <a:cs typeface="Calibri" pitchFamily="34" charset="0"/>
              </a:defRPr>
            </a:lvl1pPr>
            <a:lvl2pPr marL="193614" lvl="1" indent="-192027" defTabSz="895065" eaLnBrk="0" hangingPunct="0">
              <a:buClr>
                <a:schemeClr val="tx2"/>
              </a:buClr>
              <a:buSzPct val="125000"/>
              <a:buFont typeface="Arial" charset="0"/>
              <a:buChar char="▪"/>
              <a:defRPr sz="1600">
                <a:latin typeface="Calibri" pitchFamily="34" charset="0"/>
                <a:cs typeface="Calibri" pitchFamily="34" charset="0"/>
              </a:defRPr>
            </a:lvl2pPr>
            <a:lvl3pPr marL="457053" lvl="2" indent="-261854" defTabSz="895065" eaLnBrk="0" hangingPunct="0">
              <a:buClr>
                <a:schemeClr val="tx2"/>
              </a:buClr>
              <a:buSzPct val="120000"/>
              <a:buFont typeface="Arial" charset="0"/>
              <a:buChar char="–"/>
              <a:defRPr sz="1600">
                <a:latin typeface="Calibri" pitchFamily="34" charset="0"/>
                <a:cs typeface="Calibri" pitchFamily="34" charset="0"/>
              </a:defRPr>
            </a:lvl3pPr>
            <a:lvl4pPr marL="614168" lvl="3" indent="-155526" defTabSz="895065" eaLnBrk="0" hangingPunct="0">
              <a:buClr>
                <a:schemeClr val="tx2"/>
              </a:buClr>
              <a:buSzPct val="120000"/>
              <a:buFont typeface="Arial" charset="0"/>
              <a:buChar char="▫"/>
              <a:defRPr sz="1600">
                <a:latin typeface="Calibri" pitchFamily="34" charset="0"/>
                <a:cs typeface="Calibri" pitchFamily="34" charset="0"/>
              </a:defRPr>
            </a:lvl4pPr>
            <a:lvl5pPr marL="745888" lvl="4" indent="-130134" defTabSz="895065" eaLnBrk="0" hangingPunct="0">
              <a:buClr>
                <a:schemeClr val="tx2"/>
              </a:buClr>
              <a:buSzPct val="89000"/>
              <a:buFont typeface="Arial" charset="0"/>
              <a:buChar char="-"/>
              <a:defRPr sz="1600">
                <a:latin typeface="Calibri" pitchFamily="34" charset="0"/>
                <a:cs typeface="Calibri" pitchFamily="34" charset="0"/>
              </a:defRPr>
            </a:lvl5pPr>
            <a:lvl6pPr marL="1202942" indent="-130134" defTabSz="895065" fontAlgn="base">
              <a:spcBef>
                <a:spcPct val="0"/>
              </a:spcBef>
              <a:spcAft>
                <a:spcPct val="0"/>
              </a:spcAft>
              <a:buClr>
                <a:schemeClr val="tx2"/>
              </a:buClr>
              <a:buSzPct val="89000"/>
              <a:buFont typeface="Arial" pitchFamily="34" charset="0"/>
              <a:buChar char="-"/>
              <a:defRPr sz="1600">
                <a:latin typeface="+mn-lt"/>
              </a:defRPr>
            </a:lvl6pPr>
            <a:lvl7pPr marL="1659998" indent="-130134" defTabSz="895065" fontAlgn="base">
              <a:spcBef>
                <a:spcPct val="0"/>
              </a:spcBef>
              <a:spcAft>
                <a:spcPct val="0"/>
              </a:spcAft>
              <a:buClr>
                <a:schemeClr val="tx2"/>
              </a:buClr>
              <a:buSzPct val="89000"/>
              <a:buFont typeface="Arial" pitchFamily="34" charset="0"/>
              <a:buChar char="-"/>
              <a:defRPr sz="1600">
                <a:latin typeface="+mn-lt"/>
              </a:defRPr>
            </a:lvl7pPr>
            <a:lvl8pPr marL="2117052" indent="-130134" defTabSz="895065" fontAlgn="base">
              <a:spcBef>
                <a:spcPct val="0"/>
              </a:spcBef>
              <a:spcAft>
                <a:spcPct val="0"/>
              </a:spcAft>
              <a:buClr>
                <a:schemeClr val="tx2"/>
              </a:buClr>
              <a:buSzPct val="89000"/>
              <a:buFont typeface="Arial" pitchFamily="34" charset="0"/>
              <a:buChar char="-"/>
              <a:defRPr sz="1600">
                <a:latin typeface="+mn-lt"/>
              </a:defRPr>
            </a:lvl8pPr>
            <a:lvl9pPr marL="2574106" indent="-130134" defTabSz="895065" fontAlgn="base">
              <a:spcBef>
                <a:spcPct val="0"/>
              </a:spcBef>
              <a:spcAft>
                <a:spcPct val="0"/>
              </a:spcAft>
              <a:buClr>
                <a:schemeClr val="tx2"/>
              </a:buClr>
              <a:buSzPct val="89000"/>
              <a:buFont typeface="Arial" pitchFamily="34" charset="0"/>
              <a:buChar char="-"/>
              <a:defRPr sz="1600">
                <a:latin typeface="+mn-lt"/>
              </a:defRPr>
            </a:lvl9pPr>
          </a:lstStyle>
          <a:p>
            <a:pPr lvl="1">
              <a:spcBef>
                <a:spcPts val="612"/>
              </a:spcBef>
            </a:pPr>
            <a:r>
              <a:rPr lang="en-US" sz="1400" dirty="0"/>
              <a:t>Inclusion of English in Prerna &amp; Prayas</a:t>
            </a:r>
          </a:p>
          <a:p>
            <a:pPr lvl="1">
              <a:spcBef>
                <a:spcPts val="612"/>
              </a:spcBef>
            </a:pPr>
            <a:r>
              <a:rPr lang="en-US" sz="1400" dirty="0"/>
              <a:t>Revision of SDP</a:t>
            </a:r>
          </a:p>
        </p:txBody>
      </p:sp>
      <p:sp>
        <p:nvSpPr>
          <p:cNvPr id="138" name="TextBox 137"/>
          <p:cNvSpPr txBox="1">
            <a:spLocks/>
          </p:cNvSpPr>
          <p:nvPr/>
        </p:nvSpPr>
        <p:spPr>
          <a:xfrm>
            <a:off x="6512199" y="5334881"/>
            <a:ext cx="2189896" cy="723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lvl="0" indent="0" defTabSz="895065" eaLnBrk="0" hangingPunct="0">
              <a:buClr>
                <a:schemeClr val="tx2"/>
              </a:buClr>
              <a:defRPr sz="1600">
                <a:latin typeface="Calibri" pitchFamily="34" charset="0"/>
                <a:cs typeface="Calibri" pitchFamily="34" charset="0"/>
              </a:defRPr>
            </a:lvl1pPr>
            <a:lvl2pPr marL="193614" lvl="1" indent="-192027" defTabSz="895065" eaLnBrk="0" hangingPunct="0">
              <a:buClr>
                <a:schemeClr val="tx2"/>
              </a:buClr>
              <a:buSzPct val="125000"/>
              <a:buFont typeface="Arial" charset="0"/>
              <a:buChar char="▪"/>
              <a:defRPr sz="1600">
                <a:latin typeface="Calibri" pitchFamily="34" charset="0"/>
                <a:cs typeface="Calibri" pitchFamily="34" charset="0"/>
              </a:defRPr>
            </a:lvl2pPr>
            <a:lvl3pPr marL="457053" lvl="2" indent="-261854" defTabSz="895065" eaLnBrk="0" hangingPunct="0">
              <a:buClr>
                <a:schemeClr val="tx2"/>
              </a:buClr>
              <a:buSzPct val="120000"/>
              <a:buFont typeface="Arial" charset="0"/>
              <a:buChar char="–"/>
              <a:defRPr sz="1600">
                <a:latin typeface="Calibri" pitchFamily="34" charset="0"/>
                <a:cs typeface="Calibri" pitchFamily="34" charset="0"/>
              </a:defRPr>
            </a:lvl3pPr>
            <a:lvl4pPr marL="614168" lvl="3" indent="-155526" defTabSz="895065" eaLnBrk="0" hangingPunct="0">
              <a:buClr>
                <a:schemeClr val="tx2"/>
              </a:buClr>
              <a:buSzPct val="120000"/>
              <a:buFont typeface="Arial" charset="0"/>
              <a:buChar char="▫"/>
              <a:defRPr sz="1600">
                <a:latin typeface="Calibri" pitchFamily="34" charset="0"/>
                <a:cs typeface="Calibri" pitchFamily="34" charset="0"/>
              </a:defRPr>
            </a:lvl4pPr>
            <a:lvl5pPr marL="745888" lvl="4" indent="-130134" defTabSz="895065" eaLnBrk="0" hangingPunct="0">
              <a:buClr>
                <a:schemeClr val="tx2"/>
              </a:buClr>
              <a:buSzPct val="89000"/>
              <a:buFont typeface="Arial" charset="0"/>
              <a:buChar char="-"/>
              <a:defRPr sz="1600">
                <a:latin typeface="Calibri" pitchFamily="34" charset="0"/>
                <a:cs typeface="Calibri" pitchFamily="34" charset="0"/>
              </a:defRPr>
            </a:lvl5pPr>
            <a:lvl6pPr marL="1202942" indent="-130134" defTabSz="895065" fontAlgn="base">
              <a:spcBef>
                <a:spcPct val="0"/>
              </a:spcBef>
              <a:spcAft>
                <a:spcPct val="0"/>
              </a:spcAft>
              <a:buClr>
                <a:schemeClr val="tx2"/>
              </a:buClr>
              <a:buSzPct val="89000"/>
              <a:buFont typeface="Arial" pitchFamily="34" charset="0"/>
              <a:buChar char="-"/>
              <a:defRPr sz="1600">
                <a:latin typeface="+mn-lt"/>
              </a:defRPr>
            </a:lvl6pPr>
            <a:lvl7pPr marL="1659998" indent="-130134" defTabSz="895065" fontAlgn="base">
              <a:spcBef>
                <a:spcPct val="0"/>
              </a:spcBef>
              <a:spcAft>
                <a:spcPct val="0"/>
              </a:spcAft>
              <a:buClr>
                <a:schemeClr val="tx2"/>
              </a:buClr>
              <a:buSzPct val="89000"/>
              <a:buFont typeface="Arial" pitchFamily="34" charset="0"/>
              <a:buChar char="-"/>
              <a:defRPr sz="1600">
                <a:latin typeface="+mn-lt"/>
              </a:defRPr>
            </a:lvl7pPr>
            <a:lvl8pPr marL="2117052" indent="-130134" defTabSz="895065" fontAlgn="base">
              <a:spcBef>
                <a:spcPct val="0"/>
              </a:spcBef>
              <a:spcAft>
                <a:spcPct val="0"/>
              </a:spcAft>
              <a:buClr>
                <a:schemeClr val="tx2"/>
              </a:buClr>
              <a:buSzPct val="89000"/>
              <a:buFont typeface="Arial" pitchFamily="34" charset="0"/>
              <a:buChar char="-"/>
              <a:defRPr sz="1600">
                <a:latin typeface="+mn-lt"/>
              </a:defRPr>
            </a:lvl8pPr>
            <a:lvl9pPr marL="2574106" indent="-130134" defTabSz="895065" fontAlgn="base">
              <a:spcBef>
                <a:spcPct val="0"/>
              </a:spcBef>
              <a:spcAft>
                <a:spcPct val="0"/>
              </a:spcAft>
              <a:buClr>
                <a:schemeClr val="tx2"/>
              </a:buClr>
              <a:buSzPct val="89000"/>
              <a:buFont typeface="Arial" pitchFamily="34" charset="0"/>
              <a:buChar char="-"/>
              <a:defRPr sz="1600">
                <a:latin typeface="+mn-lt"/>
              </a:defRPr>
            </a:lvl9pPr>
          </a:lstStyle>
          <a:p>
            <a:pPr lvl="1">
              <a:spcBef>
                <a:spcPts val="612"/>
              </a:spcBef>
            </a:pPr>
            <a:r>
              <a:rPr lang="en-US" sz="1400" dirty="0"/>
              <a:t>Framework of rating ready</a:t>
            </a:r>
          </a:p>
          <a:p>
            <a:pPr lvl="1">
              <a:spcBef>
                <a:spcPts val="612"/>
              </a:spcBef>
            </a:pPr>
            <a:r>
              <a:rPr lang="en-US" sz="1400" dirty="0"/>
              <a:t>Rating to be revised annually</a:t>
            </a:r>
          </a:p>
        </p:txBody>
      </p:sp>
      <p:sp>
        <p:nvSpPr>
          <p:cNvPr id="139" name="TextBox 138"/>
          <p:cNvSpPr txBox="1">
            <a:spLocks/>
          </p:cNvSpPr>
          <p:nvPr/>
        </p:nvSpPr>
        <p:spPr>
          <a:xfrm>
            <a:off x="6527496" y="4484460"/>
            <a:ext cx="1884408" cy="50783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lvl="0" indent="0" defTabSz="895065" eaLnBrk="0" hangingPunct="0">
              <a:buClr>
                <a:schemeClr val="tx2"/>
              </a:buClr>
              <a:defRPr sz="1600">
                <a:latin typeface="Calibri" pitchFamily="34" charset="0"/>
                <a:cs typeface="Calibri" pitchFamily="34" charset="0"/>
              </a:defRPr>
            </a:lvl1pPr>
            <a:lvl2pPr marL="193614" lvl="1" indent="-192027" defTabSz="895065" eaLnBrk="0" hangingPunct="0">
              <a:buClr>
                <a:schemeClr val="tx2"/>
              </a:buClr>
              <a:buSzPct val="125000"/>
              <a:buFont typeface="Arial" charset="0"/>
              <a:buChar char="▪"/>
              <a:defRPr sz="1600">
                <a:latin typeface="Calibri" pitchFamily="34" charset="0"/>
                <a:cs typeface="Calibri" pitchFamily="34" charset="0"/>
              </a:defRPr>
            </a:lvl2pPr>
            <a:lvl3pPr marL="457053" lvl="2" indent="-261854" defTabSz="895065" eaLnBrk="0" hangingPunct="0">
              <a:buClr>
                <a:schemeClr val="tx2"/>
              </a:buClr>
              <a:buSzPct val="120000"/>
              <a:buFont typeface="Arial" charset="0"/>
              <a:buChar char="–"/>
              <a:defRPr sz="1600">
                <a:latin typeface="Calibri" pitchFamily="34" charset="0"/>
                <a:cs typeface="Calibri" pitchFamily="34" charset="0"/>
              </a:defRPr>
            </a:lvl3pPr>
            <a:lvl4pPr marL="614168" lvl="3" indent="-155526" defTabSz="895065" eaLnBrk="0" hangingPunct="0">
              <a:buClr>
                <a:schemeClr val="tx2"/>
              </a:buClr>
              <a:buSzPct val="120000"/>
              <a:buFont typeface="Arial" charset="0"/>
              <a:buChar char="▫"/>
              <a:defRPr sz="1600">
                <a:latin typeface="Calibri" pitchFamily="34" charset="0"/>
                <a:cs typeface="Calibri" pitchFamily="34" charset="0"/>
              </a:defRPr>
            </a:lvl4pPr>
            <a:lvl5pPr marL="745888" lvl="4" indent="-130134" defTabSz="895065" eaLnBrk="0" hangingPunct="0">
              <a:buClr>
                <a:schemeClr val="tx2"/>
              </a:buClr>
              <a:buSzPct val="89000"/>
              <a:buFont typeface="Arial" charset="0"/>
              <a:buChar char="-"/>
              <a:defRPr sz="1600">
                <a:latin typeface="Calibri" pitchFamily="34" charset="0"/>
                <a:cs typeface="Calibri" pitchFamily="34" charset="0"/>
              </a:defRPr>
            </a:lvl5pPr>
            <a:lvl6pPr marL="1202942" indent="-130134" defTabSz="895065" fontAlgn="base">
              <a:spcBef>
                <a:spcPct val="0"/>
              </a:spcBef>
              <a:spcAft>
                <a:spcPct val="0"/>
              </a:spcAft>
              <a:buClr>
                <a:schemeClr val="tx2"/>
              </a:buClr>
              <a:buSzPct val="89000"/>
              <a:buFont typeface="Arial" pitchFamily="34" charset="0"/>
              <a:buChar char="-"/>
              <a:defRPr sz="1600">
                <a:latin typeface="+mn-lt"/>
              </a:defRPr>
            </a:lvl6pPr>
            <a:lvl7pPr marL="1659998" indent="-130134" defTabSz="895065" fontAlgn="base">
              <a:spcBef>
                <a:spcPct val="0"/>
              </a:spcBef>
              <a:spcAft>
                <a:spcPct val="0"/>
              </a:spcAft>
              <a:buClr>
                <a:schemeClr val="tx2"/>
              </a:buClr>
              <a:buSzPct val="89000"/>
              <a:buFont typeface="Arial" pitchFamily="34" charset="0"/>
              <a:buChar char="-"/>
              <a:defRPr sz="1600">
                <a:latin typeface="+mn-lt"/>
              </a:defRPr>
            </a:lvl7pPr>
            <a:lvl8pPr marL="2117052" indent="-130134" defTabSz="895065" fontAlgn="base">
              <a:spcBef>
                <a:spcPct val="0"/>
              </a:spcBef>
              <a:spcAft>
                <a:spcPct val="0"/>
              </a:spcAft>
              <a:buClr>
                <a:schemeClr val="tx2"/>
              </a:buClr>
              <a:buSzPct val="89000"/>
              <a:buFont typeface="Arial" pitchFamily="34" charset="0"/>
              <a:buChar char="-"/>
              <a:defRPr sz="1600">
                <a:latin typeface="+mn-lt"/>
              </a:defRPr>
            </a:lvl8pPr>
            <a:lvl9pPr marL="2574106" indent="-130134" defTabSz="895065" fontAlgn="base">
              <a:spcBef>
                <a:spcPct val="0"/>
              </a:spcBef>
              <a:spcAft>
                <a:spcPct val="0"/>
              </a:spcAft>
              <a:buClr>
                <a:schemeClr val="tx2"/>
              </a:buClr>
              <a:buSzPct val="89000"/>
              <a:buFont typeface="Arial" pitchFamily="34" charset="0"/>
              <a:buChar char="-"/>
              <a:defRPr sz="1600">
                <a:latin typeface="+mn-lt"/>
              </a:defRPr>
            </a:lvl9pPr>
          </a:lstStyle>
          <a:p>
            <a:pPr lvl="1">
              <a:spcBef>
                <a:spcPts val="612"/>
              </a:spcBef>
            </a:pPr>
            <a:r>
              <a:rPr lang="en-US" sz="1400" dirty="0"/>
              <a:t>Filling teacher vacancy</a:t>
            </a:r>
          </a:p>
          <a:p>
            <a:pPr lvl="1">
              <a:spcBef>
                <a:spcPts val="612"/>
              </a:spcBef>
            </a:pPr>
            <a:r>
              <a:rPr lang="en-US" sz="1400" dirty="0"/>
              <a:t>Civil repairs of schools</a:t>
            </a:r>
          </a:p>
        </p:txBody>
      </p:sp>
      <p:sp>
        <p:nvSpPr>
          <p:cNvPr id="140" name="TextBox 139"/>
          <p:cNvSpPr txBox="1">
            <a:spLocks/>
          </p:cNvSpPr>
          <p:nvPr/>
        </p:nvSpPr>
        <p:spPr>
          <a:xfrm>
            <a:off x="6499144" y="3435288"/>
            <a:ext cx="1899704" cy="93871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lvl="0" indent="0" defTabSz="895065" eaLnBrk="0" hangingPunct="0">
              <a:buClr>
                <a:schemeClr val="tx2"/>
              </a:buClr>
              <a:defRPr sz="1600">
                <a:latin typeface="Calibri" pitchFamily="34" charset="0"/>
                <a:cs typeface="Calibri" pitchFamily="34" charset="0"/>
              </a:defRPr>
            </a:lvl1pPr>
            <a:lvl2pPr marL="193614" lvl="1" indent="-192027" defTabSz="895065" eaLnBrk="0" hangingPunct="0">
              <a:buClr>
                <a:schemeClr val="tx2"/>
              </a:buClr>
              <a:buSzPct val="125000"/>
              <a:buFont typeface="Arial" charset="0"/>
              <a:buChar char="▪"/>
              <a:defRPr sz="1600">
                <a:latin typeface="Calibri" pitchFamily="34" charset="0"/>
                <a:cs typeface="Calibri" pitchFamily="34" charset="0"/>
              </a:defRPr>
            </a:lvl2pPr>
            <a:lvl3pPr marL="457053" lvl="2" indent="-261854" defTabSz="895065" eaLnBrk="0" hangingPunct="0">
              <a:buClr>
                <a:schemeClr val="tx2"/>
              </a:buClr>
              <a:buSzPct val="120000"/>
              <a:buFont typeface="Arial" charset="0"/>
              <a:buChar char="–"/>
              <a:defRPr sz="1600">
                <a:latin typeface="Calibri" pitchFamily="34" charset="0"/>
                <a:cs typeface="Calibri" pitchFamily="34" charset="0"/>
              </a:defRPr>
            </a:lvl3pPr>
            <a:lvl4pPr marL="614168" lvl="3" indent="-155526" defTabSz="895065" eaLnBrk="0" hangingPunct="0">
              <a:buClr>
                <a:schemeClr val="tx2"/>
              </a:buClr>
              <a:buSzPct val="120000"/>
              <a:buFont typeface="Arial" charset="0"/>
              <a:buChar char="▫"/>
              <a:defRPr sz="1600">
                <a:latin typeface="Calibri" pitchFamily="34" charset="0"/>
                <a:cs typeface="Calibri" pitchFamily="34" charset="0"/>
              </a:defRPr>
            </a:lvl4pPr>
            <a:lvl5pPr marL="745888" lvl="4" indent="-130134" defTabSz="895065" eaLnBrk="0" hangingPunct="0">
              <a:buClr>
                <a:schemeClr val="tx2"/>
              </a:buClr>
              <a:buSzPct val="89000"/>
              <a:buFont typeface="Arial" charset="0"/>
              <a:buChar char="-"/>
              <a:defRPr sz="1600">
                <a:latin typeface="Calibri" pitchFamily="34" charset="0"/>
                <a:cs typeface="Calibri" pitchFamily="34" charset="0"/>
              </a:defRPr>
            </a:lvl5pPr>
            <a:lvl6pPr marL="1202942" indent="-130134" defTabSz="895065" fontAlgn="base">
              <a:spcBef>
                <a:spcPct val="0"/>
              </a:spcBef>
              <a:spcAft>
                <a:spcPct val="0"/>
              </a:spcAft>
              <a:buClr>
                <a:schemeClr val="tx2"/>
              </a:buClr>
              <a:buSzPct val="89000"/>
              <a:buFont typeface="Arial" pitchFamily="34" charset="0"/>
              <a:buChar char="-"/>
              <a:defRPr sz="1600">
                <a:latin typeface="+mn-lt"/>
              </a:defRPr>
            </a:lvl6pPr>
            <a:lvl7pPr marL="1659998" indent="-130134" defTabSz="895065" fontAlgn="base">
              <a:spcBef>
                <a:spcPct val="0"/>
              </a:spcBef>
              <a:spcAft>
                <a:spcPct val="0"/>
              </a:spcAft>
              <a:buClr>
                <a:schemeClr val="tx2"/>
              </a:buClr>
              <a:buSzPct val="89000"/>
              <a:buFont typeface="Arial" pitchFamily="34" charset="0"/>
              <a:buChar char="-"/>
              <a:defRPr sz="1600">
                <a:latin typeface="+mn-lt"/>
              </a:defRPr>
            </a:lvl7pPr>
            <a:lvl8pPr marL="2117052" indent="-130134" defTabSz="895065" fontAlgn="base">
              <a:spcBef>
                <a:spcPct val="0"/>
              </a:spcBef>
              <a:spcAft>
                <a:spcPct val="0"/>
              </a:spcAft>
              <a:buClr>
                <a:schemeClr val="tx2"/>
              </a:buClr>
              <a:buSzPct val="89000"/>
              <a:buFont typeface="Arial" pitchFamily="34" charset="0"/>
              <a:buChar char="-"/>
              <a:defRPr sz="1600">
                <a:latin typeface="+mn-lt"/>
              </a:defRPr>
            </a:lvl8pPr>
            <a:lvl9pPr marL="2574106" indent="-130134" defTabSz="895065" fontAlgn="base">
              <a:spcBef>
                <a:spcPct val="0"/>
              </a:spcBef>
              <a:spcAft>
                <a:spcPct val="0"/>
              </a:spcAft>
              <a:buClr>
                <a:schemeClr val="tx2"/>
              </a:buClr>
              <a:buSzPct val="89000"/>
              <a:buFont typeface="Arial" pitchFamily="34" charset="0"/>
              <a:buChar char="-"/>
              <a:defRPr sz="1600">
                <a:latin typeface="+mn-lt"/>
              </a:defRPr>
            </a:lvl9pPr>
          </a:lstStyle>
          <a:p>
            <a:pPr lvl="1">
              <a:spcBef>
                <a:spcPts val="612"/>
              </a:spcBef>
            </a:pPr>
            <a:r>
              <a:rPr lang="en-US" sz="1400" dirty="0"/>
              <a:t>District officials to resolve school issues</a:t>
            </a:r>
          </a:p>
          <a:p>
            <a:pPr lvl="1">
              <a:spcBef>
                <a:spcPts val="612"/>
              </a:spcBef>
            </a:pPr>
            <a:r>
              <a:rPr lang="en-US" sz="1400" dirty="0"/>
              <a:t>Showcase notice to laggard officers</a:t>
            </a:r>
          </a:p>
        </p:txBody>
      </p:sp>
      <p:sp>
        <p:nvSpPr>
          <p:cNvPr id="208" name="TextBox 207"/>
          <p:cNvSpPr txBox="1"/>
          <p:nvPr/>
        </p:nvSpPr>
        <p:spPr>
          <a:xfrm>
            <a:off x="288844" y="1383609"/>
            <a:ext cx="2895402"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n-GB"/>
            </a:defPPr>
            <a:lvl1pPr marL="0" lvl="0" indent="0" algn="ctr" defTabSz="895065" eaLnBrk="0" hangingPunct="0">
              <a:buClr>
                <a:schemeClr val="tx2"/>
              </a:buClr>
              <a:defRPr sz="1600" b="1">
                <a:solidFill>
                  <a:srgbClr val="000000"/>
                </a:solidFill>
                <a:latin typeface="Calibri" pitchFamily="34" charset="0"/>
                <a:cs typeface="Calibri" pitchFamily="34" charset="0"/>
              </a:defRPr>
            </a:lvl1pPr>
            <a:lvl2pPr marL="193614" lvl="1" indent="-192027" defTabSz="895065" eaLnBrk="0" hangingPunct="0">
              <a:buClr>
                <a:schemeClr val="tx2"/>
              </a:buClr>
              <a:buSzPct val="125000"/>
              <a:buFont typeface="Arial" charset="0"/>
              <a:buChar char="▪"/>
              <a:defRPr sz="1600">
                <a:latin typeface="Calibri" pitchFamily="34" charset="0"/>
                <a:cs typeface="Calibri" pitchFamily="34" charset="0"/>
              </a:defRPr>
            </a:lvl2pPr>
            <a:lvl3pPr marL="457053" lvl="2" indent="-261854" defTabSz="895065" eaLnBrk="0" hangingPunct="0">
              <a:buClr>
                <a:schemeClr val="tx2"/>
              </a:buClr>
              <a:buSzPct val="120000"/>
              <a:buFont typeface="Arial" charset="0"/>
              <a:buChar char="–"/>
              <a:defRPr sz="1600">
                <a:latin typeface="Calibri" pitchFamily="34" charset="0"/>
                <a:cs typeface="Calibri" pitchFamily="34" charset="0"/>
              </a:defRPr>
            </a:lvl3pPr>
            <a:lvl4pPr marL="614168" lvl="3" indent="-155526" defTabSz="895065" eaLnBrk="0" hangingPunct="0">
              <a:buClr>
                <a:schemeClr val="tx2"/>
              </a:buClr>
              <a:buSzPct val="120000"/>
              <a:buFont typeface="Arial" charset="0"/>
              <a:buChar char="▫"/>
              <a:defRPr sz="1600">
                <a:latin typeface="Calibri" pitchFamily="34" charset="0"/>
                <a:cs typeface="Calibri" pitchFamily="34" charset="0"/>
              </a:defRPr>
            </a:lvl4pPr>
            <a:lvl5pPr marL="745888" lvl="4" indent="-130134" defTabSz="895065" eaLnBrk="0" hangingPunct="0">
              <a:buClr>
                <a:schemeClr val="tx2"/>
              </a:buClr>
              <a:buSzPct val="89000"/>
              <a:buFont typeface="Arial" charset="0"/>
              <a:buChar char="-"/>
              <a:defRPr sz="1600">
                <a:latin typeface="Calibri" pitchFamily="34" charset="0"/>
                <a:cs typeface="Calibri" pitchFamily="34" charset="0"/>
              </a:defRPr>
            </a:lvl5pPr>
            <a:lvl6pPr marL="1202942" indent="-130134" defTabSz="895065" fontAlgn="base">
              <a:spcBef>
                <a:spcPct val="0"/>
              </a:spcBef>
              <a:spcAft>
                <a:spcPct val="0"/>
              </a:spcAft>
              <a:buClr>
                <a:schemeClr val="tx2"/>
              </a:buClr>
              <a:buSzPct val="89000"/>
              <a:buFont typeface="Arial" pitchFamily="34" charset="0"/>
              <a:buChar char="-"/>
              <a:defRPr sz="1600">
                <a:latin typeface="+mn-lt"/>
              </a:defRPr>
            </a:lvl6pPr>
            <a:lvl7pPr marL="1659998" indent="-130134" defTabSz="895065" fontAlgn="base">
              <a:spcBef>
                <a:spcPct val="0"/>
              </a:spcBef>
              <a:spcAft>
                <a:spcPct val="0"/>
              </a:spcAft>
              <a:buClr>
                <a:schemeClr val="tx2"/>
              </a:buClr>
              <a:buSzPct val="89000"/>
              <a:buFont typeface="Arial" pitchFamily="34" charset="0"/>
              <a:buChar char="-"/>
              <a:defRPr sz="1600">
                <a:latin typeface="+mn-lt"/>
              </a:defRPr>
            </a:lvl7pPr>
            <a:lvl8pPr marL="2117052" indent="-130134" defTabSz="895065" fontAlgn="base">
              <a:spcBef>
                <a:spcPct val="0"/>
              </a:spcBef>
              <a:spcAft>
                <a:spcPct val="0"/>
              </a:spcAft>
              <a:buClr>
                <a:schemeClr val="tx2"/>
              </a:buClr>
              <a:buSzPct val="89000"/>
              <a:buFont typeface="Arial" pitchFamily="34" charset="0"/>
              <a:buChar char="-"/>
              <a:defRPr sz="1600">
                <a:latin typeface="+mn-lt"/>
              </a:defRPr>
            </a:lvl8pPr>
            <a:lvl9pPr marL="2574106" indent="-130134" defTabSz="895065" fontAlgn="base">
              <a:spcBef>
                <a:spcPct val="0"/>
              </a:spcBef>
              <a:spcAft>
                <a:spcPct val="0"/>
              </a:spcAft>
              <a:buClr>
                <a:schemeClr val="tx2"/>
              </a:buClr>
              <a:buSzPct val="89000"/>
              <a:buFont typeface="Arial" pitchFamily="34" charset="0"/>
              <a:buChar char="-"/>
              <a:defRPr sz="1600">
                <a:latin typeface="+mn-lt"/>
              </a:defRPr>
            </a:lvl9pPr>
          </a:lstStyle>
          <a:p>
            <a:pPr algn="l"/>
            <a:r>
              <a:rPr lang="en-GB" sz="1800" dirty="0"/>
              <a:t>Leveraging data backed</a:t>
            </a:r>
          </a:p>
          <a:p>
            <a:pPr algn="l"/>
            <a:r>
              <a:rPr lang="en-GB" sz="1800" dirty="0"/>
              <a:t>reviews for decision making</a:t>
            </a:r>
          </a:p>
        </p:txBody>
      </p:sp>
      <p:grpSp>
        <p:nvGrpSpPr>
          <p:cNvPr id="3" name="Group 208"/>
          <p:cNvGrpSpPr/>
          <p:nvPr/>
        </p:nvGrpSpPr>
        <p:grpSpPr>
          <a:xfrm rot="16200000">
            <a:off x="3081966" y="1462242"/>
            <a:ext cx="350153" cy="338847"/>
            <a:chOff x="988341" y="2324917"/>
            <a:chExt cx="928008" cy="505836"/>
          </a:xfrm>
        </p:grpSpPr>
        <p:sp>
          <p:nvSpPr>
            <p:cNvPr id="210" name="Chevron 209"/>
            <p:cNvSpPr/>
            <p:nvPr/>
          </p:nvSpPr>
          <p:spPr bwMode="auto">
            <a:xfrm rot="5400000">
              <a:off x="1285299" y="2199703"/>
              <a:ext cx="334092" cy="928008"/>
            </a:xfrm>
            <a:prstGeom prst="chevron">
              <a:avLst>
                <a:gd name="adj" fmla="val 46092"/>
              </a:avLst>
            </a:prstGeom>
            <a:solidFill>
              <a:srgbClr val="FF6900"/>
            </a:soli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GB" sz="1600" b="1" dirty="0">
                <a:solidFill>
                  <a:schemeClr val="bg1"/>
                </a:solidFill>
                <a:latin typeface="Calibri" pitchFamily="34" charset="0"/>
                <a:cs typeface="Calibri" pitchFamily="34" charset="0"/>
              </a:endParaRPr>
            </a:p>
          </p:txBody>
        </p:sp>
        <p:sp>
          <p:nvSpPr>
            <p:cNvPr id="211" name="Chevron 210"/>
            <p:cNvSpPr/>
            <p:nvPr/>
          </p:nvSpPr>
          <p:spPr bwMode="auto">
            <a:xfrm rot="5400000">
              <a:off x="1325491" y="2099408"/>
              <a:ext cx="253708" cy="704726"/>
            </a:xfrm>
            <a:prstGeom prst="chevron">
              <a:avLst>
                <a:gd name="adj" fmla="val 46092"/>
              </a:avLst>
            </a:prstGeom>
            <a:solidFill>
              <a:schemeClr val="accent3">
                <a:lumMod val="60000"/>
                <a:lumOff val="40000"/>
              </a:schemeClr>
            </a:soli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GB" sz="1600" b="1" dirty="0">
                <a:solidFill>
                  <a:schemeClr val="bg1"/>
                </a:solidFill>
                <a:latin typeface="Calibri" pitchFamily="34" charset="0"/>
                <a:cs typeface="Calibri" pitchFamily="34" charset="0"/>
              </a:endParaRPr>
            </a:p>
          </p:txBody>
        </p:sp>
      </p:grpSp>
      <p:cxnSp>
        <p:nvCxnSpPr>
          <p:cNvPr id="4" name="Elbow Connector 3"/>
          <p:cNvCxnSpPr/>
          <p:nvPr/>
        </p:nvCxnSpPr>
        <p:spPr bwMode="auto">
          <a:xfrm flipH="1" flipV="1">
            <a:off x="304800" y="3581400"/>
            <a:ext cx="8662119" cy="36731"/>
          </a:xfrm>
          <a:prstGeom prst="bentConnector5">
            <a:avLst>
              <a:gd name="adj1" fmla="val -1457"/>
              <a:gd name="adj2" fmla="val -7091322"/>
              <a:gd name="adj3" fmla="val 101827"/>
            </a:avLst>
          </a:prstGeom>
          <a:solidFill>
            <a:schemeClr val="bg1"/>
          </a:solidFill>
          <a:ln w="25400" cap="flat" cmpd="sng" algn="ctr">
            <a:solidFill>
              <a:schemeClr val="folHlink"/>
            </a:solidFill>
            <a:prstDash val="solid"/>
            <a:round/>
            <a:headEnd type="none" w="med" len="med"/>
            <a:tailEnd type="triangle" w="med" len="med"/>
          </a:ln>
          <a:effectLst/>
        </p:spPr>
      </p:cxnSp>
    </p:spTree>
    <p:extLst>
      <p:ext uri="{BB962C8B-B14F-4D97-AF65-F5344CB8AC3E}">
        <p14:creationId xmlns="" xmlns:p14="http://schemas.microsoft.com/office/powerpoint/2010/main" val="2143259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1621" y="1621"/>
          <a:ext cx="1619" cy="1619"/>
        </p:xfrm>
        <a:graphic>
          <a:graphicData uri="http://schemas.openxmlformats.org/presentationml/2006/ole">
            <p:oleObj spid="_x0000_s52226" name="think-cell Slide" r:id="rId5" imgW="360" imgH="360" progId="">
              <p:embed/>
            </p:oleObj>
          </a:graphicData>
        </a:graphic>
      </p:graphicFrame>
      <p:pic>
        <p:nvPicPr>
          <p:cNvPr id="3581956" name="Picture 4" descr="Image result"/>
          <p:cNvPicPr>
            <a:picLocks noChangeArrowheads="1"/>
          </p:cNvPicPr>
          <p:nvPr/>
        </p:nvPicPr>
        <p:blipFill rotWithShape="1">
          <a:blip r:embed="rId6">
            <a:duotone>
              <a:schemeClr val="bg2">
                <a:shade val="45000"/>
                <a:satMod val="135000"/>
              </a:schemeClr>
              <a:prstClr val="white"/>
            </a:duotone>
            <a:extLst>
              <a:ext uri="{28A0092B-C50C-407E-A947-70E740481C1C}">
                <a14:useLocalDpi xmlns="" xmlns:a14="http://schemas.microsoft.com/office/drawing/2010/main" val="0"/>
              </a:ext>
            </a:extLst>
          </a:blip>
          <a:srcRect t="20231"/>
          <a:stretch/>
        </p:blipFill>
        <p:spPr bwMode="auto">
          <a:xfrm>
            <a:off x="9493" y="1188868"/>
            <a:ext cx="9125015" cy="510200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a:spLocks/>
          </p:cNvSpPr>
          <p:nvPr/>
        </p:nvSpPr>
        <p:spPr bwMode="auto">
          <a:xfrm>
            <a:off x="9493" y="1188868"/>
            <a:ext cx="9125015" cy="5102002"/>
          </a:xfrm>
          <a:prstGeom prst="rect">
            <a:avLst/>
          </a:prstGeom>
          <a:solidFill>
            <a:schemeClr val="bg1">
              <a:lumMod val="65000"/>
              <a:alpha val="50000"/>
            </a:schemeClr>
          </a:solidFill>
          <a:ln w="19050" cap="flat" cmpd="sng" algn="ctr">
            <a:noFill/>
            <a:prstDash val="solid"/>
            <a:round/>
            <a:headEnd type="none" w="med" len="med"/>
            <a:tailEnd type="none" w="med" len="med"/>
          </a:ln>
          <a:effectLst/>
        </p:spPr>
        <p:txBody>
          <a:bodyPr vert="horz" wrap="square" lIns="73462" tIns="73462" rIns="73462" bIns="73462" numCol="1" rtlCol="0" anchor="ctr" anchorCtr="0" compatLnSpc="1">
            <a:prstTxWarp prst="textNoShape">
              <a:avLst/>
            </a:prstTxWarp>
          </a:bodyPr>
          <a:lstStyle/>
          <a:p>
            <a:pPr defTabSz="932962" fontAlgn="base">
              <a:spcBef>
                <a:spcPct val="0"/>
              </a:spcBef>
              <a:spcAft>
                <a:spcPct val="0"/>
              </a:spcAft>
            </a:pPr>
            <a:endParaRPr lang="en-GB" sz="1600" b="1" dirty="0">
              <a:solidFill>
                <a:schemeClr val="bg1"/>
              </a:solidFill>
              <a:latin typeface="Calibri" pitchFamily="34" charset="0"/>
              <a:cs typeface="Calibri" pitchFamily="34" charset="0"/>
            </a:endParaRPr>
          </a:p>
        </p:txBody>
      </p:sp>
      <p:sp>
        <p:nvSpPr>
          <p:cNvPr id="2" name="Title 1"/>
          <p:cNvSpPr>
            <a:spLocks noGrp="1"/>
          </p:cNvSpPr>
          <p:nvPr>
            <p:ph type="title"/>
          </p:nvPr>
        </p:nvSpPr>
        <p:spPr>
          <a:xfrm>
            <a:off x="121492" y="152400"/>
            <a:ext cx="8108108" cy="609398"/>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US" dirty="0" smtClean="0">
                <a:solidFill>
                  <a:schemeClr val="accent3">
                    <a:lumMod val="75000"/>
                  </a:schemeClr>
                </a:solidFill>
              </a:rPr>
              <a:t>Next steps: </a:t>
            </a:r>
            <a:r>
              <a:rPr lang="en-US" dirty="0" smtClean="0">
                <a:solidFill>
                  <a:srgbClr val="002060"/>
                </a:solidFill>
              </a:rPr>
              <a:t>There </a:t>
            </a:r>
            <a:r>
              <a:rPr lang="en-US" dirty="0">
                <a:solidFill>
                  <a:srgbClr val="002060"/>
                </a:solidFill>
              </a:rPr>
              <a:t>are four new focus areas which will further strengthen the review and monitoring initiative in the coming months </a:t>
            </a:r>
          </a:p>
        </p:txBody>
      </p:sp>
      <p:sp>
        <p:nvSpPr>
          <p:cNvPr id="4" name="Rectangle 3"/>
          <p:cNvSpPr/>
          <p:nvPr/>
        </p:nvSpPr>
        <p:spPr bwMode="auto">
          <a:xfrm>
            <a:off x="157580" y="1807636"/>
            <a:ext cx="2061344" cy="3782104"/>
          </a:xfrm>
          <a:prstGeom prst="rect">
            <a:avLst/>
          </a:prstGeom>
          <a:solidFill>
            <a:schemeClr val="bg1">
              <a:alpha val="80000"/>
            </a:schemeClr>
          </a:solidFill>
          <a:ln w="19050" cap="flat" cmpd="sng" algn="ctr">
            <a:noFill/>
            <a:prstDash val="solid"/>
            <a:round/>
            <a:headEnd type="none" w="med" len="med"/>
            <a:tailEnd type="none" w="med" len="med"/>
          </a:ln>
          <a:effectLst/>
        </p:spPr>
        <p:txBody>
          <a:bodyPr vert="horz" wrap="square" lIns="73462" tIns="73462" rIns="73462" bIns="73462" numCol="1" rtlCol="0" anchor="ctr" anchorCtr="0" compatLnSpc="1">
            <a:prstTxWarp prst="textNoShape">
              <a:avLst/>
            </a:prstTxWarp>
          </a:bodyPr>
          <a:lstStyle/>
          <a:p>
            <a:pPr defTabSz="932962" fontAlgn="base">
              <a:spcBef>
                <a:spcPct val="0"/>
              </a:spcBef>
              <a:spcAft>
                <a:spcPct val="0"/>
              </a:spcAft>
            </a:pPr>
            <a:endParaRPr lang="en-GB" sz="1600" b="1" dirty="0">
              <a:solidFill>
                <a:schemeClr val="bg1"/>
              </a:solidFill>
              <a:latin typeface="Calibri" pitchFamily="34" charset="0"/>
              <a:cs typeface="Calibri" pitchFamily="34" charset="0"/>
            </a:endParaRPr>
          </a:p>
        </p:txBody>
      </p:sp>
      <p:sp>
        <p:nvSpPr>
          <p:cNvPr id="7" name="Rectangle 6"/>
          <p:cNvSpPr/>
          <p:nvPr/>
        </p:nvSpPr>
        <p:spPr bwMode="auto">
          <a:xfrm>
            <a:off x="2390211" y="1807636"/>
            <a:ext cx="2061344" cy="3782104"/>
          </a:xfrm>
          <a:prstGeom prst="rect">
            <a:avLst/>
          </a:prstGeom>
          <a:solidFill>
            <a:schemeClr val="bg1">
              <a:alpha val="80000"/>
            </a:schemeClr>
          </a:solidFill>
          <a:ln w="19050" cap="flat" cmpd="sng" algn="ctr">
            <a:noFill/>
            <a:prstDash val="solid"/>
            <a:round/>
            <a:headEnd type="none" w="med" len="med"/>
            <a:tailEnd type="none" w="med" len="med"/>
          </a:ln>
          <a:effectLst/>
        </p:spPr>
        <p:txBody>
          <a:bodyPr vert="horz" wrap="square" lIns="73462" tIns="73462" rIns="73462" bIns="73462" numCol="1" rtlCol="0" anchor="ctr" anchorCtr="0" compatLnSpc="1">
            <a:prstTxWarp prst="textNoShape">
              <a:avLst/>
            </a:prstTxWarp>
          </a:bodyPr>
          <a:lstStyle/>
          <a:p>
            <a:pPr defTabSz="932962" fontAlgn="base">
              <a:spcBef>
                <a:spcPct val="0"/>
              </a:spcBef>
              <a:spcAft>
                <a:spcPct val="0"/>
              </a:spcAft>
            </a:pPr>
            <a:endParaRPr lang="en-GB" sz="1600" b="1" dirty="0">
              <a:solidFill>
                <a:schemeClr val="bg1"/>
              </a:solidFill>
              <a:latin typeface="Calibri" pitchFamily="34" charset="0"/>
              <a:cs typeface="Calibri" pitchFamily="34" charset="0"/>
            </a:endParaRPr>
          </a:p>
        </p:txBody>
      </p:sp>
      <p:sp>
        <p:nvSpPr>
          <p:cNvPr id="8" name="Rectangle 7"/>
          <p:cNvSpPr/>
          <p:nvPr/>
        </p:nvSpPr>
        <p:spPr bwMode="auto">
          <a:xfrm>
            <a:off x="4622842" y="1807636"/>
            <a:ext cx="2061344" cy="3782104"/>
          </a:xfrm>
          <a:prstGeom prst="rect">
            <a:avLst/>
          </a:prstGeom>
          <a:solidFill>
            <a:schemeClr val="bg1">
              <a:alpha val="80000"/>
            </a:schemeClr>
          </a:solidFill>
          <a:ln w="19050" cap="flat" cmpd="sng" algn="ctr">
            <a:noFill/>
            <a:prstDash val="solid"/>
            <a:round/>
            <a:headEnd type="none" w="med" len="med"/>
            <a:tailEnd type="none" w="med" len="med"/>
          </a:ln>
          <a:effectLst/>
        </p:spPr>
        <p:txBody>
          <a:bodyPr vert="horz" wrap="square" lIns="73462" tIns="73462" rIns="73462" bIns="73462" numCol="1" rtlCol="0" anchor="ctr" anchorCtr="0" compatLnSpc="1">
            <a:prstTxWarp prst="textNoShape">
              <a:avLst/>
            </a:prstTxWarp>
          </a:bodyPr>
          <a:lstStyle/>
          <a:p>
            <a:pPr defTabSz="932962" fontAlgn="base">
              <a:spcBef>
                <a:spcPct val="0"/>
              </a:spcBef>
              <a:spcAft>
                <a:spcPct val="0"/>
              </a:spcAft>
            </a:pPr>
            <a:endParaRPr lang="en-GB" sz="1600" b="1" dirty="0">
              <a:solidFill>
                <a:schemeClr val="bg1"/>
              </a:solidFill>
              <a:latin typeface="Calibri" pitchFamily="34" charset="0"/>
              <a:cs typeface="Calibri" pitchFamily="34" charset="0"/>
            </a:endParaRPr>
          </a:p>
        </p:txBody>
      </p:sp>
      <p:sp>
        <p:nvSpPr>
          <p:cNvPr id="9" name="Rectangle 8"/>
          <p:cNvSpPr/>
          <p:nvPr/>
        </p:nvSpPr>
        <p:spPr bwMode="auto">
          <a:xfrm>
            <a:off x="6855474" y="1807636"/>
            <a:ext cx="2061344" cy="3782104"/>
          </a:xfrm>
          <a:prstGeom prst="rect">
            <a:avLst/>
          </a:prstGeom>
          <a:solidFill>
            <a:schemeClr val="bg1">
              <a:alpha val="80000"/>
            </a:schemeClr>
          </a:solidFill>
          <a:ln w="19050" cap="flat" cmpd="sng" algn="ctr">
            <a:noFill/>
            <a:prstDash val="solid"/>
            <a:round/>
            <a:headEnd type="none" w="med" len="med"/>
            <a:tailEnd type="none" w="med" len="med"/>
          </a:ln>
          <a:effectLst/>
        </p:spPr>
        <p:txBody>
          <a:bodyPr vert="horz" wrap="square" lIns="73462" tIns="73462" rIns="73462" bIns="73462" numCol="1" rtlCol="0" anchor="ctr" anchorCtr="0" compatLnSpc="1">
            <a:prstTxWarp prst="textNoShape">
              <a:avLst/>
            </a:prstTxWarp>
          </a:bodyPr>
          <a:lstStyle/>
          <a:p>
            <a:pPr defTabSz="932962" fontAlgn="base">
              <a:spcBef>
                <a:spcPct val="0"/>
              </a:spcBef>
              <a:spcAft>
                <a:spcPct val="0"/>
              </a:spcAft>
            </a:pPr>
            <a:endParaRPr lang="en-GB" sz="1600" b="1" dirty="0">
              <a:solidFill>
                <a:schemeClr val="bg1"/>
              </a:solidFill>
              <a:latin typeface="Calibri" pitchFamily="34" charset="0"/>
              <a:cs typeface="Calibri" pitchFamily="34" charset="0"/>
            </a:endParaRPr>
          </a:p>
        </p:txBody>
      </p:sp>
      <p:sp>
        <p:nvSpPr>
          <p:cNvPr id="12" name="TextBox 11"/>
          <p:cNvSpPr txBox="1">
            <a:spLocks/>
          </p:cNvSpPr>
          <p:nvPr/>
        </p:nvSpPr>
        <p:spPr>
          <a:xfrm>
            <a:off x="256443" y="3557904"/>
            <a:ext cx="1863618" cy="104644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lvl="0" indent="0" defTabSz="895065" eaLnBrk="0" hangingPunct="0">
              <a:buClr>
                <a:schemeClr val="tx2"/>
              </a:buClr>
              <a:defRPr sz="1600">
                <a:latin typeface="Calibri" pitchFamily="34" charset="0"/>
                <a:cs typeface="Calibri" pitchFamily="34" charset="0"/>
              </a:defRPr>
            </a:lvl1pPr>
            <a:lvl2pPr marL="193614" lvl="1" indent="-192027" defTabSz="895065" eaLnBrk="0" hangingPunct="0">
              <a:buClr>
                <a:schemeClr val="tx2"/>
              </a:buClr>
              <a:buSzPct val="125000"/>
              <a:buFont typeface="Arial" charset="0"/>
              <a:buChar char="▪"/>
              <a:defRPr sz="1600">
                <a:latin typeface="Calibri" pitchFamily="34" charset="0"/>
                <a:cs typeface="Calibri" pitchFamily="34" charset="0"/>
              </a:defRPr>
            </a:lvl2pPr>
            <a:lvl3pPr marL="457053" lvl="2" indent="-261854" defTabSz="895065" eaLnBrk="0" hangingPunct="0">
              <a:buClr>
                <a:schemeClr val="tx2"/>
              </a:buClr>
              <a:buSzPct val="120000"/>
              <a:buFont typeface="Arial" charset="0"/>
              <a:buChar char="–"/>
              <a:defRPr sz="1600">
                <a:latin typeface="Calibri" pitchFamily="34" charset="0"/>
                <a:cs typeface="Calibri" pitchFamily="34" charset="0"/>
              </a:defRPr>
            </a:lvl3pPr>
            <a:lvl4pPr marL="614168" lvl="3" indent="-155526" defTabSz="895065" eaLnBrk="0" hangingPunct="0">
              <a:buClr>
                <a:schemeClr val="tx2"/>
              </a:buClr>
              <a:buSzPct val="120000"/>
              <a:buFont typeface="Arial" charset="0"/>
              <a:buChar char="▫"/>
              <a:defRPr sz="1600">
                <a:latin typeface="Calibri" pitchFamily="34" charset="0"/>
                <a:cs typeface="Calibri" pitchFamily="34" charset="0"/>
              </a:defRPr>
            </a:lvl4pPr>
            <a:lvl5pPr marL="745888" lvl="4" indent="-130134" defTabSz="895065" eaLnBrk="0" hangingPunct="0">
              <a:buClr>
                <a:schemeClr val="tx2"/>
              </a:buClr>
              <a:buSzPct val="89000"/>
              <a:buFont typeface="Arial" charset="0"/>
              <a:buChar char="-"/>
              <a:defRPr sz="1600">
                <a:latin typeface="Calibri" pitchFamily="34" charset="0"/>
                <a:cs typeface="Calibri" pitchFamily="34" charset="0"/>
              </a:defRPr>
            </a:lvl5pPr>
            <a:lvl6pPr marL="1202942" indent="-130134" defTabSz="895065" fontAlgn="base">
              <a:spcBef>
                <a:spcPct val="0"/>
              </a:spcBef>
              <a:spcAft>
                <a:spcPct val="0"/>
              </a:spcAft>
              <a:buClr>
                <a:schemeClr val="tx2"/>
              </a:buClr>
              <a:buSzPct val="89000"/>
              <a:buFont typeface="Arial" pitchFamily="34" charset="0"/>
              <a:buChar char="-"/>
              <a:defRPr sz="1600">
                <a:latin typeface="+mn-lt"/>
              </a:defRPr>
            </a:lvl6pPr>
            <a:lvl7pPr marL="1659998" indent="-130134" defTabSz="895065" fontAlgn="base">
              <a:spcBef>
                <a:spcPct val="0"/>
              </a:spcBef>
              <a:spcAft>
                <a:spcPct val="0"/>
              </a:spcAft>
              <a:buClr>
                <a:schemeClr val="tx2"/>
              </a:buClr>
              <a:buSzPct val="89000"/>
              <a:buFont typeface="Arial" pitchFamily="34" charset="0"/>
              <a:buChar char="-"/>
              <a:defRPr sz="1600">
                <a:latin typeface="+mn-lt"/>
              </a:defRPr>
            </a:lvl7pPr>
            <a:lvl8pPr marL="2117052" indent="-130134" defTabSz="895065" fontAlgn="base">
              <a:spcBef>
                <a:spcPct val="0"/>
              </a:spcBef>
              <a:spcAft>
                <a:spcPct val="0"/>
              </a:spcAft>
              <a:buClr>
                <a:schemeClr val="tx2"/>
              </a:buClr>
              <a:buSzPct val="89000"/>
              <a:buFont typeface="Arial" pitchFamily="34" charset="0"/>
              <a:buChar char="-"/>
              <a:defRPr sz="1600">
                <a:latin typeface="+mn-lt"/>
              </a:defRPr>
            </a:lvl8pPr>
            <a:lvl9pPr marL="2574106" indent="-130134" defTabSz="895065" fontAlgn="base">
              <a:spcBef>
                <a:spcPct val="0"/>
              </a:spcBef>
              <a:spcAft>
                <a:spcPct val="0"/>
              </a:spcAft>
              <a:buClr>
                <a:schemeClr val="tx2"/>
              </a:buClr>
              <a:buSzPct val="89000"/>
              <a:buFont typeface="Arial" pitchFamily="34" charset="0"/>
              <a:buChar char="-"/>
              <a:defRPr sz="1600">
                <a:latin typeface="+mn-lt"/>
              </a:defRPr>
            </a:lvl9pPr>
          </a:lstStyle>
          <a:p>
            <a:pPr algn="ctr"/>
            <a:r>
              <a:rPr lang="en-US" sz="1700" dirty="0">
                <a:solidFill>
                  <a:srgbClr val="000000"/>
                </a:solidFill>
              </a:rPr>
              <a:t>Move to mobile application from OMR based review and monitoring</a:t>
            </a:r>
            <a:endParaRPr lang="en-US" sz="1700" dirty="0"/>
          </a:p>
        </p:txBody>
      </p:sp>
      <p:sp>
        <p:nvSpPr>
          <p:cNvPr id="13" name="TextBox 12"/>
          <p:cNvSpPr txBox="1">
            <a:spLocks/>
          </p:cNvSpPr>
          <p:nvPr/>
        </p:nvSpPr>
        <p:spPr>
          <a:xfrm>
            <a:off x="2489075" y="3557904"/>
            <a:ext cx="1708444" cy="104644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lvl="0" indent="0" defTabSz="895065" eaLnBrk="0" hangingPunct="0">
              <a:buClr>
                <a:schemeClr val="tx2"/>
              </a:buClr>
              <a:defRPr sz="1600">
                <a:latin typeface="Calibri" pitchFamily="34" charset="0"/>
                <a:cs typeface="Calibri" pitchFamily="34" charset="0"/>
              </a:defRPr>
            </a:lvl1pPr>
            <a:lvl2pPr marL="193614" lvl="1" indent="-192027" defTabSz="895065" eaLnBrk="0" hangingPunct="0">
              <a:buClr>
                <a:schemeClr val="tx2"/>
              </a:buClr>
              <a:buSzPct val="125000"/>
              <a:buFont typeface="Arial" charset="0"/>
              <a:buChar char="▪"/>
              <a:defRPr sz="1600">
                <a:latin typeface="Calibri" pitchFamily="34" charset="0"/>
                <a:cs typeface="Calibri" pitchFamily="34" charset="0"/>
              </a:defRPr>
            </a:lvl2pPr>
            <a:lvl3pPr marL="457053" lvl="2" indent="-261854" defTabSz="895065" eaLnBrk="0" hangingPunct="0">
              <a:buClr>
                <a:schemeClr val="tx2"/>
              </a:buClr>
              <a:buSzPct val="120000"/>
              <a:buFont typeface="Arial" charset="0"/>
              <a:buChar char="–"/>
              <a:defRPr sz="1600">
                <a:latin typeface="Calibri" pitchFamily="34" charset="0"/>
                <a:cs typeface="Calibri" pitchFamily="34" charset="0"/>
              </a:defRPr>
            </a:lvl3pPr>
            <a:lvl4pPr marL="614168" lvl="3" indent="-155526" defTabSz="895065" eaLnBrk="0" hangingPunct="0">
              <a:buClr>
                <a:schemeClr val="tx2"/>
              </a:buClr>
              <a:buSzPct val="120000"/>
              <a:buFont typeface="Arial" charset="0"/>
              <a:buChar char="▫"/>
              <a:defRPr sz="1600">
                <a:latin typeface="Calibri" pitchFamily="34" charset="0"/>
                <a:cs typeface="Calibri" pitchFamily="34" charset="0"/>
              </a:defRPr>
            </a:lvl4pPr>
            <a:lvl5pPr marL="745888" lvl="4" indent="-130134" defTabSz="895065" eaLnBrk="0" hangingPunct="0">
              <a:buClr>
                <a:schemeClr val="tx2"/>
              </a:buClr>
              <a:buSzPct val="89000"/>
              <a:buFont typeface="Arial" charset="0"/>
              <a:buChar char="-"/>
              <a:defRPr sz="1600">
                <a:latin typeface="Calibri" pitchFamily="34" charset="0"/>
                <a:cs typeface="Calibri" pitchFamily="34" charset="0"/>
              </a:defRPr>
            </a:lvl5pPr>
            <a:lvl6pPr marL="1202942" indent="-130134" defTabSz="895065" fontAlgn="base">
              <a:spcBef>
                <a:spcPct val="0"/>
              </a:spcBef>
              <a:spcAft>
                <a:spcPct val="0"/>
              </a:spcAft>
              <a:buClr>
                <a:schemeClr val="tx2"/>
              </a:buClr>
              <a:buSzPct val="89000"/>
              <a:buFont typeface="Arial" pitchFamily="34" charset="0"/>
              <a:buChar char="-"/>
              <a:defRPr sz="1600">
                <a:latin typeface="+mn-lt"/>
              </a:defRPr>
            </a:lvl6pPr>
            <a:lvl7pPr marL="1659998" indent="-130134" defTabSz="895065" fontAlgn="base">
              <a:spcBef>
                <a:spcPct val="0"/>
              </a:spcBef>
              <a:spcAft>
                <a:spcPct val="0"/>
              </a:spcAft>
              <a:buClr>
                <a:schemeClr val="tx2"/>
              </a:buClr>
              <a:buSzPct val="89000"/>
              <a:buFont typeface="Arial" pitchFamily="34" charset="0"/>
              <a:buChar char="-"/>
              <a:defRPr sz="1600">
                <a:latin typeface="+mn-lt"/>
              </a:defRPr>
            </a:lvl7pPr>
            <a:lvl8pPr marL="2117052" indent="-130134" defTabSz="895065" fontAlgn="base">
              <a:spcBef>
                <a:spcPct val="0"/>
              </a:spcBef>
              <a:spcAft>
                <a:spcPct val="0"/>
              </a:spcAft>
              <a:buClr>
                <a:schemeClr val="tx2"/>
              </a:buClr>
              <a:buSzPct val="89000"/>
              <a:buFont typeface="Arial" pitchFamily="34" charset="0"/>
              <a:buChar char="-"/>
              <a:defRPr sz="1600">
                <a:latin typeface="+mn-lt"/>
              </a:defRPr>
            </a:lvl8pPr>
            <a:lvl9pPr marL="2574106" indent="-130134" defTabSz="895065" fontAlgn="base">
              <a:spcBef>
                <a:spcPct val="0"/>
              </a:spcBef>
              <a:spcAft>
                <a:spcPct val="0"/>
              </a:spcAft>
              <a:buClr>
                <a:schemeClr val="tx2"/>
              </a:buClr>
              <a:buSzPct val="89000"/>
              <a:buFont typeface="Arial" pitchFamily="34" charset="0"/>
              <a:buChar char="-"/>
              <a:defRPr sz="1600">
                <a:latin typeface="+mn-lt"/>
              </a:defRPr>
            </a:lvl9pPr>
          </a:lstStyle>
          <a:p>
            <a:pPr algn="ctr"/>
            <a:r>
              <a:rPr lang="en-US" sz="1700" dirty="0">
                <a:solidFill>
                  <a:srgbClr val="000000"/>
                </a:solidFill>
              </a:rPr>
              <a:t>Involving District collector for district level meetings</a:t>
            </a:r>
            <a:endParaRPr lang="en-US" sz="1700" dirty="0"/>
          </a:p>
        </p:txBody>
      </p:sp>
      <p:sp>
        <p:nvSpPr>
          <p:cNvPr id="15" name="TextBox 14"/>
          <p:cNvSpPr txBox="1">
            <a:spLocks/>
          </p:cNvSpPr>
          <p:nvPr/>
        </p:nvSpPr>
        <p:spPr>
          <a:xfrm>
            <a:off x="4721705" y="3557904"/>
            <a:ext cx="1863618" cy="104644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lvl="0" indent="0" defTabSz="895065" eaLnBrk="0" hangingPunct="0">
              <a:buClr>
                <a:schemeClr val="tx2"/>
              </a:buClr>
              <a:defRPr sz="1600">
                <a:latin typeface="Calibri" pitchFamily="34" charset="0"/>
                <a:cs typeface="Calibri" pitchFamily="34" charset="0"/>
              </a:defRPr>
            </a:lvl1pPr>
            <a:lvl2pPr marL="193614" lvl="1" indent="-192027" defTabSz="895065" eaLnBrk="0" hangingPunct="0">
              <a:buClr>
                <a:schemeClr val="tx2"/>
              </a:buClr>
              <a:buSzPct val="125000"/>
              <a:buFont typeface="Arial" charset="0"/>
              <a:buChar char="▪"/>
              <a:defRPr sz="1600">
                <a:latin typeface="Calibri" pitchFamily="34" charset="0"/>
                <a:cs typeface="Calibri" pitchFamily="34" charset="0"/>
              </a:defRPr>
            </a:lvl2pPr>
            <a:lvl3pPr marL="457053" lvl="2" indent="-261854" defTabSz="895065" eaLnBrk="0" hangingPunct="0">
              <a:buClr>
                <a:schemeClr val="tx2"/>
              </a:buClr>
              <a:buSzPct val="120000"/>
              <a:buFont typeface="Arial" charset="0"/>
              <a:buChar char="–"/>
              <a:defRPr sz="1600">
                <a:latin typeface="Calibri" pitchFamily="34" charset="0"/>
                <a:cs typeface="Calibri" pitchFamily="34" charset="0"/>
              </a:defRPr>
            </a:lvl3pPr>
            <a:lvl4pPr marL="614168" lvl="3" indent="-155526" defTabSz="895065" eaLnBrk="0" hangingPunct="0">
              <a:buClr>
                <a:schemeClr val="tx2"/>
              </a:buClr>
              <a:buSzPct val="120000"/>
              <a:buFont typeface="Arial" charset="0"/>
              <a:buChar char="▫"/>
              <a:defRPr sz="1600">
                <a:latin typeface="Calibri" pitchFamily="34" charset="0"/>
                <a:cs typeface="Calibri" pitchFamily="34" charset="0"/>
              </a:defRPr>
            </a:lvl4pPr>
            <a:lvl5pPr marL="745888" lvl="4" indent="-130134" defTabSz="895065" eaLnBrk="0" hangingPunct="0">
              <a:buClr>
                <a:schemeClr val="tx2"/>
              </a:buClr>
              <a:buSzPct val="89000"/>
              <a:buFont typeface="Arial" charset="0"/>
              <a:buChar char="-"/>
              <a:defRPr sz="1600">
                <a:latin typeface="Calibri" pitchFamily="34" charset="0"/>
                <a:cs typeface="Calibri" pitchFamily="34" charset="0"/>
              </a:defRPr>
            </a:lvl5pPr>
            <a:lvl6pPr marL="1202942" indent="-130134" defTabSz="895065" fontAlgn="base">
              <a:spcBef>
                <a:spcPct val="0"/>
              </a:spcBef>
              <a:spcAft>
                <a:spcPct val="0"/>
              </a:spcAft>
              <a:buClr>
                <a:schemeClr val="tx2"/>
              </a:buClr>
              <a:buSzPct val="89000"/>
              <a:buFont typeface="Arial" pitchFamily="34" charset="0"/>
              <a:buChar char="-"/>
              <a:defRPr sz="1600">
                <a:latin typeface="+mn-lt"/>
              </a:defRPr>
            </a:lvl6pPr>
            <a:lvl7pPr marL="1659998" indent="-130134" defTabSz="895065" fontAlgn="base">
              <a:spcBef>
                <a:spcPct val="0"/>
              </a:spcBef>
              <a:spcAft>
                <a:spcPct val="0"/>
              </a:spcAft>
              <a:buClr>
                <a:schemeClr val="tx2"/>
              </a:buClr>
              <a:buSzPct val="89000"/>
              <a:buFont typeface="Arial" pitchFamily="34" charset="0"/>
              <a:buChar char="-"/>
              <a:defRPr sz="1600">
                <a:latin typeface="+mn-lt"/>
              </a:defRPr>
            </a:lvl7pPr>
            <a:lvl8pPr marL="2117052" indent="-130134" defTabSz="895065" fontAlgn="base">
              <a:spcBef>
                <a:spcPct val="0"/>
              </a:spcBef>
              <a:spcAft>
                <a:spcPct val="0"/>
              </a:spcAft>
              <a:buClr>
                <a:schemeClr val="tx2"/>
              </a:buClr>
              <a:buSzPct val="89000"/>
              <a:buFont typeface="Arial" pitchFamily="34" charset="0"/>
              <a:buChar char="-"/>
              <a:defRPr sz="1600">
                <a:latin typeface="+mn-lt"/>
              </a:defRPr>
            </a:lvl8pPr>
            <a:lvl9pPr marL="2574106" indent="-130134" defTabSz="895065" fontAlgn="base">
              <a:spcBef>
                <a:spcPct val="0"/>
              </a:spcBef>
              <a:spcAft>
                <a:spcPct val="0"/>
              </a:spcAft>
              <a:buClr>
                <a:schemeClr val="tx2"/>
              </a:buClr>
              <a:buSzPct val="89000"/>
              <a:buFont typeface="Arial" pitchFamily="34" charset="0"/>
              <a:buChar char="-"/>
              <a:defRPr sz="1600">
                <a:latin typeface="+mn-lt"/>
              </a:defRPr>
            </a:lvl9pPr>
          </a:lstStyle>
          <a:p>
            <a:pPr algn="ctr"/>
            <a:r>
              <a:rPr lang="en-US" sz="1700" dirty="0">
                <a:solidFill>
                  <a:srgbClr val="000000"/>
                </a:solidFill>
              </a:rPr>
              <a:t>Involving Head Teachers and Cluster Head Teachers in the review of schools</a:t>
            </a:r>
            <a:endParaRPr lang="en-US" sz="1700" dirty="0"/>
          </a:p>
        </p:txBody>
      </p:sp>
      <p:sp>
        <p:nvSpPr>
          <p:cNvPr id="16" name="TextBox 15"/>
          <p:cNvSpPr txBox="1">
            <a:spLocks/>
          </p:cNvSpPr>
          <p:nvPr/>
        </p:nvSpPr>
        <p:spPr>
          <a:xfrm>
            <a:off x="6954337" y="3557904"/>
            <a:ext cx="1863618" cy="183127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lvl="0" indent="0" defTabSz="895065" eaLnBrk="0" hangingPunct="0">
              <a:buClr>
                <a:schemeClr val="tx2"/>
              </a:buClr>
              <a:defRPr sz="1600">
                <a:latin typeface="Calibri" pitchFamily="34" charset="0"/>
                <a:cs typeface="Calibri" pitchFamily="34" charset="0"/>
              </a:defRPr>
            </a:lvl1pPr>
            <a:lvl2pPr marL="193614" lvl="1" indent="-192027" defTabSz="895065" eaLnBrk="0" hangingPunct="0">
              <a:buClr>
                <a:schemeClr val="tx2"/>
              </a:buClr>
              <a:buSzPct val="125000"/>
              <a:buFont typeface="Arial" charset="0"/>
              <a:buChar char="▪"/>
              <a:defRPr sz="1600">
                <a:latin typeface="Calibri" pitchFamily="34" charset="0"/>
                <a:cs typeface="Calibri" pitchFamily="34" charset="0"/>
              </a:defRPr>
            </a:lvl2pPr>
            <a:lvl3pPr marL="457053" lvl="2" indent="-261854" defTabSz="895065" eaLnBrk="0" hangingPunct="0">
              <a:buClr>
                <a:schemeClr val="tx2"/>
              </a:buClr>
              <a:buSzPct val="120000"/>
              <a:buFont typeface="Arial" charset="0"/>
              <a:buChar char="–"/>
              <a:defRPr sz="1600">
                <a:latin typeface="Calibri" pitchFamily="34" charset="0"/>
                <a:cs typeface="Calibri" pitchFamily="34" charset="0"/>
              </a:defRPr>
            </a:lvl3pPr>
            <a:lvl4pPr marL="614168" lvl="3" indent="-155526" defTabSz="895065" eaLnBrk="0" hangingPunct="0">
              <a:buClr>
                <a:schemeClr val="tx2"/>
              </a:buClr>
              <a:buSzPct val="120000"/>
              <a:buFont typeface="Arial" charset="0"/>
              <a:buChar char="▫"/>
              <a:defRPr sz="1600">
                <a:latin typeface="Calibri" pitchFamily="34" charset="0"/>
                <a:cs typeface="Calibri" pitchFamily="34" charset="0"/>
              </a:defRPr>
            </a:lvl4pPr>
            <a:lvl5pPr marL="745888" lvl="4" indent="-130134" defTabSz="895065" eaLnBrk="0" hangingPunct="0">
              <a:buClr>
                <a:schemeClr val="tx2"/>
              </a:buClr>
              <a:buSzPct val="89000"/>
              <a:buFont typeface="Arial" charset="0"/>
              <a:buChar char="-"/>
              <a:defRPr sz="1600">
                <a:latin typeface="Calibri" pitchFamily="34" charset="0"/>
                <a:cs typeface="Calibri" pitchFamily="34" charset="0"/>
              </a:defRPr>
            </a:lvl5pPr>
            <a:lvl6pPr marL="1202942" indent="-130134" defTabSz="895065" fontAlgn="base">
              <a:spcBef>
                <a:spcPct val="0"/>
              </a:spcBef>
              <a:spcAft>
                <a:spcPct val="0"/>
              </a:spcAft>
              <a:buClr>
                <a:schemeClr val="tx2"/>
              </a:buClr>
              <a:buSzPct val="89000"/>
              <a:buFont typeface="Arial" pitchFamily="34" charset="0"/>
              <a:buChar char="-"/>
              <a:defRPr sz="1600">
                <a:latin typeface="+mn-lt"/>
              </a:defRPr>
            </a:lvl6pPr>
            <a:lvl7pPr marL="1659998" indent="-130134" defTabSz="895065" fontAlgn="base">
              <a:spcBef>
                <a:spcPct val="0"/>
              </a:spcBef>
              <a:spcAft>
                <a:spcPct val="0"/>
              </a:spcAft>
              <a:buClr>
                <a:schemeClr val="tx2"/>
              </a:buClr>
              <a:buSzPct val="89000"/>
              <a:buFont typeface="Arial" pitchFamily="34" charset="0"/>
              <a:buChar char="-"/>
              <a:defRPr sz="1600">
                <a:latin typeface="+mn-lt"/>
              </a:defRPr>
            </a:lvl7pPr>
            <a:lvl8pPr marL="2117052" indent="-130134" defTabSz="895065" fontAlgn="base">
              <a:spcBef>
                <a:spcPct val="0"/>
              </a:spcBef>
              <a:spcAft>
                <a:spcPct val="0"/>
              </a:spcAft>
              <a:buClr>
                <a:schemeClr val="tx2"/>
              </a:buClr>
              <a:buSzPct val="89000"/>
              <a:buFont typeface="Arial" pitchFamily="34" charset="0"/>
              <a:buChar char="-"/>
              <a:defRPr sz="1600">
                <a:latin typeface="+mn-lt"/>
              </a:defRPr>
            </a:lvl8pPr>
            <a:lvl9pPr marL="2574106" indent="-130134" defTabSz="895065" fontAlgn="base">
              <a:spcBef>
                <a:spcPct val="0"/>
              </a:spcBef>
              <a:spcAft>
                <a:spcPct val="0"/>
              </a:spcAft>
              <a:buClr>
                <a:schemeClr val="tx2"/>
              </a:buClr>
              <a:buSzPct val="89000"/>
              <a:buFont typeface="Arial" pitchFamily="34" charset="0"/>
              <a:buChar char="-"/>
              <a:defRPr sz="1600">
                <a:latin typeface="+mn-lt"/>
              </a:defRPr>
            </a:lvl9pPr>
          </a:lstStyle>
          <a:p>
            <a:pPr algn="ctr"/>
            <a:r>
              <a:rPr lang="en-US" sz="1700" dirty="0">
                <a:solidFill>
                  <a:srgbClr val="000000"/>
                </a:solidFill>
              </a:rPr>
              <a:t>Strengthening the issue resolution loop by putting more focus on surprise visits and better compliance of action tracker</a:t>
            </a:r>
            <a:endParaRPr lang="en-US" sz="1700" dirty="0"/>
          </a:p>
        </p:txBody>
      </p:sp>
      <p:sp>
        <p:nvSpPr>
          <p:cNvPr id="53" name="Rectangle 52"/>
          <p:cNvSpPr/>
          <p:nvPr/>
        </p:nvSpPr>
        <p:spPr bwMode="auto">
          <a:xfrm>
            <a:off x="352344" y="3345745"/>
            <a:ext cx="1671815" cy="139946"/>
          </a:xfrm>
          <a:prstGeom prst="rect">
            <a:avLst/>
          </a:prstGeom>
          <a:gradFill flip="none" rotWithShape="1">
            <a:gsLst>
              <a:gs pos="0">
                <a:schemeClr val="bg1">
                  <a:alpha val="0"/>
                </a:schemeClr>
              </a:gs>
              <a:gs pos="28000">
                <a:schemeClr val="tx1">
                  <a:alpha val="50000"/>
                </a:schemeClr>
              </a:gs>
              <a:gs pos="100000">
                <a:schemeClr val="bg1">
                  <a:alpha val="0"/>
                </a:schemeClr>
              </a:gs>
            </a:gsLst>
            <a:lin ang="5400000" scaled="0"/>
            <a:tileRect/>
          </a:gradFill>
          <a:ln w="19050" cap="flat" cmpd="sng" algn="ctr">
            <a:noFill/>
            <a:prstDash val="solid"/>
            <a:round/>
            <a:headEnd type="none" w="med" len="med"/>
            <a:tailEnd type="none" w="med" len="med"/>
          </a:ln>
          <a:effectLst>
            <a:softEdge rad="63500"/>
          </a:effectLst>
        </p:spPr>
        <p:txBody>
          <a:bodyPr vert="horz" wrap="square" lIns="73462" tIns="73462" rIns="73462" bIns="73462" numCol="1" rtlCol="0" anchor="ctr" anchorCtr="0" compatLnSpc="1">
            <a:prstTxWarp prst="textNoShape">
              <a:avLst/>
            </a:prstTxWarp>
          </a:bodyPr>
          <a:lstStyle/>
          <a:p>
            <a:pPr algn="ctr" defTabSz="932962" fontAlgn="base">
              <a:spcBef>
                <a:spcPct val="0"/>
              </a:spcBef>
              <a:spcAft>
                <a:spcPct val="0"/>
              </a:spcAft>
            </a:pPr>
            <a:endParaRPr lang="en-GB" sz="1600" b="1" dirty="0">
              <a:solidFill>
                <a:schemeClr val="bg1"/>
              </a:solidFill>
              <a:latin typeface="Calibri" pitchFamily="34" charset="0"/>
              <a:cs typeface="Calibri" pitchFamily="34" charset="0"/>
            </a:endParaRPr>
          </a:p>
        </p:txBody>
      </p:sp>
      <p:sp>
        <p:nvSpPr>
          <p:cNvPr id="55" name="Rectangle 54"/>
          <p:cNvSpPr/>
          <p:nvPr/>
        </p:nvSpPr>
        <p:spPr bwMode="auto">
          <a:xfrm>
            <a:off x="2584975" y="3345745"/>
            <a:ext cx="1671815" cy="139946"/>
          </a:xfrm>
          <a:prstGeom prst="rect">
            <a:avLst/>
          </a:prstGeom>
          <a:gradFill flip="none" rotWithShape="1">
            <a:gsLst>
              <a:gs pos="0">
                <a:schemeClr val="bg1">
                  <a:alpha val="0"/>
                </a:schemeClr>
              </a:gs>
              <a:gs pos="28000">
                <a:schemeClr val="tx1">
                  <a:alpha val="50000"/>
                </a:schemeClr>
              </a:gs>
              <a:gs pos="100000">
                <a:schemeClr val="bg1">
                  <a:alpha val="0"/>
                </a:schemeClr>
              </a:gs>
            </a:gsLst>
            <a:lin ang="5400000" scaled="0"/>
            <a:tileRect/>
          </a:gradFill>
          <a:ln w="19050" cap="flat" cmpd="sng" algn="ctr">
            <a:noFill/>
            <a:prstDash val="solid"/>
            <a:round/>
            <a:headEnd type="none" w="med" len="med"/>
            <a:tailEnd type="none" w="med" len="med"/>
          </a:ln>
          <a:effectLst>
            <a:softEdge rad="63500"/>
          </a:effectLst>
        </p:spPr>
        <p:txBody>
          <a:bodyPr vert="horz" wrap="square" lIns="73462" tIns="73462" rIns="73462" bIns="73462" numCol="1" rtlCol="0" anchor="ctr" anchorCtr="0" compatLnSpc="1">
            <a:prstTxWarp prst="textNoShape">
              <a:avLst/>
            </a:prstTxWarp>
          </a:bodyPr>
          <a:lstStyle/>
          <a:p>
            <a:pPr algn="ctr" defTabSz="932962" fontAlgn="base">
              <a:spcBef>
                <a:spcPct val="0"/>
              </a:spcBef>
              <a:spcAft>
                <a:spcPct val="0"/>
              </a:spcAft>
            </a:pPr>
            <a:endParaRPr lang="en-GB" sz="1600" b="1" dirty="0">
              <a:solidFill>
                <a:schemeClr val="bg1"/>
              </a:solidFill>
              <a:latin typeface="Calibri" pitchFamily="34" charset="0"/>
              <a:cs typeface="Calibri" pitchFamily="34" charset="0"/>
            </a:endParaRPr>
          </a:p>
        </p:txBody>
      </p:sp>
      <p:sp>
        <p:nvSpPr>
          <p:cNvPr id="56" name="Rectangle 55"/>
          <p:cNvSpPr/>
          <p:nvPr/>
        </p:nvSpPr>
        <p:spPr bwMode="auto">
          <a:xfrm>
            <a:off x="4817606" y="3345745"/>
            <a:ext cx="1671815" cy="139946"/>
          </a:xfrm>
          <a:prstGeom prst="rect">
            <a:avLst/>
          </a:prstGeom>
          <a:gradFill flip="none" rotWithShape="1">
            <a:gsLst>
              <a:gs pos="0">
                <a:schemeClr val="bg1">
                  <a:alpha val="0"/>
                </a:schemeClr>
              </a:gs>
              <a:gs pos="28000">
                <a:schemeClr val="tx1">
                  <a:alpha val="50000"/>
                </a:schemeClr>
              </a:gs>
              <a:gs pos="100000">
                <a:schemeClr val="bg1">
                  <a:alpha val="0"/>
                </a:schemeClr>
              </a:gs>
            </a:gsLst>
            <a:lin ang="5400000" scaled="0"/>
            <a:tileRect/>
          </a:gradFill>
          <a:ln w="19050" cap="flat" cmpd="sng" algn="ctr">
            <a:noFill/>
            <a:prstDash val="solid"/>
            <a:round/>
            <a:headEnd type="none" w="med" len="med"/>
            <a:tailEnd type="none" w="med" len="med"/>
          </a:ln>
          <a:effectLst>
            <a:softEdge rad="63500"/>
          </a:effectLst>
        </p:spPr>
        <p:txBody>
          <a:bodyPr vert="horz" wrap="square" lIns="73462" tIns="73462" rIns="73462" bIns="73462" numCol="1" rtlCol="0" anchor="ctr" anchorCtr="0" compatLnSpc="1">
            <a:prstTxWarp prst="textNoShape">
              <a:avLst/>
            </a:prstTxWarp>
          </a:bodyPr>
          <a:lstStyle/>
          <a:p>
            <a:pPr algn="ctr" defTabSz="932962" fontAlgn="base">
              <a:spcBef>
                <a:spcPct val="0"/>
              </a:spcBef>
              <a:spcAft>
                <a:spcPct val="0"/>
              </a:spcAft>
            </a:pPr>
            <a:endParaRPr lang="en-GB" sz="1600" b="1" dirty="0">
              <a:solidFill>
                <a:schemeClr val="bg1"/>
              </a:solidFill>
              <a:latin typeface="Calibri" pitchFamily="34" charset="0"/>
              <a:cs typeface="Calibri" pitchFamily="34" charset="0"/>
            </a:endParaRPr>
          </a:p>
        </p:txBody>
      </p:sp>
      <p:sp>
        <p:nvSpPr>
          <p:cNvPr id="57" name="Rectangle 56"/>
          <p:cNvSpPr/>
          <p:nvPr/>
        </p:nvSpPr>
        <p:spPr bwMode="auto">
          <a:xfrm>
            <a:off x="7050238" y="3345745"/>
            <a:ext cx="1671815" cy="139946"/>
          </a:xfrm>
          <a:prstGeom prst="rect">
            <a:avLst/>
          </a:prstGeom>
          <a:gradFill flip="none" rotWithShape="1">
            <a:gsLst>
              <a:gs pos="0">
                <a:schemeClr val="bg1">
                  <a:alpha val="0"/>
                </a:schemeClr>
              </a:gs>
              <a:gs pos="28000">
                <a:schemeClr val="tx1">
                  <a:alpha val="50000"/>
                </a:schemeClr>
              </a:gs>
              <a:gs pos="100000">
                <a:schemeClr val="bg1">
                  <a:alpha val="0"/>
                </a:schemeClr>
              </a:gs>
            </a:gsLst>
            <a:lin ang="5400000" scaled="0"/>
            <a:tileRect/>
          </a:gradFill>
          <a:ln w="19050" cap="flat" cmpd="sng" algn="ctr">
            <a:noFill/>
            <a:prstDash val="solid"/>
            <a:round/>
            <a:headEnd type="none" w="med" len="med"/>
            <a:tailEnd type="none" w="med" len="med"/>
          </a:ln>
          <a:effectLst>
            <a:softEdge rad="63500"/>
          </a:effectLst>
        </p:spPr>
        <p:txBody>
          <a:bodyPr vert="horz" wrap="square" lIns="73462" tIns="73462" rIns="73462" bIns="73462" numCol="1" rtlCol="0" anchor="ctr" anchorCtr="0" compatLnSpc="1">
            <a:prstTxWarp prst="textNoShape">
              <a:avLst/>
            </a:prstTxWarp>
          </a:bodyPr>
          <a:lstStyle/>
          <a:p>
            <a:pPr algn="ctr" defTabSz="932962" fontAlgn="base">
              <a:spcBef>
                <a:spcPct val="0"/>
              </a:spcBef>
              <a:spcAft>
                <a:spcPct val="0"/>
              </a:spcAft>
            </a:pPr>
            <a:endParaRPr lang="en-GB" sz="1600" b="1" dirty="0">
              <a:solidFill>
                <a:schemeClr val="bg1"/>
              </a:solidFill>
              <a:latin typeface="Calibri" pitchFamily="34" charset="0"/>
              <a:cs typeface="Calibri" pitchFamily="34" charset="0"/>
            </a:endParaRPr>
          </a:p>
        </p:txBody>
      </p:sp>
      <p:pic>
        <p:nvPicPr>
          <p:cNvPr id="15371" name="Picture 11"/>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78894" y="2018049"/>
            <a:ext cx="1149906" cy="11499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72" name="Picture 12"/>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792470" y="2036457"/>
            <a:ext cx="1256826" cy="12401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73" name="Picture 13"/>
          <p:cNvPicPr>
            <a:picLocks noChangeAspect="1" noChangeArrowheads="1"/>
          </p:cNvPicPr>
          <p:nvPr/>
        </p:nvPicPr>
        <p:blipFill>
          <a:blip r:embed="rId9">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011416" y="1992404"/>
            <a:ext cx="1284196" cy="1284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75" name="Picture 15"/>
          <p:cNvPicPr>
            <a:picLocks noChangeAspect="1" noChangeArrowheads="1"/>
          </p:cNvPicPr>
          <p:nvPr/>
        </p:nvPicPr>
        <p:blipFill>
          <a:blip r:embed="rId10">
            <a:duotone>
              <a:schemeClr val="bg2">
                <a:shade val="45000"/>
                <a:satMod val="135000"/>
              </a:schemeClr>
              <a:prstClr val="white"/>
            </a:duotone>
            <a:extLst>
              <a:ext uri="{BEBA8EAE-BF5A-486C-A8C5-ECC9F3942E4B}">
                <a14:imgProps xmlns="" xmlns:a14="http://schemas.microsoft.com/office/drawing/2010/main">
                  <a14:imgLayer r:embed="">
                    <a14:imgEffect>
                      <a14:backgroundRemoval t="0" b="100000" l="0" r="100000">
                        <a14:foregroundMark x1="54222" y1="28444" x2="54222" y2="28444"/>
                        <a14:foregroundMark x1="59556" y1="55111" x2="59556" y2="55111"/>
                      </a14:backgroundRemoval>
                    </a14:imgEffect>
                  </a14:imgLayer>
                </a14:imgProps>
              </a:ext>
              <a:ext uri="{28A0092B-C50C-407E-A947-70E740481C1C}">
                <a14:useLocalDpi xmlns="" xmlns:a14="http://schemas.microsoft.com/office/drawing/2010/main" val="0"/>
              </a:ext>
            </a:extLst>
          </a:blip>
          <a:srcRect/>
          <a:stretch>
            <a:fillRect/>
          </a:stretch>
        </p:blipFill>
        <p:spPr bwMode="auto">
          <a:xfrm flipH="1">
            <a:off x="7391400" y="2043914"/>
            <a:ext cx="1182352" cy="1071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74" name="Picture 14"/>
          <p:cNvPicPr>
            <a:picLocks noChangeAspect="1" noChangeArrowheads="1"/>
          </p:cNvPicPr>
          <p:nvPr/>
        </p:nvPicPr>
        <p:blipFill>
          <a:blip r:embed="rId11">
            <a:duotone>
              <a:schemeClr val="accent6">
                <a:shade val="45000"/>
                <a:satMod val="135000"/>
              </a:schemeClr>
              <a:prstClr val="white"/>
            </a:duotone>
            <a:extLst>
              <a:ext uri="{BEBA8EAE-BF5A-486C-A8C5-ECC9F3942E4B}">
                <a14:imgProps xmlns="" xmlns:a14="http://schemas.microsoft.com/office/drawing/2010/main">
                  <a14:imgLayer r:embed="">
                    <a14:imgEffect>
                      <a14:backgroundRemoval t="1527" b="100000" l="0" r="98776">
                        <a14:backgroundMark x1="27755" y1="44275" x2="27755" y2="44275"/>
                        <a14:backgroundMark x1="92245" y1="36641" x2="92245" y2="36641"/>
                        <a14:backgroundMark x1="60816" y1="30534" x2="60816" y2="30534"/>
                        <a14:backgroundMark x1="26939" y1="78626" x2="26939" y2="78626"/>
                      </a14:backgroundRemoval>
                    </a14:imgEffect>
                  </a14:imgLayer>
                </a14:imgProps>
              </a:ext>
              <a:ext uri="{28A0092B-C50C-407E-A947-70E740481C1C}">
                <a14:useLocalDpi xmlns="" xmlns:a14="http://schemas.microsoft.com/office/drawing/2010/main" val="0"/>
              </a:ext>
            </a:extLst>
          </a:blip>
          <a:srcRect/>
          <a:stretch>
            <a:fillRect/>
          </a:stretch>
        </p:blipFill>
        <p:spPr bwMode="auto">
          <a:xfrm rot="20710410">
            <a:off x="7128783" y="2006356"/>
            <a:ext cx="1486062" cy="755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16858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8" y="85897"/>
            <a:ext cx="8117263" cy="664797"/>
          </a:xfrm>
        </p:spPr>
        <p:txBody>
          <a:bodyPr/>
          <a:lstStyle/>
          <a:p>
            <a:r>
              <a:rPr lang="en-US" sz="2400" dirty="0" smtClean="0">
                <a:latin typeface="Bookman Old Style" pitchFamily="18" charset="0"/>
              </a:rPr>
              <a:t>INNOVATIVE PRACTICES TO IMPROVE MANAGEMENT OF SCHOOLS</a:t>
            </a:r>
            <a:endParaRPr lang="en-US" sz="2400" dirty="0">
              <a:solidFill>
                <a:schemeClr val="tx1"/>
              </a:solidFill>
              <a:latin typeface="Bookman Old Style" pitchFamily="18" charset="0"/>
            </a:endParaRPr>
          </a:p>
        </p:txBody>
      </p:sp>
      <p:pic>
        <p:nvPicPr>
          <p:cNvPr id="6" name="Picture 485" descr="D:\Users\Vineet Thakur\Desktop\Gaurav\04 Powerpoint\content.PNG"/>
          <p:cNvPicPr>
            <a:picLocks noChangeAspect="1" noChangeArrowheads="1"/>
          </p:cNvPicPr>
          <p:nvPr>
            <p:custDataLst>
              <p:tags r:id="rId1"/>
            </p:custDataLst>
          </p:nvPr>
        </p:nvPicPr>
        <p:blipFill>
          <a:blip r:embed="rId12" cstate="email">
            <a:extLst>
              <a:ext uri="{28A0092B-C50C-407E-A947-70E740481C1C}">
                <a14:useLocalDpi xmlns="" xmlns:a14="http://schemas.microsoft.com/office/drawing/2010/main"/>
              </a:ext>
            </a:extLst>
          </a:blip>
          <a:srcRect/>
          <a:stretch>
            <a:fillRect/>
          </a:stretch>
        </p:blipFill>
        <p:spPr bwMode="auto">
          <a:xfrm>
            <a:off x="41518" y="1012148"/>
            <a:ext cx="1863482" cy="5052365"/>
          </a:xfrm>
          <a:prstGeom prst="rect">
            <a:avLst/>
          </a:prstGeom>
          <a:noFill/>
          <a:ln w="9525">
            <a:noFill/>
            <a:miter lim="800000"/>
            <a:headEnd/>
            <a:tailEnd/>
          </a:ln>
        </p:spPr>
      </p:pic>
      <p:sp>
        <p:nvSpPr>
          <p:cNvPr id="12" name="Rectangle 11"/>
          <p:cNvSpPr>
            <a:spLocks noChangeArrowheads="1"/>
          </p:cNvSpPr>
          <p:nvPr>
            <p:custDataLst>
              <p:tags r:id="rId2"/>
            </p:custDataLst>
          </p:nvPr>
        </p:nvSpPr>
        <p:spPr bwMode="gray">
          <a:xfrm>
            <a:off x="1928794" y="928670"/>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ASSESSMENT RESULT </a:t>
            </a:r>
            <a:r>
              <a:rPr lang="en-US" altLang="de-DE" sz="2000" b="1" dirty="0" smtClean="0">
                <a:solidFill>
                  <a:schemeClr val="bg1"/>
                </a:solidFill>
                <a:latin typeface="Cambria" panose="02040503050406030204" pitchFamily="18" charset="0"/>
              </a:rPr>
              <a:t>DIGITIZATION</a:t>
            </a:r>
            <a:endParaRPr lang="en-US" altLang="de-DE" sz="2000" b="1" dirty="0">
              <a:solidFill>
                <a:schemeClr val="bg1"/>
              </a:solidFill>
              <a:latin typeface="Cambria" panose="02040503050406030204" pitchFamily="18" charset="0"/>
            </a:endParaRPr>
          </a:p>
        </p:txBody>
      </p:sp>
      <p:sp>
        <p:nvSpPr>
          <p:cNvPr id="19" name="Rectangle 7"/>
          <p:cNvSpPr>
            <a:spLocks noChangeArrowheads="1"/>
          </p:cNvSpPr>
          <p:nvPr>
            <p:custDataLst>
              <p:tags r:id="rId3"/>
            </p:custDataLst>
          </p:nvPr>
        </p:nvSpPr>
        <p:spPr bwMode="gray">
          <a:xfrm>
            <a:off x="1909009" y="3070712"/>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PMIS</a:t>
            </a:r>
          </a:p>
        </p:txBody>
      </p:sp>
      <p:sp>
        <p:nvSpPr>
          <p:cNvPr id="9" name="Rectangle 8"/>
          <p:cNvSpPr>
            <a:spLocks noChangeArrowheads="1"/>
          </p:cNvSpPr>
          <p:nvPr>
            <p:custDataLst>
              <p:tags r:id="rId4"/>
            </p:custDataLst>
          </p:nvPr>
        </p:nvSpPr>
        <p:spPr bwMode="gray">
          <a:xfrm>
            <a:off x="1904999" y="1631519"/>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OMR BASED REVIEW &amp; </a:t>
            </a:r>
            <a:r>
              <a:rPr lang="en-US" altLang="de-DE" sz="2000" b="1" dirty="0" smtClean="0">
                <a:solidFill>
                  <a:schemeClr val="bg1"/>
                </a:solidFill>
                <a:latin typeface="Cambria" panose="02040503050406030204" pitchFamily="18" charset="0"/>
              </a:rPr>
              <a:t>MONITORING</a:t>
            </a:r>
            <a:endParaRPr lang="en-US" altLang="de-DE" sz="2000" b="1" dirty="0">
              <a:solidFill>
                <a:schemeClr val="bg1"/>
              </a:solidFill>
              <a:latin typeface="Cambria" panose="02040503050406030204" pitchFamily="18" charset="0"/>
            </a:endParaRPr>
          </a:p>
        </p:txBody>
      </p:sp>
      <p:sp>
        <p:nvSpPr>
          <p:cNvPr id="14" name="Rectangle 7"/>
          <p:cNvSpPr>
            <a:spLocks noChangeArrowheads="1"/>
          </p:cNvSpPr>
          <p:nvPr>
            <p:custDataLst>
              <p:tags r:id="rId5"/>
            </p:custDataLst>
          </p:nvPr>
        </p:nvSpPr>
        <p:spPr bwMode="gray">
          <a:xfrm>
            <a:off x="1892967" y="378619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SMS PORTAL</a:t>
            </a:r>
          </a:p>
        </p:txBody>
      </p:sp>
      <p:sp>
        <p:nvSpPr>
          <p:cNvPr id="21" name="Rectangle 20"/>
          <p:cNvSpPr>
            <a:spLocks noChangeArrowheads="1"/>
          </p:cNvSpPr>
          <p:nvPr>
            <p:custDataLst>
              <p:tags r:id="rId6"/>
            </p:custDataLst>
          </p:nvPr>
        </p:nvSpPr>
        <p:spPr bwMode="gray">
          <a:xfrm>
            <a:off x="1900988" y="2342264"/>
            <a:ext cx="6938212" cy="654473"/>
          </a:xfrm>
          <a:prstGeom prst="rect">
            <a:avLst/>
          </a:prstGeom>
          <a:solidFill>
            <a:srgbClr val="E57300"/>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TEXTBOOK DISTRIBUTION</a:t>
            </a:r>
          </a:p>
        </p:txBody>
      </p:sp>
      <p:sp>
        <p:nvSpPr>
          <p:cNvPr id="10" name="Rectangle 7"/>
          <p:cNvSpPr>
            <a:spLocks noChangeArrowheads="1"/>
          </p:cNvSpPr>
          <p:nvPr>
            <p:custDataLst>
              <p:tags r:id="rId7"/>
            </p:custDataLst>
          </p:nvPr>
        </p:nvSpPr>
        <p:spPr bwMode="gray">
          <a:xfrm>
            <a:off x="1900988" y="450057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DIGITIZED SCHOOL DEVELOPMENT PLAN</a:t>
            </a:r>
          </a:p>
        </p:txBody>
      </p:sp>
      <p:sp>
        <p:nvSpPr>
          <p:cNvPr id="11" name="Rectangle 7"/>
          <p:cNvSpPr>
            <a:spLocks noChangeArrowheads="1"/>
          </p:cNvSpPr>
          <p:nvPr>
            <p:custDataLst>
              <p:tags r:id="rId8"/>
            </p:custDataLst>
          </p:nvPr>
        </p:nvSpPr>
        <p:spPr bwMode="gray">
          <a:xfrm>
            <a:off x="1928794" y="521495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MID DAY MEAL</a:t>
            </a:r>
          </a:p>
        </p:txBody>
      </p:sp>
      <p:sp>
        <p:nvSpPr>
          <p:cNvPr id="13" name="Rectangle 7"/>
          <p:cNvSpPr>
            <a:spLocks noChangeArrowheads="1"/>
          </p:cNvSpPr>
          <p:nvPr>
            <p:custDataLst>
              <p:tags r:id="rId9"/>
            </p:custDataLst>
          </p:nvPr>
        </p:nvSpPr>
        <p:spPr bwMode="gray">
          <a:xfrm>
            <a:off x="1928794" y="592933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SWAYAM SIDHAM</a:t>
            </a:r>
          </a:p>
        </p:txBody>
      </p:sp>
    </p:spTree>
    <p:extLst>
      <p:ext uri="{BB962C8B-B14F-4D97-AF65-F5344CB8AC3E}">
        <p14:creationId xmlns="" xmlns:p14="http://schemas.microsoft.com/office/powerpoint/2010/main" val="1319057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435509" cy="664797"/>
          </a:xfrm>
        </p:spPr>
        <p:txBody>
          <a:bodyPr/>
          <a:lstStyle/>
          <a:p>
            <a:r>
              <a:rPr lang="en-US" sz="2400" dirty="0" smtClean="0">
                <a:latin typeface="Bookman Old Style" pitchFamily="18" charset="0"/>
              </a:rPr>
              <a:t>Systemic Reforms in Education Introduced in HP (SAMARTH)</a:t>
            </a:r>
            <a:endParaRPr lang="en-US" sz="2400" dirty="0">
              <a:solidFill>
                <a:schemeClr val="tx1"/>
              </a:solidFill>
              <a:latin typeface="Bookman Old Style" pitchFamily="18" charset="0"/>
            </a:endParaRPr>
          </a:p>
        </p:txBody>
      </p:sp>
      <p:pic>
        <p:nvPicPr>
          <p:cNvPr id="6" name="Picture 485" descr="D:\Users\Vineet Thakur\Desktop\Gaurav\04 Powerpoint\content.PNG"/>
          <p:cNvPicPr>
            <a:picLocks noChangeAspect="1" noChangeArrowheads="1"/>
          </p:cNvPicPr>
          <p:nvPr>
            <p:custDataLst>
              <p:tags r:id="rId1"/>
            </p:custDataLst>
          </p:nvPr>
        </p:nvPicPr>
        <p:blipFill>
          <a:blip r:embed="rId6" cstate="email">
            <a:extLst>
              <a:ext uri="{28A0092B-C50C-407E-A947-70E740481C1C}">
                <a14:useLocalDpi xmlns:a14="http://schemas.microsoft.com/office/drawing/2010/main" xmlns=""/>
              </a:ext>
            </a:extLst>
          </a:blip>
          <a:srcRect/>
          <a:stretch>
            <a:fillRect/>
          </a:stretch>
        </p:blipFill>
        <p:spPr bwMode="auto">
          <a:xfrm>
            <a:off x="41518" y="1012148"/>
            <a:ext cx="1863482" cy="5052365"/>
          </a:xfrm>
          <a:prstGeom prst="rect">
            <a:avLst/>
          </a:prstGeom>
          <a:noFill/>
          <a:ln w="9525">
            <a:noFill/>
            <a:miter lim="800000"/>
            <a:headEnd/>
            <a:tailEnd/>
          </a:ln>
        </p:spPr>
      </p:pic>
      <p:sp>
        <p:nvSpPr>
          <p:cNvPr id="11" name="Rectangle 10"/>
          <p:cNvSpPr>
            <a:spLocks noChangeArrowheads="1"/>
          </p:cNvSpPr>
          <p:nvPr>
            <p:custDataLst>
              <p:tags r:id="rId2"/>
            </p:custDataLst>
          </p:nvPr>
        </p:nvSpPr>
        <p:spPr bwMode="gray">
          <a:xfrm>
            <a:off x="1907704" y="1700808"/>
            <a:ext cx="6934200" cy="1455671"/>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400" b="1" dirty="0" smtClean="0">
                <a:solidFill>
                  <a:schemeClr val="bg1"/>
                </a:solidFill>
                <a:latin typeface="Cambria" panose="02040503050406030204" pitchFamily="18" charset="0"/>
              </a:rPr>
              <a:t>Best Practices </a:t>
            </a:r>
          </a:p>
        </p:txBody>
      </p:sp>
      <p:sp>
        <p:nvSpPr>
          <p:cNvPr id="12" name="Rectangle 11"/>
          <p:cNvSpPr>
            <a:spLocks noChangeArrowheads="1"/>
          </p:cNvSpPr>
          <p:nvPr>
            <p:custDataLst>
              <p:tags r:id="rId3"/>
            </p:custDataLst>
          </p:nvPr>
        </p:nvSpPr>
        <p:spPr bwMode="gray">
          <a:xfrm>
            <a:off x="1907704" y="3717032"/>
            <a:ext cx="6934200" cy="1548436"/>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400" b="1" dirty="0" smtClean="0">
                <a:solidFill>
                  <a:schemeClr val="bg1"/>
                </a:solidFill>
                <a:latin typeface="Cambria" panose="02040503050406030204" pitchFamily="18" charset="0"/>
              </a:rPr>
              <a:t>Innovation in School Management</a:t>
            </a:r>
          </a:p>
        </p:txBody>
      </p:sp>
    </p:spTree>
    <p:extLst>
      <p:ext uri="{BB962C8B-B14F-4D97-AF65-F5344CB8AC3E}">
        <p14:creationId xmlns:p14="http://schemas.microsoft.com/office/powerpoint/2010/main" xmlns="" val="1319057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2"/>
          <p:cNvGrpSpPr/>
          <p:nvPr/>
        </p:nvGrpSpPr>
        <p:grpSpPr>
          <a:xfrm>
            <a:off x="3733799" y="975983"/>
            <a:ext cx="2704311" cy="5211545"/>
            <a:chOff x="6447321" y="939799"/>
            <a:chExt cx="2425398" cy="1431812"/>
          </a:xfrm>
        </p:grpSpPr>
        <p:sp>
          <p:nvSpPr>
            <p:cNvPr id="74" name="Rectangle 73"/>
            <p:cNvSpPr/>
            <p:nvPr>
              <p:custDataLst>
                <p:tags r:id="rId45"/>
              </p:custDataLst>
            </p:nvPr>
          </p:nvSpPr>
          <p:spPr bwMode="auto">
            <a:xfrm>
              <a:off x="6447321" y="2251278"/>
              <a:ext cx="2425398" cy="120333"/>
            </a:xfrm>
            <a:prstGeom prst="rect">
              <a:avLst/>
            </a:prstGeom>
            <a:gradFill flip="none" rotWithShape="1">
              <a:gsLst>
                <a:gs pos="0">
                  <a:schemeClr val="bg1">
                    <a:lumMod val="50000"/>
                  </a:schemeClr>
                </a:gs>
                <a:gs pos="100000">
                  <a:schemeClr val="bg1"/>
                </a:gs>
              </a:gsLst>
              <a:path path="shape">
                <a:fillToRect l="50000" t="50000" r="50000" b="50000"/>
              </a:path>
              <a:tileRect/>
            </a:gradFill>
            <a:ln w="19050" algn="ctr">
              <a:noFill/>
              <a:round/>
              <a:headEnd/>
              <a:tailEnd/>
            </a:ln>
          </p:spPr>
          <p:txBody>
            <a:bodyPr wrap="none" anchor="ctr"/>
            <a:lstStyle/>
            <a:p>
              <a:endParaRPr lang="en-IN" sz="2200" dirty="0">
                <a:solidFill>
                  <a:schemeClr val="bg1"/>
                </a:solidFill>
                <a:latin typeface="Calibri" pitchFamily="34" charset="0"/>
                <a:cs typeface="Calibri" pitchFamily="34" charset="0"/>
              </a:endParaRPr>
            </a:p>
          </p:txBody>
        </p:sp>
        <p:sp>
          <p:nvSpPr>
            <p:cNvPr id="75" name="Rectangle 74"/>
            <p:cNvSpPr/>
            <p:nvPr>
              <p:custDataLst>
                <p:tags r:id="rId46"/>
              </p:custDataLst>
            </p:nvPr>
          </p:nvSpPr>
          <p:spPr bwMode="auto">
            <a:xfrm>
              <a:off x="6447321" y="939799"/>
              <a:ext cx="2425398" cy="1374496"/>
            </a:xfrm>
            <a:prstGeom prst="rect">
              <a:avLst/>
            </a:prstGeom>
            <a:solidFill>
              <a:schemeClr val="bg1">
                <a:lumMod val="95000"/>
              </a:schemeClr>
            </a:solidFill>
            <a:ln w="19050" algn="ctr">
              <a:noFill/>
              <a:round/>
              <a:headEnd/>
              <a:tailEnd/>
            </a:ln>
          </p:spPr>
          <p:txBody>
            <a:bodyPr wrap="none" anchor="ctr"/>
            <a:lstStyle/>
            <a:p>
              <a:endParaRPr lang="en-IN" sz="2200" dirty="0">
                <a:solidFill>
                  <a:schemeClr val="bg1"/>
                </a:solidFill>
                <a:latin typeface="Calibri" pitchFamily="34" charset="0"/>
                <a:cs typeface="Calibri" pitchFamily="34" charset="0"/>
              </a:endParaRPr>
            </a:p>
          </p:txBody>
        </p:sp>
      </p:grpSp>
      <p:sp>
        <p:nvSpPr>
          <p:cNvPr id="72" name="Rectangle 71"/>
          <p:cNvSpPr/>
          <p:nvPr/>
        </p:nvSpPr>
        <p:spPr bwMode="auto">
          <a:xfrm>
            <a:off x="6524912" y="941184"/>
            <a:ext cx="2542888" cy="5283895"/>
          </a:xfrm>
          <a:prstGeom prst="rect">
            <a:avLst/>
          </a:prstGeom>
          <a:solidFill>
            <a:schemeClr val="bg1">
              <a:alpha val="0"/>
            </a:schemeClr>
          </a:solidFill>
          <a:ln w="19050" cap="flat" cmpd="sng" algn="ctr">
            <a:solidFill>
              <a:srgbClr val="00B0F0"/>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1700" b="1" i="0" u="none" strike="noStrike" cap="none" normalizeH="0" baseline="0" dirty="0">
              <a:ln>
                <a:noFill/>
              </a:ln>
              <a:solidFill>
                <a:schemeClr val="bg1"/>
              </a:solidFill>
              <a:effectLst/>
              <a:latin typeface="Calibri" pitchFamily="34" charset="0"/>
              <a:cs typeface="Calibri" pitchFamily="34" charset="0"/>
            </a:endParaRPr>
          </a:p>
        </p:txBody>
      </p:sp>
      <p:sp>
        <p:nvSpPr>
          <p:cNvPr id="71" name="Rectangle 70"/>
          <p:cNvSpPr/>
          <p:nvPr/>
        </p:nvSpPr>
        <p:spPr bwMode="auto">
          <a:xfrm>
            <a:off x="3656484" y="922747"/>
            <a:ext cx="2795345" cy="5283895"/>
          </a:xfrm>
          <a:prstGeom prst="rect">
            <a:avLst/>
          </a:prstGeom>
          <a:solidFill>
            <a:schemeClr val="bg1">
              <a:alpha val="0"/>
            </a:schemeClr>
          </a:solidFill>
          <a:ln w="19050" cap="flat" cmpd="sng" algn="ctr">
            <a:solidFill>
              <a:srgbClr val="FF6900"/>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1700" b="1" i="0" u="none" strike="noStrike" cap="none" normalizeH="0" baseline="0" dirty="0">
              <a:ln>
                <a:noFill/>
              </a:ln>
              <a:solidFill>
                <a:schemeClr val="bg1"/>
              </a:solidFill>
              <a:effectLst/>
              <a:latin typeface="Calibri" pitchFamily="34" charset="0"/>
              <a:cs typeface="Calibri" pitchFamily="34" charset="0"/>
            </a:endParaRPr>
          </a:p>
        </p:txBody>
      </p:sp>
      <p:sp>
        <p:nvSpPr>
          <p:cNvPr id="2" name="Title 1"/>
          <p:cNvSpPr>
            <a:spLocks noGrp="1"/>
          </p:cNvSpPr>
          <p:nvPr>
            <p:ph type="title"/>
          </p:nvPr>
        </p:nvSpPr>
        <p:spPr>
          <a:xfrm>
            <a:off x="90527" y="105543"/>
            <a:ext cx="7380000" cy="609398"/>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IN" dirty="0" smtClean="0">
                <a:solidFill>
                  <a:schemeClr val="accent3">
                    <a:lumMod val="75000"/>
                  </a:schemeClr>
                </a:solidFill>
              </a:rPr>
              <a:t>Need: </a:t>
            </a:r>
            <a:r>
              <a:rPr lang="en-IN" dirty="0" smtClean="0">
                <a:solidFill>
                  <a:srgbClr val="002060"/>
                </a:solidFill>
              </a:rPr>
              <a:t>Textbook </a:t>
            </a:r>
            <a:r>
              <a:rPr lang="en-IN" dirty="0">
                <a:solidFill>
                  <a:srgbClr val="002060"/>
                </a:solidFill>
              </a:rPr>
              <a:t>delivery was a massive operational challenge beset with delays due to difficult terrain of HP</a:t>
            </a:r>
          </a:p>
        </p:txBody>
      </p:sp>
      <p:sp>
        <p:nvSpPr>
          <p:cNvPr id="187" name="Rectangle 186"/>
          <p:cNvSpPr/>
          <p:nvPr>
            <p:custDataLst>
              <p:tags r:id="rId1"/>
            </p:custDataLst>
          </p:nvPr>
        </p:nvSpPr>
        <p:spPr bwMode="auto">
          <a:xfrm>
            <a:off x="6563597" y="941184"/>
            <a:ext cx="2474808" cy="791127"/>
          </a:xfrm>
          <a:prstGeom prst="rect">
            <a:avLst/>
          </a:prstGeom>
          <a:gradFill>
            <a:gsLst>
              <a:gs pos="0">
                <a:schemeClr val="accent2">
                  <a:lumMod val="90000"/>
                  <a:lumOff val="10000"/>
                </a:schemeClr>
              </a:gs>
              <a:gs pos="100000">
                <a:schemeClr val="accent2">
                  <a:lumMod val="75000"/>
                </a:schemeClr>
              </a:gs>
            </a:gsLst>
            <a:lin ang="5400000" scaled="0"/>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731" tIns="55096" rIns="36731" bIns="0" numCol="1" rtlCol="0" anchor="ctr" anchorCtr="0" compatLnSpc="1">
            <a:prstTxWarp prst="textNoShape">
              <a:avLst/>
            </a:prstTxWarp>
          </a:bodyPr>
          <a:lstStyle/>
          <a:p>
            <a:pPr algn="ctr">
              <a:lnSpc>
                <a:spcPct val="80000"/>
              </a:lnSpc>
            </a:pPr>
            <a:r>
              <a:rPr lang="en-US" sz="2000" b="1" dirty="0">
                <a:solidFill>
                  <a:schemeClr val="bg1"/>
                </a:solidFill>
                <a:latin typeface="Calibri" pitchFamily="34" charset="0"/>
                <a:cs typeface="Calibri" pitchFamily="34" charset="0"/>
              </a:rPr>
              <a:t>ISSUES</a:t>
            </a:r>
            <a:endParaRPr lang="en-IN" sz="2000" b="1" dirty="0">
              <a:solidFill>
                <a:schemeClr val="bg1"/>
              </a:solidFill>
              <a:latin typeface="Calibri" pitchFamily="34" charset="0"/>
              <a:cs typeface="Calibri" pitchFamily="34" charset="0"/>
            </a:endParaRPr>
          </a:p>
        </p:txBody>
      </p:sp>
      <p:cxnSp>
        <p:nvCxnSpPr>
          <p:cNvPr id="175" name="Straight Connector 174"/>
          <p:cNvCxnSpPr/>
          <p:nvPr/>
        </p:nvCxnSpPr>
        <p:spPr bwMode="auto">
          <a:xfrm>
            <a:off x="3667952" y="986982"/>
            <a:ext cx="0" cy="5325722"/>
          </a:xfrm>
          <a:prstGeom prst="line">
            <a:avLst/>
          </a:prstGeom>
          <a:noFill/>
          <a:ln w="9525">
            <a:solidFill>
              <a:schemeClr val="bg1">
                <a:lumMod val="65000"/>
              </a:schemeClr>
            </a:solidFill>
            <a:miter lim="800000"/>
            <a:headEnd type="none"/>
            <a:tailEnd/>
          </a:ln>
          <a:effectLst/>
        </p:spPr>
      </p:cxnSp>
      <p:sp>
        <p:nvSpPr>
          <p:cNvPr id="55" name="Rectangle 54"/>
          <p:cNvSpPr/>
          <p:nvPr>
            <p:custDataLst>
              <p:tags r:id="rId2"/>
            </p:custDataLst>
          </p:nvPr>
        </p:nvSpPr>
        <p:spPr bwMode="auto">
          <a:xfrm>
            <a:off x="90526" y="1565207"/>
            <a:ext cx="3563139" cy="148077"/>
          </a:xfrm>
          <a:prstGeom prst="rect">
            <a:avLst/>
          </a:prstGeom>
          <a:gradFill flip="none" rotWithShape="1">
            <a:gsLst>
              <a:gs pos="0">
                <a:schemeClr val="bg1">
                  <a:lumMod val="50000"/>
                </a:schemeClr>
              </a:gs>
              <a:gs pos="100000">
                <a:schemeClr val="bg1"/>
              </a:gs>
            </a:gsLst>
            <a:path path="shape">
              <a:fillToRect l="50000" t="50000" r="50000" b="50000"/>
            </a:path>
            <a:tileRect/>
          </a:gradFill>
          <a:ln w="19050" algn="ctr">
            <a:noFill/>
            <a:round/>
            <a:headEnd/>
            <a:tailEnd/>
          </a:ln>
        </p:spPr>
        <p:txBody>
          <a:bodyPr wrap="none" lIns="93296" tIns="46648" rIns="93296" bIns="46648" anchor="ctr"/>
          <a:lstStyle/>
          <a:p>
            <a:endParaRPr lang="en-IN" b="1" dirty="0">
              <a:solidFill>
                <a:schemeClr val="bg1"/>
              </a:solidFill>
              <a:latin typeface="Calibri" pitchFamily="34" charset="0"/>
              <a:cs typeface="Calibri" pitchFamily="34" charset="0"/>
            </a:endParaRPr>
          </a:p>
        </p:txBody>
      </p:sp>
      <p:sp>
        <p:nvSpPr>
          <p:cNvPr id="56" name="Rectangle 55"/>
          <p:cNvSpPr/>
          <p:nvPr>
            <p:custDataLst>
              <p:tags r:id="rId3"/>
            </p:custDataLst>
          </p:nvPr>
        </p:nvSpPr>
        <p:spPr bwMode="auto">
          <a:xfrm>
            <a:off x="90527" y="958889"/>
            <a:ext cx="3490874" cy="700655"/>
          </a:xfrm>
          <a:prstGeom prst="rect">
            <a:avLst/>
          </a:prstGeom>
          <a:solidFill>
            <a:schemeClr val="bg1">
              <a:lumMod val="95000"/>
            </a:schemeClr>
          </a:solidFill>
          <a:ln w="19050" algn="ctr">
            <a:noFill/>
            <a:round/>
            <a:headEnd/>
            <a:tailEnd/>
          </a:ln>
        </p:spPr>
        <p:txBody>
          <a:bodyPr wrap="none" lIns="93296" tIns="46648" rIns="93296" bIns="46648" anchor="ctr"/>
          <a:lstStyle/>
          <a:p>
            <a:endParaRPr lang="en-IN" b="1" dirty="0">
              <a:solidFill>
                <a:schemeClr val="bg1"/>
              </a:solidFill>
              <a:latin typeface="Calibri" pitchFamily="34" charset="0"/>
              <a:cs typeface="Calibri" pitchFamily="34" charset="0"/>
            </a:endParaRPr>
          </a:p>
        </p:txBody>
      </p:sp>
      <p:sp>
        <p:nvSpPr>
          <p:cNvPr id="120" name="Rectangle 119"/>
          <p:cNvSpPr/>
          <p:nvPr>
            <p:custDataLst>
              <p:tags r:id="rId4"/>
            </p:custDataLst>
          </p:nvPr>
        </p:nvSpPr>
        <p:spPr bwMode="auto">
          <a:xfrm>
            <a:off x="90526" y="2323179"/>
            <a:ext cx="3563139" cy="148077"/>
          </a:xfrm>
          <a:prstGeom prst="rect">
            <a:avLst/>
          </a:prstGeom>
          <a:gradFill flip="none" rotWithShape="1">
            <a:gsLst>
              <a:gs pos="0">
                <a:schemeClr val="bg1">
                  <a:lumMod val="50000"/>
                </a:schemeClr>
              </a:gs>
              <a:gs pos="100000">
                <a:schemeClr val="bg1"/>
              </a:gs>
            </a:gsLst>
            <a:path path="shape">
              <a:fillToRect l="50000" t="50000" r="50000" b="50000"/>
            </a:path>
            <a:tileRect/>
          </a:gradFill>
          <a:ln w="19050" algn="ctr">
            <a:noFill/>
            <a:round/>
            <a:headEnd/>
            <a:tailEnd/>
          </a:ln>
        </p:spPr>
        <p:txBody>
          <a:bodyPr wrap="none" lIns="93296" tIns="46648" rIns="93296" bIns="46648" anchor="ctr"/>
          <a:lstStyle/>
          <a:p>
            <a:endParaRPr lang="en-IN" b="1" dirty="0">
              <a:solidFill>
                <a:schemeClr val="bg1"/>
              </a:solidFill>
              <a:latin typeface="Calibri" pitchFamily="34" charset="0"/>
              <a:cs typeface="Calibri" pitchFamily="34" charset="0"/>
            </a:endParaRPr>
          </a:p>
        </p:txBody>
      </p:sp>
      <p:sp>
        <p:nvSpPr>
          <p:cNvPr id="121" name="Rectangle 120"/>
          <p:cNvSpPr/>
          <p:nvPr>
            <p:custDataLst>
              <p:tags r:id="rId5"/>
            </p:custDataLst>
          </p:nvPr>
        </p:nvSpPr>
        <p:spPr bwMode="auto">
          <a:xfrm>
            <a:off x="90527" y="1716861"/>
            <a:ext cx="3490874" cy="700655"/>
          </a:xfrm>
          <a:prstGeom prst="rect">
            <a:avLst/>
          </a:prstGeom>
          <a:solidFill>
            <a:schemeClr val="bg1">
              <a:lumMod val="95000"/>
            </a:schemeClr>
          </a:solidFill>
          <a:ln w="19050" algn="ctr">
            <a:noFill/>
            <a:round/>
            <a:headEnd/>
            <a:tailEnd/>
          </a:ln>
        </p:spPr>
        <p:txBody>
          <a:bodyPr wrap="none" lIns="93296" tIns="46648" rIns="93296" bIns="46648" anchor="ctr"/>
          <a:lstStyle/>
          <a:p>
            <a:endParaRPr lang="en-IN" b="1" dirty="0">
              <a:solidFill>
                <a:schemeClr val="bg1"/>
              </a:solidFill>
              <a:latin typeface="Calibri" pitchFamily="34" charset="0"/>
              <a:cs typeface="Calibri" pitchFamily="34" charset="0"/>
            </a:endParaRPr>
          </a:p>
        </p:txBody>
      </p:sp>
      <p:sp>
        <p:nvSpPr>
          <p:cNvPr id="123" name="Rectangle 122"/>
          <p:cNvSpPr/>
          <p:nvPr>
            <p:custDataLst>
              <p:tags r:id="rId6"/>
            </p:custDataLst>
          </p:nvPr>
        </p:nvSpPr>
        <p:spPr bwMode="auto">
          <a:xfrm>
            <a:off x="90526" y="3081152"/>
            <a:ext cx="3563139" cy="148077"/>
          </a:xfrm>
          <a:prstGeom prst="rect">
            <a:avLst/>
          </a:prstGeom>
          <a:gradFill flip="none" rotWithShape="1">
            <a:gsLst>
              <a:gs pos="0">
                <a:schemeClr val="bg1">
                  <a:lumMod val="50000"/>
                </a:schemeClr>
              </a:gs>
              <a:gs pos="100000">
                <a:schemeClr val="bg1"/>
              </a:gs>
            </a:gsLst>
            <a:path path="shape">
              <a:fillToRect l="50000" t="50000" r="50000" b="50000"/>
            </a:path>
            <a:tileRect/>
          </a:gradFill>
          <a:ln w="19050" algn="ctr">
            <a:noFill/>
            <a:round/>
            <a:headEnd/>
            <a:tailEnd/>
          </a:ln>
        </p:spPr>
        <p:txBody>
          <a:bodyPr wrap="none" lIns="93296" tIns="46648" rIns="93296" bIns="46648" anchor="ctr"/>
          <a:lstStyle/>
          <a:p>
            <a:endParaRPr lang="en-IN" b="1" dirty="0">
              <a:solidFill>
                <a:schemeClr val="bg1"/>
              </a:solidFill>
              <a:latin typeface="Calibri" pitchFamily="34" charset="0"/>
              <a:cs typeface="Calibri" pitchFamily="34" charset="0"/>
            </a:endParaRPr>
          </a:p>
        </p:txBody>
      </p:sp>
      <p:sp>
        <p:nvSpPr>
          <p:cNvPr id="124" name="Rectangle 123"/>
          <p:cNvSpPr/>
          <p:nvPr>
            <p:custDataLst>
              <p:tags r:id="rId7"/>
            </p:custDataLst>
          </p:nvPr>
        </p:nvSpPr>
        <p:spPr bwMode="auto">
          <a:xfrm>
            <a:off x="90527" y="2474834"/>
            <a:ext cx="3490874" cy="700655"/>
          </a:xfrm>
          <a:prstGeom prst="rect">
            <a:avLst/>
          </a:prstGeom>
          <a:solidFill>
            <a:schemeClr val="bg1">
              <a:lumMod val="95000"/>
            </a:schemeClr>
          </a:solidFill>
          <a:ln w="19050" algn="ctr">
            <a:noFill/>
            <a:round/>
            <a:headEnd/>
            <a:tailEnd/>
          </a:ln>
        </p:spPr>
        <p:txBody>
          <a:bodyPr wrap="none" lIns="93296" tIns="46648" rIns="93296" bIns="46648" anchor="ctr"/>
          <a:lstStyle/>
          <a:p>
            <a:endParaRPr lang="en-IN" b="1" dirty="0">
              <a:solidFill>
                <a:schemeClr val="bg1"/>
              </a:solidFill>
              <a:latin typeface="Calibri" pitchFamily="34" charset="0"/>
              <a:cs typeface="Calibri" pitchFamily="34" charset="0"/>
            </a:endParaRPr>
          </a:p>
        </p:txBody>
      </p:sp>
      <p:sp>
        <p:nvSpPr>
          <p:cNvPr id="126" name="Rectangle 125"/>
          <p:cNvSpPr/>
          <p:nvPr>
            <p:custDataLst>
              <p:tags r:id="rId8"/>
            </p:custDataLst>
          </p:nvPr>
        </p:nvSpPr>
        <p:spPr bwMode="auto">
          <a:xfrm>
            <a:off x="90526" y="3839123"/>
            <a:ext cx="3563139" cy="148077"/>
          </a:xfrm>
          <a:prstGeom prst="rect">
            <a:avLst/>
          </a:prstGeom>
          <a:gradFill flip="none" rotWithShape="1">
            <a:gsLst>
              <a:gs pos="0">
                <a:schemeClr val="bg1">
                  <a:lumMod val="50000"/>
                </a:schemeClr>
              </a:gs>
              <a:gs pos="100000">
                <a:schemeClr val="bg1"/>
              </a:gs>
            </a:gsLst>
            <a:path path="shape">
              <a:fillToRect l="50000" t="50000" r="50000" b="50000"/>
            </a:path>
            <a:tileRect/>
          </a:gradFill>
          <a:ln w="19050" algn="ctr">
            <a:noFill/>
            <a:round/>
            <a:headEnd/>
            <a:tailEnd/>
          </a:ln>
        </p:spPr>
        <p:txBody>
          <a:bodyPr wrap="none" lIns="93296" tIns="46648" rIns="93296" bIns="46648" anchor="ctr"/>
          <a:lstStyle/>
          <a:p>
            <a:endParaRPr lang="en-IN" b="1" dirty="0">
              <a:solidFill>
                <a:schemeClr val="bg1"/>
              </a:solidFill>
              <a:latin typeface="Calibri" pitchFamily="34" charset="0"/>
              <a:cs typeface="Calibri" pitchFamily="34" charset="0"/>
            </a:endParaRPr>
          </a:p>
        </p:txBody>
      </p:sp>
      <p:sp>
        <p:nvSpPr>
          <p:cNvPr id="127" name="Rectangle 126"/>
          <p:cNvSpPr/>
          <p:nvPr>
            <p:custDataLst>
              <p:tags r:id="rId9"/>
            </p:custDataLst>
          </p:nvPr>
        </p:nvSpPr>
        <p:spPr bwMode="auto">
          <a:xfrm>
            <a:off x="90527" y="3232805"/>
            <a:ext cx="3490874" cy="700655"/>
          </a:xfrm>
          <a:prstGeom prst="rect">
            <a:avLst/>
          </a:prstGeom>
          <a:solidFill>
            <a:schemeClr val="bg1">
              <a:lumMod val="95000"/>
            </a:schemeClr>
          </a:solidFill>
          <a:ln w="19050" algn="ctr">
            <a:noFill/>
            <a:round/>
            <a:headEnd/>
            <a:tailEnd/>
          </a:ln>
        </p:spPr>
        <p:txBody>
          <a:bodyPr wrap="none" lIns="93296" tIns="46648" rIns="93296" bIns="46648" anchor="ctr"/>
          <a:lstStyle/>
          <a:p>
            <a:endParaRPr lang="en-IN" b="1" dirty="0">
              <a:solidFill>
                <a:schemeClr val="bg1"/>
              </a:solidFill>
              <a:latin typeface="Calibri" pitchFamily="34" charset="0"/>
              <a:cs typeface="Calibri" pitchFamily="34" charset="0"/>
            </a:endParaRPr>
          </a:p>
        </p:txBody>
      </p:sp>
      <p:sp>
        <p:nvSpPr>
          <p:cNvPr id="129" name="Rectangle 128"/>
          <p:cNvSpPr/>
          <p:nvPr>
            <p:custDataLst>
              <p:tags r:id="rId10"/>
            </p:custDataLst>
          </p:nvPr>
        </p:nvSpPr>
        <p:spPr bwMode="auto">
          <a:xfrm>
            <a:off x="90526" y="4597097"/>
            <a:ext cx="3563139" cy="148077"/>
          </a:xfrm>
          <a:prstGeom prst="rect">
            <a:avLst/>
          </a:prstGeom>
          <a:gradFill flip="none" rotWithShape="1">
            <a:gsLst>
              <a:gs pos="0">
                <a:schemeClr val="bg1">
                  <a:lumMod val="50000"/>
                </a:schemeClr>
              </a:gs>
              <a:gs pos="100000">
                <a:schemeClr val="bg1"/>
              </a:gs>
            </a:gsLst>
            <a:path path="shape">
              <a:fillToRect l="50000" t="50000" r="50000" b="50000"/>
            </a:path>
            <a:tileRect/>
          </a:gradFill>
          <a:ln w="19050" algn="ctr">
            <a:noFill/>
            <a:round/>
            <a:headEnd/>
            <a:tailEnd/>
          </a:ln>
        </p:spPr>
        <p:txBody>
          <a:bodyPr wrap="none" lIns="93296" tIns="46648" rIns="93296" bIns="46648" anchor="ctr"/>
          <a:lstStyle/>
          <a:p>
            <a:endParaRPr lang="en-IN" b="1" dirty="0">
              <a:solidFill>
                <a:schemeClr val="bg1"/>
              </a:solidFill>
              <a:latin typeface="Calibri" pitchFamily="34" charset="0"/>
              <a:cs typeface="Calibri" pitchFamily="34" charset="0"/>
            </a:endParaRPr>
          </a:p>
        </p:txBody>
      </p:sp>
      <p:sp>
        <p:nvSpPr>
          <p:cNvPr id="130" name="Rectangle 129"/>
          <p:cNvSpPr/>
          <p:nvPr>
            <p:custDataLst>
              <p:tags r:id="rId11"/>
            </p:custDataLst>
          </p:nvPr>
        </p:nvSpPr>
        <p:spPr bwMode="auto">
          <a:xfrm>
            <a:off x="90527" y="3990779"/>
            <a:ext cx="3490874" cy="700655"/>
          </a:xfrm>
          <a:prstGeom prst="rect">
            <a:avLst/>
          </a:prstGeom>
          <a:solidFill>
            <a:schemeClr val="bg1">
              <a:lumMod val="95000"/>
            </a:schemeClr>
          </a:solidFill>
          <a:ln w="19050" algn="ctr">
            <a:noFill/>
            <a:round/>
            <a:headEnd/>
            <a:tailEnd/>
          </a:ln>
        </p:spPr>
        <p:txBody>
          <a:bodyPr wrap="none" lIns="93296" tIns="46648" rIns="93296" bIns="46648" anchor="ctr"/>
          <a:lstStyle/>
          <a:p>
            <a:endParaRPr lang="en-IN" b="1" dirty="0">
              <a:solidFill>
                <a:schemeClr val="bg1"/>
              </a:solidFill>
              <a:latin typeface="Calibri" pitchFamily="34" charset="0"/>
              <a:cs typeface="Calibri" pitchFamily="34" charset="0"/>
            </a:endParaRPr>
          </a:p>
        </p:txBody>
      </p:sp>
      <p:sp>
        <p:nvSpPr>
          <p:cNvPr id="132" name="Rectangle 131"/>
          <p:cNvSpPr/>
          <p:nvPr>
            <p:custDataLst>
              <p:tags r:id="rId12"/>
            </p:custDataLst>
          </p:nvPr>
        </p:nvSpPr>
        <p:spPr bwMode="auto">
          <a:xfrm>
            <a:off x="90526" y="5380369"/>
            <a:ext cx="3563139" cy="122777"/>
          </a:xfrm>
          <a:prstGeom prst="rect">
            <a:avLst/>
          </a:prstGeom>
          <a:gradFill flip="none" rotWithShape="1">
            <a:gsLst>
              <a:gs pos="0">
                <a:schemeClr val="bg1">
                  <a:lumMod val="50000"/>
                </a:schemeClr>
              </a:gs>
              <a:gs pos="100000">
                <a:schemeClr val="bg1"/>
              </a:gs>
            </a:gsLst>
            <a:path path="shape">
              <a:fillToRect l="50000" t="50000" r="50000" b="50000"/>
            </a:path>
            <a:tileRect/>
          </a:gradFill>
          <a:ln w="19050" algn="ctr">
            <a:noFill/>
            <a:round/>
            <a:headEnd/>
            <a:tailEnd/>
          </a:ln>
        </p:spPr>
        <p:txBody>
          <a:bodyPr wrap="none" lIns="93296" tIns="46648" rIns="93296" bIns="46648" anchor="ctr"/>
          <a:lstStyle/>
          <a:p>
            <a:endParaRPr lang="en-IN" b="1" dirty="0">
              <a:solidFill>
                <a:schemeClr val="bg1"/>
              </a:solidFill>
              <a:latin typeface="Calibri" pitchFamily="34" charset="0"/>
              <a:cs typeface="Calibri" pitchFamily="34" charset="0"/>
            </a:endParaRPr>
          </a:p>
        </p:txBody>
      </p:sp>
      <p:sp>
        <p:nvSpPr>
          <p:cNvPr id="133" name="Rectangle 132"/>
          <p:cNvSpPr/>
          <p:nvPr>
            <p:custDataLst>
              <p:tags r:id="rId13"/>
            </p:custDataLst>
          </p:nvPr>
        </p:nvSpPr>
        <p:spPr bwMode="auto">
          <a:xfrm>
            <a:off x="90527" y="4748751"/>
            <a:ext cx="3490874" cy="700655"/>
          </a:xfrm>
          <a:prstGeom prst="rect">
            <a:avLst/>
          </a:prstGeom>
          <a:solidFill>
            <a:schemeClr val="bg1">
              <a:lumMod val="95000"/>
            </a:schemeClr>
          </a:solidFill>
          <a:ln w="19050" algn="ctr">
            <a:noFill/>
            <a:round/>
            <a:headEnd/>
            <a:tailEnd/>
          </a:ln>
        </p:spPr>
        <p:txBody>
          <a:bodyPr wrap="none" lIns="93296" tIns="46648" rIns="93296" bIns="46648" anchor="ctr"/>
          <a:lstStyle/>
          <a:p>
            <a:endParaRPr lang="en-IN" b="1" dirty="0">
              <a:solidFill>
                <a:schemeClr val="bg1"/>
              </a:solidFill>
              <a:latin typeface="Calibri" pitchFamily="34" charset="0"/>
              <a:cs typeface="Calibri" pitchFamily="34" charset="0"/>
            </a:endParaRPr>
          </a:p>
        </p:txBody>
      </p:sp>
      <p:sp>
        <p:nvSpPr>
          <p:cNvPr id="189" name="Rectangle 28"/>
          <p:cNvSpPr>
            <a:spLocks noChangeArrowheads="1"/>
          </p:cNvSpPr>
          <p:nvPr>
            <p:custDataLst>
              <p:tags r:id="rId14"/>
            </p:custDataLst>
          </p:nvPr>
        </p:nvSpPr>
        <p:spPr bwMode="auto">
          <a:xfrm>
            <a:off x="2525360" y="1032218"/>
            <a:ext cx="1437040" cy="553998"/>
          </a:xfrm>
          <a:prstGeom prst="rect">
            <a:avLst/>
          </a:prstGeom>
          <a:noFill/>
          <a:ln w="9525">
            <a:noFill/>
            <a:miter lim="800000"/>
            <a:headEnd/>
            <a:tailEnd/>
          </a:ln>
        </p:spPr>
        <p:txBody>
          <a:bodyPr wrap="square" lIns="0" tIns="0" rIns="0" bIns="0" anchor="ctr">
            <a:spAutoFit/>
          </a:bodyPr>
          <a:lstStyle/>
          <a:p>
            <a:pPr marL="1619" lvl="1" defTabSz="913526">
              <a:buClr>
                <a:schemeClr val="tx2"/>
              </a:buClr>
              <a:buSzPct val="125000"/>
            </a:pPr>
            <a:r>
              <a:rPr lang="en-US" b="1" dirty="0">
                <a:latin typeface="Calibri" pitchFamily="34" charset="0"/>
                <a:cs typeface="Calibri" pitchFamily="34" charset="0"/>
              </a:rPr>
              <a:t>Academic</a:t>
            </a:r>
          </a:p>
          <a:p>
            <a:pPr marL="1619" lvl="1" defTabSz="913526">
              <a:buClr>
                <a:schemeClr val="tx2"/>
              </a:buClr>
              <a:buSzPct val="125000"/>
            </a:pPr>
            <a:r>
              <a:rPr lang="en-US" b="1" dirty="0">
                <a:latin typeface="Calibri" pitchFamily="34" charset="0"/>
                <a:cs typeface="Calibri" pitchFamily="34" charset="0"/>
              </a:rPr>
              <a:t>Cycles</a:t>
            </a:r>
            <a:endParaRPr lang="en-IN" dirty="0">
              <a:latin typeface="Calibri" pitchFamily="34" charset="0"/>
              <a:cs typeface="Calibri" pitchFamily="34" charset="0"/>
            </a:endParaRPr>
          </a:p>
        </p:txBody>
      </p:sp>
      <p:sp>
        <p:nvSpPr>
          <p:cNvPr id="190" name="Content Placeholder 5"/>
          <p:cNvSpPr txBox="1">
            <a:spLocks/>
          </p:cNvSpPr>
          <p:nvPr>
            <p:custDataLst>
              <p:tags r:id="rId15"/>
            </p:custDataLst>
          </p:nvPr>
        </p:nvSpPr>
        <p:spPr bwMode="auto">
          <a:xfrm>
            <a:off x="1874829" y="1009135"/>
            <a:ext cx="278923" cy="600164"/>
          </a:xfrm>
          <a:prstGeom prst="rect">
            <a:avLst/>
          </a:prstGeom>
          <a:noFill/>
          <a:ln w="9525">
            <a:noFill/>
            <a:miter lim="800000"/>
            <a:headEnd/>
            <a:tailEnd/>
          </a:ln>
          <a:effectLst/>
        </p:spPr>
        <p:txBody>
          <a:bodyPr wrap="none" lIns="0" tIns="0" rIns="0" bIns="0" anchor="ctr">
            <a:spAutoFit/>
          </a:bodyPr>
          <a:lstStyle>
            <a:lvl1pPr algn="l" defTabSz="895350" rtl="0" fontAlgn="base">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3675" indent="-192088" algn="l" defTabSz="895350" rtl="0" fontAlgn="base">
              <a:spcBef>
                <a:spcPct val="0"/>
              </a:spcBef>
              <a:spcAft>
                <a:spcPct val="0"/>
              </a:spcAft>
              <a:buClr>
                <a:schemeClr val="tx2"/>
              </a:buClr>
              <a:buSzPct val="125000"/>
              <a:buFont typeface="Arial" pitchFamily="34" charset="0"/>
              <a:buChar char="▪"/>
              <a:defRPr sz="1600">
                <a:solidFill>
                  <a:schemeClr val="tx1"/>
                </a:solidFill>
                <a:latin typeface="Calibri" pitchFamily="34" charset="0"/>
                <a:cs typeface="Calibri" pitchFamily="34" charset="0"/>
              </a:defRPr>
            </a:lvl2pPr>
            <a:lvl3pPr marL="457200" indent="-261938" algn="l" defTabSz="895350" rtl="0" fontAlgn="base">
              <a:spcBef>
                <a:spcPct val="0"/>
              </a:spcBef>
              <a:spcAft>
                <a:spcPct val="0"/>
              </a:spcAft>
              <a:buClr>
                <a:schemeClr val="tx2"/>
              </a:buClr>
              <a:buSzPct val="120000"/>
              <a:buFont typeface="Arial" pitchFamily="34" charset="0"/>
              <a:buChar char="–"/>
              <a:defRPr sz="1600">
                <a:solidFill>
                  <a:schemeClr val="tx1"/>
                </a:solidFill>
                <a:latin typeface="Calibri" pitchFamily="34" charset="0"/>
                <a:cs typeface="Calibri" pitchFamily="34" charset="0"/>
              </a:defRPr>
            </a:lvl3pPr>
            <a:lvl4pPr marL="614363" indent="-155575" algn="l" defTabSz="895350" rtl="0" fontAlgn="base">
              <a:spcBef>
                <a:spcPct val="0"/>
              </a:spcBef>
              <a:spcAft>
                <a:spcPct val="0"/>
              </a:spcAft>
              <a:buClr>
                <a:schemeClr val="tx2"/>
              </a:buClr>
              <a:buSzPct val="120000"/>
              <a:buFont typeface="Arial" pitchFamily="34" charset="0"/>
              <a:buChar char="▫"/>
              <a:defRPr sz="1600">
                <a:solidFill>
                  <a:schemeClr val="tx1"/>
                </a:solidFill>
                <a:latin typeface="Calibri" pitchFamily="34" charset="0"/>
                <a:cs typeface="Calibri" pitchFamily="34" charset="0"/>
              </a:defRPr>
            </a:lvl4pPr>
            <a:lvl5pPr marL="7461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Calibri" pitchFamily="34" charset="0"/>
                <a:cs typeface="Calibri" pitchFamily="34" charset="0"/>
              </a:defRPr>
            </a:lvl5pPr>
            <a:lvl6pPr marL="12033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r">
              <a:spcBef>
                <a:spcPts val="612"/>
              </a:spcBef>
              <a:defRPr/>
            </a:pPr>
            <a:r>
              <a:rPr lang="en-US" sz="3900" b="1" dirty="0">
                <a:solidFill>
                  <a:srgbClr val="FF6900"/>
                </a:solidFill>
                <a:effectLst>
                  <a:reflection blurRad="12700" stA="25000" endPos="30000" dist="6350" dir="5400000" sy="-100000" algn="bl" rotWithShape="0"/>
                </a:effectLst>
                <a:latin typeface="+mj-lt"/>
                <a:ea typeface="Tahoma" pitchFamily="34" charset="0"/>
                <a:cs typeface="Tahoma" pitchFamily="34" charset="0"/>
              </a:rPr>
              <a:t>2</a:t>
            </a:r>
          </a:p>
        </p:txBody>
      </p:sp>
      <p:grpSp>
        <p:nvGrpSpPr>
          <p:cNvPr id="4" name="Group 69"/>
          <p:cNvGrpSpPr/>
          <p:nvPr>
            <p:custDataLst>
              <p:tags r:id="rId16"/>
            </p:custDataLst>
          </p:nvPr>
        </p:nvGrpSpPr>
        <p:grpSpPr>
          <a:xfrm>
            <a:off x="2232447" y="1222036"/>
            <a:ext cx="213704" cy="174359"/>
            <a:chOff x="1009648" y="1761627"/>
            <a:chExt cx="313168" cy="257673"/>
          </a:xfrm>
          <a:solidFill>
            <a:schemeClr val="bg1">
              <a:lumMod val="85000"/>
            </a:schemeClr>
          </a:solidFill>
        </p:grpSpPr>
        <p:sp>
          <p:nvSpPr>
            <p:cNvPr id="192" name="Chevron 191"/>
            <p:cNvSpPr/>
            <p:nvPr/>
          </p:nvSpPr>
          <p:spPr bwMode="auto">
            <a:xfrm>
              <a:off x="1137367"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193" name="Chevron 192"/>
            <p:cNvSpPr/>
            <p:nvPr/>
          </p:nvSpPr>
          <p:spPr bwMode="auto">
            <a:xfrm>
              <a:off x="1009648"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grpSp>
      <p:sp>
        <p:nvSpPr>
          <p:cNvPr id="194" name="Rectangle 28"/>
          <p:cNvSpPr>
            <a:spLocks noChangeArrowheads="1"/>
          </p:cNvSpPr>
          <p:nvPr>
            <p:custDataLst>
              <p:tags r:id="rId17"/>
            </p:custDataLst>
          </p:nvPr>
        </p:nvSpPr>
        <p:spPr bwMode="auto">
          <a:xfrm>
            <a:off x="2525360" y="1928689"/>
            <a:ext cx="1437040" cy="276999"/>
          </a:xfrm>
          <a:prstGeom prst="rect">
            <a:avLst/>
          </a:prstGeom>
          <a:noFill/>
          <a:ln w="9525">
            <a:noFill/>
            <a:miter lim="800000"/>
            <a:headEnd/>
            <a:tailEnd/>
          </a:ln>
        </p:spPr>
        <p:txBody>
          <a:bodyPr wrap="square" lIns="0" tIns="0" rIns="0" bIns="0" anchor="ctr">
            <a:spAutoFit/>
          </a:bodyPr>
          <a:lstStyle/>
          <a:p>
            <a:pPr marL="1619" lvl="1" defTabSz="913526">
              <a:buClr>
                <a:schemeClr val="tx2"/>
              </a:buClr>
              <a:buSzPct val="125000"/>
            </a:pPr>
            <a:r>
              <a:rPr lang="en-US" b="1" dirty="0">
                <a:latin typeface="Calibri" pitchFamily="34" charset="0"/>
                <a:cs typeface="Calibri" pitchFamily="34" charset="0"/>
              </a:rPr>
              <a:t>Printers</a:t>
            </a:r>
            <a:endParaRPr lang="en-IN" dirty="0">
              <a:latin typeface="Calibri" pitchFamily="34" charset="0"/>
              <a:cs typeface="Calibri" pitchFamily="34" charset="0"/>
            </a:endParaRPr>
          </a:p>
        </p:txBody>
      </p:sp>
      <p:sp>
        <p:nvSpPr>
          <p:cNvPr id="195" name="Content Placeholder 5"/>
          <p:cNvSpPr txBox="1">
            <a:spLocks/>
          </p:cNvSpPr>
          <p:nvPr>
            <p:custDataLst>
              <p:tags r:id="rId18"/>
            </p:custDataLst>
          </p:nvPr>
        </p:nvSpPr>
        <p:spPr bwMode="auto">
          <a:xfrm>
            <a:off x="1874829" y="1767108"/>
            <a:ext cx="278923" cy="600164"/>
          </a:xfrm>
          <a:prstGeom prst="rect">
            <a:avLst/>
          </a:prstGeom>
          <a:noFill/>
          <a:ln w="9525">
            <a:noFill/>
            <a:miter lim="800000"/>
            <a:headEnd/>
            <a:tailEnd/>
          </a:ln>
          <a:effectLst/>
        </p:spPr>
        <p:txBody>
          <a:bodyPr wrap="none" lIns="0" tIns="0" rIns="0" bIns="0" anchor="ctr">
            <a:spAutoFit/>
          </a:bodyPr>
          <a:lstStyle>
            <a:lvl1pPr algn="l" defTabSz="895350" rtl="0" fontAlgn="base">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3675" indent="-192088" algn="l" defTabSz="895350" rtl="0" fontAlgn="base">
              <a:spcBef>
                <a:spcPct val="0"/>
              </a:spcBef>
              <a:spcAft>
                <a:spcPct val="0"/>
              </a:spcAft>
              <a:buClr>
                <a:schemeClr val="tx2"/>
              </a:buClr>
              <a:buSzPct val="125000"/>
              <a:buFont typeface="Arial" pitchFamily="34" charset="0"/>
              <a:buChar char="▪"/>
              <a:defRPr sz="1600">
                <a:solidFill>
                  <a:schemeClr val="tx1"/>
                </a:solidFill>
                <a:latin typeface="Calibri" pitchFamily="34" charset="0"/>
                <a:cs typeface="Calibri" pitchFamily="34" charset="0"/>
              </a:defRPr>
            </a:lvl2pPr>
            <a:lvl3pPr marL="457200" indent="-261938" algn="l" defTabSz="895350" rtl="0" fontAlgn="base">
              <a:spcBef>
                <a:spcPct val="0"/>
              </a:spcBef>
              <a:spcAft>
                <a:spcPct val="0"/>
              </a:spcAft>
              <a:buClr>
                <a:schemeClr val="tx2"/>
              </a:buClr>
              <a:buSzPct val="120000"/>
              <a:buFont typeface="Arial" pitchFamily="34" charset="0"/>
              <a:buChar char="–"/>
              <a:defRPr sz="1600">
                <a:solidFill>
                  <a:schemeClr val="tx1"/>
                </a:solidFill>
                <a:latin typeface="Calibri" pitchFamily="34" charset="0"/>
                <a:cs typeface="Calibri" pitchFamily="34" charset="0"/>
              </a:defRPr>
            </a:lvl3pPr>
            <a:lvl4pPr marL="614363" indent="-155575" algn="l" defTabSz="895350" rtl="0" fontAlgn="base">
              <a:spcBef>
                <a:spcPct val="0"/>
              </a:spcBef>
              <a:spcAft>
                <a:spcPct val="0"/>
              </a:spcAft>
              <a:buClr>
                <a:schemeClr val="tx2"/>
              </a:buClr>
              <a:buSzPct val="120000"/>
              <a:buFont typeface="Arial" pitchFamily="34" charset="0"/>
              <a:buChar char="▫"/>
              <a:defRPr sz="1600">
                <a:solidFill>
                  <a:schemeClr val="tx1"/>
                </a:solidFill>
                <a:latin typeface="Calibri" pitchFamily="34" charset="0"/>
                <a:cs typeface="Calibri" pitchFamily="34" charset="0"/>
              </a:defRPr>
            </a:lvl4pPr>
            <a:lvl5pPr marL="7461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Calibri" pitchFamily="34" charset="0"/>
                <a:cs typeface="Calibri" pitchFamily="34" charset="0"/>
              </a:defRPr>
            </a:lvl5pPr>
            <a:lvl6pPr marL="12033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r">
              <a:spcBef>
                <a:spcPts val="612"/>
              </a:spcBef>
              <a:defRPr/>
            </a:pPr>
            <a:r>
              <a:rPr lang="en-US" sz="3900" b="1" dirty="0">
                <a:solidFill>
                  <a:srgbClr val="FF6900"/>
                </a:solidFill>
                <a:effectLst>
                  <a:reflection blurRad="12700" stA="25000" endPos="30000" dist="6350" dir="5400000" sy="-100000" algn="bl" rotWithShape="0"/>
                </a:effectLst>
                <a:latin typeface="+mj-lt"/>
                <a:ea typeface="Tahoma" pitchFamily="34" charset="0"/>
                <a:cs typeface="Tahoma" pitchFamily="34" charset="0"/>
              </a:rPr>
              <a:t>4</a:t>
            </a:r>
          </a:p>
        </p:txBody>
      </p:sp>
      <p:grpSp>
        <p:nvGrpSpPr>
          <p:cNvPr id="5" name="Group 69"/>
          <p:cNvGrpSpPr/>
          <p:nvPr>
            <p:custDataLst>
              <p:tags r:id="rId19"/>
            </p:custDataLst>
          </p:nvPr>
        </p:nvGrpSpPr>
        <p:grpSpPr>
          <a:xfrm>
            <a:off x="2232447" y="1980009"/>
            <a:ext cx="213704" cy="174359"/>
            <a:chOff x="1009648" y="1761627"/>
            <a:chExt cx="313168" cy="257673"/>
          </a:xfrm>
          <a:solidFill>
            <a:schemeClr val="bg1">
              <a:lumMod val="85000"/>
            </a:schemeClr>
          </a:solidFill>
        </p:grpSpPr>
        <p:sp>
          <p:nvSpPr>
            <p:cNvPr id="197" name="Chevron 196"/>
            <p:cNvSpPr/>
            <p:nvPr/>
          </p:nvSpPr>
          <p:spPr bwMode="auto">
            <a:xfrm>
              <a:off x="1137367"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198" name="Chevron 197"/>
            <p:cNvSpPr/>
            <p:nvPr/>
          </p:nvSpPr>
          <p:spPr bwMode="auto">
            <a:xfrm>
              <a:off x="1009648"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grpSp>
      <p:sp>
        <p:nvSpPr>
          <p:cNvPr id="199" name="Rectangle 28"/>
          <p:cNvSpPr>
            <a:spLocks noChangeArrowheads="1"/>
          </p:cNvSpPr>
          <p:nvPr>
            <p:custDataLst>
              <p:tags r:id="rId20"/>
            </p:custDataLst>
          </p:nvPr>
        </p:nvSpPr>
        <p:spPr bwMode="auto">
          <a:xfrm>
            <a:off x="2525360" y="2686663"/>
            <a:ext cx="1437040" cy="276999"/>
          </a:xfrm>
          <a:prstGeom prst="rect">
            <a:avLst/>
          </a:prstGeom>
          <a:noFill/>
          <a:ln w="9525">
            <a:noFill/>
            <a:miter lim="800000"/>
            <a:headEnd/>
            <a:tailEnd/>
          </a:ln>
        </p:spPr>
        <p:txBody>
          <a:bodyPr wrap="square" lIns="0" tIns="0" rIns="0" bIns="0" anchor="ctr">
            <a:spAutoFit/>
          </a:bodyPr>
          <a:lstStyle/>
          <a:p>
            <a:pPr marL="1619" lvl="1" defTabSz="913526">
              <a:buClr>
                <a:schemeClr val="tx2"/>
              </a:buClr>
              <a:buSzPct val="125000"/>
            </a:pPr>
            <a:r>
              <a:rPr lang="en-US" b="1" dirty="0">
                <a:latin typeface="Calibri" pitchFamily="34" charset="0"/>
                <a:cs typeface="Calibri" pitchFamily="34" charset="0"/>
              </a:rPr>
              <a:t>Depots</a:t>
            </a:r>
            <a:endParaRPr lang="en-IN" dirty="0">
              <a:latin typeface="Calibri" pitchFamily="34" charset="0"/>
              <a:cs typeface="Calibri" pitchFamily="34" charset="0"/>
            </a:endParaRPr>
          </a:p>
        </p:txBody>
      </p:sp>
      <p:sp>
        <p:nvSpPr>
          <p:cNvPr id="200" name="Content Placeholder 5"/>
          <p:cNvSpPr txBox="1">
            <a:spLocks/>
          </p:cNvSpPr>
          <p:nvPr>
            <p:custDataLst>
              <p:tags r:id="rId21"/>
            </p:custDataLst>
          </p:nvPr>
        </p:nvSpPr>
        <p:spPr bwMode="auto">
          <a:xfrm>
            <a:off x="1595907" y="2525081"/>
            <a:ext cx="557845" cy="600164"/>
          </a:xfrm>
          <a:prstGeom prst="rect">
            <a:avLst/>
          </a:prstGeom>
          <a:noFill/>
          <a:ln w="9525">
            <a:noFill/>
            <a:miter lim="800000"/>
            <a:headEnd/>
            <a:tailEnd/>
          </a:ln>
          <a:effectLst/>
        </p:spPr>
        <p:txBody>
          <a:bodyPr wrap="none" lIns="0" tIns="0" rIns="0" bIns="0" anchor="ctr">
            <a:spAutoFit/>
          </a:bodyPr>
          <a:lstStyle>
            <a:lvl1pPr algn="l" defTabSz="895350" rtl="0" fontAlgn="base">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3675" indent="-192088" algn="l" defTabSz="895350" rtl="0" fontAlgn="base">
              <a:spcBef>
                <a:spcPct val="0"/>
              </a:spcBef>
              <a:spcAft>
                <a:spcPct val="0"/>
              </a:spcAft>
              <a:buClr>
                <a:schemeClr val="tx2"/>
              </a:buClr>
              <a:buSzPct val="125000"/>
              <a:buFont typeface="Arial" pitchFamily="34" charset="0"/>
              <a:buChar char="▪"/>
              <a:defRPr sz="1600">
                <a:solidFill>
                  <a:schemeClr val="tx1"/>
                </a:solidFill>
                <a:latin typeface="Calibri" pitchFamily="34" charset="0"/>
                <a:cs typeface="Calibri" pitchFamily="34" charset="0"/>
              </a:defRPr>
            </a:lvl2pPr>
            <a:lvl3pPr marL="457200" indent="-261938" algn="l" defTabSz="895350" rtl="0" fontAlgn="base">
              <a:spcBef>
                <a:spcPct val="0"/>
              </a:spcBef>
              <a:spcAft>
                <a:spcPct val="0"/>
              </a:spcAft>
              <a:buClr>
                <a:schemeClr val="tx2"/>
              </a:buClr>
              <a:buSzPct val="120000"/>
              <a:buFont typeface="Arial" pitchFamily="34" charset="0"/>
              <a:buChar char="–"/>
              <a:defRPr sz="1600">
                <a:solidFill>
                  <a:schemeClr val="tx1"/>
                </a:solidFill>
                <a:latin typeface="Calibri" pitchFamily="34" charset="0"/>
                <a:cs typeface="Calibri" pitchFamily="34" charset="0"/>
              </a:defRPr>
            </a:lvl3pPr>
            <a:lvl4pPr marL="614363" indent="-155575" algn="l" defTabSz="895350" rtl="0" fontAlgn="base">
              <a:spcBef>
                <a:spcPct val="0"/>
              </a:spcBef>
              <a:spcAft>
                <a:spcPct val="0"/>
              </a:spcAft>
              <a:buClr>
                <a:schemeClr val="tx2"/>
              </a:buClr>
              <a:buSzPct val="120000"/>
              <a:buFont typeface="Arial" pitchFamily="34" charset="0"/>
              <a:buChar char="▫"/>
              <a:defRPr sz="1600">
                <a:solidFill>
                  <a:schemeClr val="tx1"/>
                </a:solidFill>
                <a:latin typeface="Calibri" pitchFamily="34" charset="0"/>
                <a:cs typeface="Calibri" pitchFamily="34" charset="0"/>
              </a:defRPr>
            </a:lvl4pPr>
            <a:lvl5pPr marL="7461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Calibri" pitchFamily="34" charset="0"/>
                <a:cs typeface="Calibri" pitchFamily="34" charset="0"/>
              </a:defRPr>
            </a:lvl5pPr>
            <a:lvl6pPr marL="12033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r">
              <a:spcBef>
                <a:spcPts val="612"/>
              </a:spcBef>
              <a:defRPr/>
            </a:pPr>
            <a:r>
              <a:rPr lang="en-US" sz="3900" b="1" dirty="0">
                <a:solidFill>
                  <a:srgbClr val="FF6900"/>
                </a:solidFill>
                <a:effectLst>
                  <a:reflection blurRad="12700" stA="25000" endPos="30000" dist="6350" dir="5400000" sy="-100000" algn="bl" rotWithShape="0"/>
                </a:effectLst>
                <a:latin typeface="+mj-lt"/>
                <a:ea typeface="Tahoma" pitchFamily="34" charset="0"/>
                <a:cs typeface="Tahoma" pitchFamily="34" charset="0"/>
              </a:rPr>
              <a:t>24</a:t>
            </a:r>
          </a:p>
        </p:txBody>
      </p:sp>
      <p:grpSp>
        <p:nvGrpSpPr>
          <p:cNvPr id="6" name="Group 69"/>
          <p:cNvGrpSpPr/>
          <p:nvPr>
            <p:custDataLst>
              <p:tags r:id="rId22"/>
            </p:custDataLst>
          </p:nvPr>
        </p:nvGrpSpPr>
        <p:grpSpPr>
          <a:xfrm>
            <a:off x="2232447" y="2737981"/>
            <a:ext cx="213704" cy="174359"/>
            <a:chOff x="1009648" y="1761627"/>
            <a:chExt cx="313168" cy="257673"/>
          </a:xfrm>
          <a:solidFill>
            <a:schemeClr val="bg1">
              <a:lumMod val="85000"/>
            </a:schemeClr>
          </a:solidFill>
        </p:grpSpPr>
        <p:sp>
          <p:nvSpPr>
            <p:cNvPr id="202" name="Chevron 201"/>
            <p:cNvSpPr/>
            <p:nvPr/>
          </p:nvSpPr>
          <p:spPr bwMode="auto">
            <a:xfrm>
              <a:off x="1137367"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203" name="Chevron 202"/>
            <p:cNvSpPr/>
            <p:nvPr/>
          </p:nvSpPr>
          <p:spPr bwMode="auto">
            <a:xfrm>
              <a:off x="1009648"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grpSp>
      <p:sp>
        <p:nvSpPr>
          <p:cNvPr id="204" name="Rectangle 28"/>
          <p:cNvSpPr>
            <a:spLocks noChangeArrowheads="1"/>
          </p:cNvSpPr>
          <p:nvPr>
            <p:custDataLst>
              <p:tags r:id="rId23"/>
            </p:custDataLst>
          </p:nvPr>
        </p:nvSpPr>
        <p:spPr bwMode="auto">
          <a:xfrm>
            <a:off x="2525360" y="3444634"/>
            <a:ext cx="1437040" cy="276999"/>
          </a:xfrm>
          <a:prstGeom prst="rect">
            <a:avLst/>
          </a:prstGeom>
          <a:noFill/>
          <a:ln w="9525">
            <a:noFill/>
            <a:miter lim="800000"/>
            <a:headEnd/>
            <a:tailEnd/>
          </a:ln>
        </p:spPr>
        <p:txBody>
          <a:bodyPr wrap="square" lIns="0" tIns="0" rIns="0" bIns="0" anchor="ctr">
            <a:spAutoFit/>
          </a:bodyPr>
          <a:lstStyle/>
          <a:p>
            <a:pPr marL="1619" lvl="1" defTabSz="913526">
              <a:buClr>
                <a:schemeClr val="tx2"/>
              </a:buClr>
              <a:buSzPct val="125000"/>
            </a:pPr>
            <a:r>
              <a:rPr lang="en-US" b="1" dirty="0">
                <a:latin typeface="Calibri" pitchFamily="34" charset="0"/>
                <a:cs typeface="Calibri" pitchFamily="34" charset="0"/>
              </a:rPr>
              <a:t>Blocks</a:t>
            </a:r>
            <a:endParaRPr lang="en-IN" dirty="0">
              <a:latin typeface="Calibri" pitchFamily="34" charset="0"/>
              <a:cs typeface="Calibri" pitchFamily="34" charset="0"/>
            </a:endParaRPr>
          </a:p>
        </p:txBody>
      </p:sp>
      <p:sp>
        <p:nvSpPr>
          <p:cNvPr id="205" name="Content Placeholder 5"/>
          <p:cNvSpPr txBox="1">
            <a:spLocks/>
          </p:cNvSpPr>
          <p:nvPr>
            <p:custDataLst>
              <p:tags r:id="rId24"/>
            </p:custDataLst>
          </p:nvPr>
        </p:nvSpPr>
        <p:spPr bwMode="auto">
          <a:xfrm>
            <a:off x="1316983" y="3283052"/>
            <a:ext cx="836769" cy="600164"/>
          </a:xfrm>
          <a:prstGeom prst="rect">
            <a:avLst/>
          </a:prstGeom>
          <a:noFill/>
          <a:ln w="9525">
            <a:noFill/>
            <a:miter lim="800000"/>
            <a:headEnd/>
            <a:tailEnd/>
          </a:ln>
          <a:effectLst/>
        </p:spPr>
        <p:txBody>
          <a:bodyPr wrap="none" lIns="0" tIns="0" rIns="0" bIns="0" anchor="ctr">
            <a:spAutoFit/>
          </a:bodyPr>
          <a:lstStyle>
            <a:lvl1pPr algn="l" defTabSz="895350" rtl="0" fontAlgn="base">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3675" indent="-192088" algn="l" defTabSz="895350" rtl="0" fontAlgn="base">
              <a:spcBef>
                <a:spcPct val="0"/>
              </a:spcBef>
              <a:spcAft>
                <a:spcPct val="0"/>
              </a:spcAft>
              <a:buClr>
                <a:schemeClr val="tx2"/>
              </a:buClr>
              <a:buSzPct val="125000"/>
              <a:buFont typeface="Arial" pitchFamily="34" charset="0"/>
              <a:buChar char="▪"/>
              <a:defRPr sz="1600">
                <a:solidFill>
                  <a:schemeClr val="tx1"/>
                </a:solidFill>
                <a:latin typeface="Calibri" pitchFamily="34" charset="0"/>
                <a:cs typeface="Calibri" pitchFamily="34" charset="0"/>
              </a:defRPr>
            </a:lvl2pPr>
            <a:lvl3pPr marL="457200" indent="-261938" algn="l" defTabSz="895350" rtl="0" fontAlgn="base">
              <a:spcBef>
                <a:spcPct val="0"/>
              </a:spcBef>
              <a:spcAft>
                <a:spcPct val="0"/>
              </a:spcAft>
              <a:buClr>
                <a:schemeClr val="tx2"/>
              </a:buClr>
              <a:buSzPct val="120000"/>
              <a:buFont typeface="Arial" pitchFamily="34" charset="0"/>
              <a:buChar char="–"/>
              <a:defRPr sz="1600">
                <a:solidFill>
                  <a:schemeClr val="tx1"/>
                </a:solidFill>
                <a:latin typeface="Calibri" pitchFamily="34" charset="0"/>
                <a:cs typeface="Calibri" pitchFamily="34" charset="0"/>
              </a:defRPr>
            </a:lvl3pPr>
            <a:lvl4pPr marL="614363" indent="-155575" algn="l" defTabSz="895350" rtl="0" fontAlgn="base">
              <a:spcBef>
                <a:spcPct val="0"/>
              </a:spcBef>
              <a:spcAft>
                <a:spcPct val="0"/>
              </a:spcAft>
              <a:buClr>
                <a:schemeClr val="tx2"/>
              </a:buClr>
              <a:buSzPct val="120000"/>
              <a:buFont typeface="Arial" pitchFamily="34" charset="0"/>
              <a:buChar char="▫"/>
              <a:defRPr sz="1600">
                <a:solidFill>
                  <a:schemeClr val="tx1"/>
                </a:solidFill>
                <a:latin typeface="Calibri" pitchFamily="34" charset="0"/>
                <a:cs typeface="Calibri" pitchFamily="34" charset="0"/>
              </a:defRPr>
            </a:lvl4pPr>
            <a:lvl5pPr marL="7461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Calibri" pitchFamily="34" charset="0"/>
                <a:cs typeface="Calibri" pitchFamily="34" charset="0"/>
              </a:defRPr>
            </a:lvl5pPr>
            <a:lvl6pPr marL="12033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r">
              <a:spcBef>
                <a:spcPts val="612"/>
              </a:spcBef>
              <a:defRPr/>
            </a:pPr>
            <a:r>
              <a:rPr lang="en-US" sz="3900" b="1" dirty="0">
                <a:solidFill>
                  <a:srgbClr val="FF6900"/>
                </a:solidFill>
                <a:effectLst>
                  <a:reflection blurRad="12700" stA="25000" endPos="30000" dist="6350" dir="5400000" sy="-100000" algn="bl" rotWithShape="0"/>
                </a:effectLst>
                <a:latin typeface="+mj-lt"/>
                <a:ea typeface="Tahoma" pitchFamily="34" charset="0"/>
                <a:cs typeface="Tahoma" pitchFamily="34" charset="0"/>
              </a:rPr>
              <a:t>125</a:t>
            </a:r>
          </a:p>
        </p:txBody>
      </p:sp>
      <p:grpSp>
        <p:nvGrpSpPr>
          <p:cNvPr id="7" name="Group 69"/>
          <p:cNvGrpSpPr/>
          <p:nvPr>
            <p:custDataLst>
              <p:tags r:id="rId25"/>
            </p:custDataLst>
          </p:nvPr>
        </p:nvGrpSpPr>
        <p:grpSpPr>
          <a:xfrm>
            <a:off x="2232447" y="3495953"/>
            <a:ext cx="213704" cy="174359"/>
            <a:chOff x="1009648" y="1761627"/>
            <a:chExt cx="313168" cy="257673"/>
          </a:xfrm>
          <a:solidFill>
            <a:schemeClr val="bg1">
              <a:lumMod val="85000"/>
            </a:schemeClr>
          </a:solidFill>
        </p:grpSpPr>
        <p:sp>
          <p:nvSpPr>
            <p:cNvPr id="207" name="Chevron 206"/>
            <p:cNvSpPr/>
            <p:nvPr/>
          </p:nvSpPr>
          <p:spPr bwMode="auto">
            <a:xfrm>
              <a:off x="1137367"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208" name="Chevron 207"/>
            <p:cNvSpPr/>
            <p:nvPr/>
          </p:nvSpPr>
          <p:spPr bwMode="auto">
            <a:xfrm>
              <a:off x="1009648"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grpSp>
      <p:sp>
        <p:nvSpPr>
          <p:cNvPr id="209" name="Rectangle 28"/>
          <p:cNvSpPr>
            <a:spLocks noChangeArrowheads="1"/>
          </p:cNvSpPr>
          <p:nvPr>
            <p:custDataLst>
              <p:tags r:id="rId26"/>
            </p:custDataLst>
          </p:nvPr>
        </p:nvSpPr>
        <p:spPr bwMode="auto">
          <a:xfrm>
            <a:off x="2525360" y="4202607"/>
            <a:ext cx="1437040" cy="276999"/>
          </a:xfrm>
          <a:prstGeom prst="rect">
            <a:avLst/>
          </a:prstGeom>
          <a:noFill/>
          <a:ln w="9525">
            <a:noFill/>
            <a:miter lim="800000"/>
            <a:headEnd/>
            <a:tailEnd/>
          </a:ln>
        </p:spPr>
        <p:txBody>
          <a:bodyPr wrap="square" lIns="0" tIns="0" rIns="0" bIns="0" anchor="ctr">
            <a:spAutoFit/>
          </a:bodyPr>
          <a:lstStyle/>
          <a:p>
            <a:pPr marL="1619" lvl="1" defTabSz="913526">
              <a:buClr>
                <a:schemeClr val="tx2"/>
              </a:buClr>
              <a:buSzPct val="125000"/>
            </a:pPr>
            <a:r>
              <a:rPr lang="en-US" b="1" dirty="0">
                <a:latin typeface="Calibri" pitchFamily="34" charset="0"/>
                <a:cs typeface="Calibri" pitchFamily="34" charset="0"/>
              </a:rPr>
              <a:t>Clusters</a:t>
            </a:r>
            <a:endParaRPr lang="en-IN" dirty="0">
              <a:latin typeface="Calibri" pitchFamily="34" charset="0"/>
              <a:cs typeface="Calibri" pitchFamily="34" charset="0"/>
            </a:endParaRPr>
          </a:p>
        </p:txBody>
      </p:sp>
      <p:sp>
        <p:nvSpPr>
          <p:cNvPr id="210" name="Content Placeholder 5"/>
          <p:cNvSpPr txBox="1">
            <a:spLocks/>
          </p:cNvSpPr>
          <p:nvPr>
            <p:custDataLst>
              <p:tags r:id="rId27"/>
            </p:custDataLst>
          </p:nvPr>
        </p:nvSpPr>
        <p:spPr bwMode="auto">
          <a:xfrm>
            <a:off x="1038060" y="4041025"/>
            <a:ext cx="1115691" cy="600164"/>
          </a:xfrm>
          <a:prstGeom prst="rect">
            <a:avLst/>
          </a:prstGeom>
          <a:noFill/>
          <a:ln w="9525">
            <a:noFill/>
            <a:miter lim="800000"/>
            <a:headEnd/>
            <a:tailEnd/>
          </a:ln>
          <a:effectLst/>
        </p:spPr>
        <p:txBody>
          <a:bodyPr wrap="none" lIns="0" tIns="0" rIns="0" bIns="0" anchor="ctr">
            <a:spAutoFit/>
          </a:bodyPr>
          <a:lstStyle>
            <a:lvl1pPr algn="l" defTabSz="895350" rtl="0" fontAlgn="base">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3675" indent="-192088" algn="l" defTabSz="895350" rtl="0" fontAlgn="base">
              <a:spcBef>
                <a:spcPct val="0"/>
              </a:spcBef>
              <a:spcAft>
                <a:spcPct val="0"/>
              </a:spcAft>
              <a:buClr>
                <a:schemeClr val="tx2"/>
              </a:buClr>
              <a:buSzPct val="125000"/>
              <a:buFont typeface="Arial" pitchFamily="34" charset="0"/>
              <a:buChar char="▪"/>
              <a:defRPr sz="1600">
                <a:solidFill>
                  <a:schemeClr val="tx1"/>
                </a:solidFill>
                <a:latin typeface="Calibri" pitchFamily="34" charset="0"/>
                <a:cs typeface="Calibri" pitchFamily="34" charset="0"/>
              </a:defRPr>
            </a:lvl2pPr>
            <a:lvl3pPr marL="457200" indent="-261938" algn="l" defTabSz="895350" rtl="0" fontAlgn="base">
              <a:spcBef>
                <a:spcPct val="0"/>
              </a:spcBef>
              <a:spcAft>
                <a:spcPct val="0"/>
              </a:spcAft>
              <a:buClr>
                <a:schemeClr val="tx2"/>
              </a:buClr>
              <a:buSzPct val="120000"/>
              <a:buFont typeface="Arial" pitchFamily="34" charset="0"/>
              <a:buChar char="–"/>
              <a:defRPr sz="1600">
                <a:solidFill>
                  <a:schemeClr val="tx1"/>
                </a:solidFill>
                <a:latin typeface="Calibri" pitchFamily="34" charset="0"/>
                <a:cs typeface="Calibri" pitchFamily="34" charset="0"/>
              </a:defRPr>
            </a:lvl3pPr>
            <a:lvl4pPr marL="614363" indent="-155575" algn="l" defTabSz="895350" rtl="0" fontAlgn="base">
              <a:spcBef>
                <a:spcPct val="0"/>
              </a:spcBef>
              <a:spcAft>
                <a:spcPct val="0"/>
              </a:spcAft>
              <a:buClr>
                <a:schemeClr val="tx2"/>
              </a:buClr>
              <a:buSzPct val="120000"/>
              <a:buFont typeface="Arial" pitchFamily="34" charset="0"/>
              <a:buChar char="▫"/>
              <a:defRPr sz="1600">
                <a:solidFill>
                  <a:schemeClr val="tx1"/>
                </a:solidFill>
                <a:latin typeface="Calibri" pitchFamily="34" charset="0"/>
                <a:cs typeface="Calibri" pitchFamily="34" charset="0"/>
              </a:defRPr>
            </a:lvl4pPr>
            <a:lvl5pPr marL="7461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Calibri" pitchFamily="34" charset="0"/>
                <a:cs typeface="Calibri" pitchFamily="34" charset="0"/>
              </a:defRPr>
            </a:lvl5pPr>
            <a:lvl6pPr marL="12033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r">
              <a:spcBef>
                <a:spcPts val="612"/>
              </a:spcBef>
              <a:defRPr/>
            </a:pPr>
            <a:r>
              <a:rPr lang="en-US" sz="3900" b="1" dirty="0">
                <a:solidFill>
                  <a:srgbClr val="FF6900"/>
                </a:solidFill>
                <a:effectLst>
                  <a:reflection blurRad="12700" stA="25000" endPos="30000" dist="6350" dir="5400000" sy="-100000" algn="bl" rotWithShape="0"/>
                </a:effectLst>
                <a:latin typeface="+mj-lt"/>
                <a:ea typeface="Tahoma" pitchFamily="34" charset="0"/>
                <a:cs typeface="Tahoma" pitchFamily="34" charset="0"/>
              </a:rPr>
              <a:t>2500</a:t>
            </a:r>
          </a:p>
        </p:txBody>
      </p:sp>
      <p:grpSp>
        <p:nvGrpSpPr>
          <p:cNvPr id="8" name="Group 69"/>
          <p:cNvGrpSpPr/>
          <p:nvPr>
            <p:custDataLst>
              <p:tags r:id="rId28"/>
            </p:custDataLst>
          </p:nvPr>
        </p:nvGrpSpPr>
        <p:grpSpPr>
          <a:xfrm>
            <a:off x="2232447" y="4253926"/>
            <a:ext cx="213704" cy="174359"/>
            <a:chOff x="1009648" y="1761627"/>
            <a:chExt cx="313168" cy="257673"/>
          </a:xfrm>
          <a:solidFill>
            <a:schemeClr val="bg1">
              <a:lumMod val="85000"/>
            </a:schemeClr>
          </a:solidFill>
        </p:grpSpPr>
        <p:sp>
          <p:nvSpPr>
            <p:cNvPr id="212" name="Chevron 211"/>
            <p:cNvSpPr/>
            <p:nvPr/>
          </p:nvSpPr>
          <p:spPr bwMode="auto">
            <a:xfrm>
              <a:off x="1137367"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213" name="Chevron 212"/>
            <p:cNvSpPr/>
            <p:nvPr/>
          </p:nvSpPr>
          <p:spPr bwMode="auto">
            <a:xfrm>
              <a:off x="1009648"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grpSp>
      <p:sp>
        <p:nvSpPr>
          <p:cNvPr id="214" name="Rectangle 28"/>
          <p:cNvSpPr>
            <a:spLocks noChangeArrowheads="1"/>
          </p:cNvSpPr>
          <p:nvPr>
            <p:custDataLst>
              <p:tags r:id="rId29"/>
            </p:custDataLst>
          </p:nvPr>
        </p:nvSpPr>
        <p:spPr bwMode="auto">
          <a:xfrm>
            <a:off x="2525360" y="4960579"/>
            <a:ext cx="1437040" cy="276999"/>
          </a:xfrm>
          <a:prstGeom prst="rect">
            <a:avLst/>
          </a:prstGeom>
          <a:noFill/>
          <a:ln w="9525">
            <a:noFill/>
            <a:miter lim="800000"/>
            <a:headEnd/>
            <a:tailEnd/>
          </a:ln>
        </p:spPr>
        <p:txBody>
          <a:bodyPr wrap="square" lIns="0" tIns="0" rIns="0" bIns="0" anchor="ctr">
            <a:spAutoFit/>
          </a:bodyPr>
          <a:lstStyle/>
          <a:p>
            <a:pPr marL="1619" lvl="1" defTabSz="913526">
              <a:buClr>
                <a:schemeClr val="tx2"/>
              </a:buClr>
              <a:buSzPct val="125000"/>
            </a:pPr>
            <a:r>
              <a:rPr lang="en-US" b="1" dirty="0">
                <a:latin typeface="Calibri" pitchFamily="34" charset="0"/>
                <a:cs typeface="Calibri" pitchFamily="34" charset="0"/>
              </a:rPr>
              <a:t>Schools</a:t>
            </a:r>
            <a:endParaRPr lang="en-IN" dirty="0">
              <a:latin typeface="Calibri" pitchFamily="34" charset="0"/>
              <a:cs typeface="Calibri" pitchFamily="34" charset="0"/>
            </a:endParaRPr>
          </a:p>
        </p:txBody>
      </p:sp>
      <p:sp>
        <p:nvSpPr>
          <p:cNvPr id="215" name="Content Placeholder 5"/>
          <p:cNvSpPr txBox="1">
            <a:spLocks/>
          </p:cNvSpPr>
          <p:nvPr>
            <p:custDataLst>
              <p:tags r:id="rId30"/>
            </p:custDataLst>
          </p:nvPr>
        </p:nvSpPr>
        <p:spPr bwMode="auto">
          <a:xfrm>
            <a:off x="467393" y="4798997"/>
            <a:ext cx="1686359" cy="600164"/>
          </a:xfrm>
          <a:prstGeom prst="rect">
            <a:avLst/>
          </a:prstGeom>
          <a:noFill/>
          <a:ln w="9525">
            <a:noFill/>
            <a:miter lim="800000"/>
            <a:headEnd/>
            <a:tailEnd/>
          </a:ln>
          <a:effectLst/>
        </p:spPr>
        <p:txBody>
          <a:bodyPr wrap="none" lIns="0" tIns="0" rIns="0" bIns="0" anchor="ctr">
            <a:spAutoFit/>
          </a:bodyPr>
          <a:lstStyle>
            <a:lvl1pPr algn="l" defTabSz="895350" rtl="0" fontAlgn="base">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3675" indent="-192088" algn="l" defTabSz="895350" rtl="0" fontAlgn="base">
              <a:spcBef>
                <a:spcPct val="0"/>
              </a:spcBef>
              <a:spcAft>
                <a:spcPct val="0"/>
              </a:spcAft>
              <a:buClr>
                <a:schemeClr val="tx2"/>
              </a:buClr>
              <a:buSzPct val="125000"/>
              <a:buFont typeface="Arial" pitchFamily="34" charset="0"/>
              <a:buChar char="▪"/>
              <a:defRPr sz="1600">
                <a:solidFill>
                  <a:schemeClr val="tx1"/>
                </a:solidFill>
                <a:latin typeface="Calibri" pitchFamily="34" charset="0"/>
                <a:cs typeface="Calibri" pitchFamily="34" charset="0"/>
              </a:defRPr>
            </a:lvl2pPr>
            <a:lvl3pPr marL="457200" indent="-261938" algn="l" defTabSz="895350" rtl="0" fontAlgn="base">
              <a:spcBef>
                <a:spcPct val="0"/>
              </a:spcBef>
              <a:spcAft>
                <a:spcPct val="0"/>
              </a:spcAft>
              <a:buClr>
                <a:schemeClr val="tx2"/>
              </a:buClr>
              <a:buSzPct val="120000"/>
              <a:buFont typeface="Arial" pitchFamily="34" charset="0"/>
              <a:buChar char="–"/>
              <a:defRPr sz="1600">
                <a:solidFill>
                  <a:schemeClr val="tx1"/>
                </a:solidFill>
                <a:latin typeface="Calibri" pitchFamily="34" charset="0"/>
                <a:cs typeface="Calibri" pitchFamily="34" charset="0"/>
              </a:defRPr>
            </a:lvl3pPr>
            <a:lvl4pPr marL="614363" indent="-155575" algn="l" defTabSz="895350" rtl="0" fontAlgn="base">
              <a:spcBef>
                <a:spcPct val="0"/>
              </a:spcBef>
              <a:spcAft>
                <a:spcPct val="0"/>
              </a:spcAft>
              <a:buClr>
                <a:schemeClr val="tx2"/>
              </a:buClr>
              <a:buSzPct val="120000"/>
              <a:buFont typeface="Arial" pitchFamily="34" charset="0"/>
              <a:buChar char="▫"/>
              <a:defRPr sz="1600">
                <a:solidFill>
                  <a:schemeClr val="tx1"/>
                </a:solidFill>
                <a:latin typeface="Calibri" pitchFamily="34" charset="0"/>
                <a:cs typeface="Calibri" pitchFamily="34" charset="0"/>
              </a:defRPr>
            </a:lvl4pPr>
            <a:lvl5pPr marL="7461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Calibri" pitchFamily="34" charset="0"/>
                <a:cs typeface="Calibri" pitchFamily="34" charset="0"/>
              </a:defRPr>
            </a:lvl5pPr>
            <a:lvl6pPr marL="12033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r">
              <a:spcBef>
                <a:spcPts val="612"/>
              </a:spcBef>
              <a:defRPr/>
            </a:pPr>
            <a:r>
              <a:rPr lang="en-US" sz="3900" b="1" dirty="0">
                <a:solidFill>
                  <a:srgbClr val="FF6900"/>
                </a:solidFill>
                <a:effectLst>
                  <a:reflection blurRad="12700" stA="25000" endPos="30000" dist="6350" dir="5400000" sy="-100000" algn="bl" rotWithShape="0"/>
                </a:effectLst>
                <a:latin typeface="+mj-lt"/>
                <a:ea typeface="Tahoma" pitchFamily="34" charset="0"/>
                <a:cs typeface="Tahoma" pitchFamily="34" charset="0"/>
              </a:rPr>
              <a:t>15000+</a:t>
            </a:r>
          </a:p>
        </p:txBody>
      </p:sp>
      <p:grpSp>
        <p:nvGrpSpPr>
          <p:cNvPr id="11" name="Group 69"/>
          <p:cNvGrpSpPr/>
          <p:nvPr>
            <p:custDataLst>
              <p:tags r:id="rId31"/>
            </p:custDataLst>
          </p:nvPr>
        </p:nvGrpSpPr>
        <p:grpSpPr>
          <a:xfrm>
            <a:off x="2232447" y="5011899"/>
            <a:ext cx="213704" cy="174359"/>
            <a:chOff x="1009648" y="1761627"/>
            <a:chExt cx="313168" cy="257673"/>
          </a:xfrm>
          <a:solidFill>
            <a:schemeClr val="bg1">
              <a:lumMod val="85000"/>
            </a:schemeClr>
          </a:solidFill>
        </p:grpSpPr>
        <p:sp>
          <p:nvSpPr>
            <p:cNvPr id="217" name="Chevron 216"/>
            <p:cNvSpPr/>
            <p:nvPr/>
          </p:nvSpPr>
          <p:spPr bwMode="auto">
            <a:xfrm>
              <a:off x="1137367"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218" name="Chevron 217"/>
            <p:cNvSpPr/>
            <p:nvPr/>
          </p:nvSpPr>
          <p:spPr bwMode="auto">
            <a:xfrm>
              <a:off x="1009648"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grpSp>
      <p:grpSp>
        <p:nvGrpSpPr>
          <p:cNvPr id="12" name="Group 6"/>
          <p:cNvGrpSpPr/>
          <p:nvPr/>
        </p:nvGrpSpPr>
        <p:grpSpPr>
          <a:xfrm>
            <a:off x="6563597" y="1770397"/>
            <a:ext cx="2474808" cy="1512655"/>
            <a:chOff x="6447321" y="939799"/>
            <a:chExt cx="2425398" cy="1431812"/>
          </a:xfrm>
        </p:grpSpPr>
        <p:sp>
          <p:nvSpPr>
            <p:cNvPr id="171" name="Rectangle 170"/>
            <p:cNvSpPr/>
            <p:nvPr>
              <p:custDataLst>
                <p:tags r:id="rId42"/>
              </p:custDataLst>
            </p:nvPr>
          </p:nvSpPr>
          <p:spPr bwMode="auto">
            <a:xfrm>
              <a:off x="6447321" y="2251278"/>
              <a:ext cx="2425398" cy="120333"/>
            </a:xfrm>
            <a:prstGeom prst="rect">
              <a:avLst/>
            </a:prstGeom>
            <a:gradFill flip="none" rotWithShape="1">
              <a:gsLst>
                <a:gs pos="0">
                  <a:schemeClr val="bg1">
                    <a:lumMod val="50000"/>
                  </a:schemeClr>
                </a:gs>
                <a:gs pos="100000">
                  <a:schemeClr val="bg1"/>
                </a:gs>
              </a:gsLst>
              <a:path path="shape">
                <a:fillToRect l="50000" t="50000" r="50000" b="50000"/>
              </a:path>
              <a:tileRect/>
            </a:gradFill>
            <a:ln w="19050" algn="ctr">
              <a:noFill/>
              <a:round/>
              <a:headEnd/>
              <a:tailEnd/>
            </a:ln>
          </p:spPr>
          <p:txBody>
            <a:bodyPr wrap="none" anchor="ctr"/>
            <a:lstStyle/>
            <a:p>
              <a:endParaRPr lang="en-IN" sz="2200" dirty="0">
                <a:solidFill>
                  <a:schemeClr val="bg1"/>
                </a:solidFill>
                <a:latin typeface="Calibri" pitchFamily="34" charset="0"/>
                <a:cs typeface="Calibri" pitchFamily="34" charset="0"/>
              </a:endParaRPr>
            </a:p>
          </p:txBody>
        </p:sp>
        <p:sp>
          <p:nvSpPr>
            <p:cNvPr id="172" name="Rectangle 171"/>
            <p:cNvSpPr/>
            <p:nvPr>
              <p:custDataLst>
                <p:tags r:id="rId43"/>
              </p:custDataLst>
            </p:nvPr>
          </p:nvSpPr>
          <p:spPr bwMode="auto">
            <a:xfrm>
              <a:off x="6447321" y="939799"/>
              <a:ext cx="2425398" cy="1374496"/>
            </a:xfrm>
            <a:prstGeom prst="rect">
              <a:avLst/>
            </a:prstGeom>
            <a:solidFill>
              <a:schemeClr val="bg1">
                <a:lumMod val="95000"/>
              </a:schemeClr>
            </a:solidFill>
            <a:ln w="19050" algn="ctr">
              <a:noFill/>
              <a:round/>
              <a:headEnd/>
              <a:tailEnd/>
            </a:ln>
          </p:spPr>
          <p:txBody>
            <a:bodyPr wrap="none" anchor="ctr"/>
            <a:lstStyle/>
            <a:p>
              <a:endParaRPr lang="en-IN" sz="2200" dirty="0">
                <a:solidFill>
                  <a:schemeClr val="bg1"/>
                </a:solidFill>
                <a:latin typeface="Calibri" pitchFamily="34" charset="0"/>
                <a:cs typeface="Calibri" pitchFamily="34" charset="0"/>
              </a:endParaRPr>
            </a:p>
          </p:txBody>
        </p:sp>
        <p:sp>
          <p:nvSpPr>
            <p:cNvPr id="229" name="Rectangle 28"/>
            <p:cNvSpPr>
              <a:spLocks noChangeArrowheads="1"/>
            </p:cNvSpPr>
            <p:nvPr>
              <p:custDataLst>
                <p:tags r:id="rId44"/>
              </p:custDataLst>
            </p:nvPr>
          </p:nvSpPr>
          <p:spPr bwMode="auto">
            <a:xfrm>
              <a:off x="6598430" y="1466817"/>
              <a:ext cx="2138564" cy="320460"/>
            </a:xfrm>
            <a:prstGeom prst="rect">
              <a:avLst/>
            </a:prstGeom>
            <a:noFill/>
            <a:ln w="9525">
              <a:noFill/>
              <a:miter lim="800000"/>
              <a:headEnd/>
              <a:tailEnd/>
            </a:ln>
          </p:spPr>
          <p:txBody>
            <a:bodyPr wrap="square" lIns="0" tIns="0" rIns="0" bIns="0" anchor="ctr">
              <a:spAutoFit/>
            </a:bodyPr>
            <a:lstStyle/>
            <a:p>
              <a:pPr marL="1619" lvl="1" algn="ctr" defTabSz="913526">
                <a:buClr>
                  <a:schemeClr val="tx2"/>
                </a:buClr>
                <a:buSzPct val="125000"/>
              </a:pPr>
              <a:r>
                <a:rPr lang="en-US" sz="2200" dirty="0" smtClean="0">
                  <a:latin typeface="Calibri" pitchFamily="34" charset="0"/>
                  <a:cs typeface="Calibri" pitchFamily="34" charset="0"/>
                </a:rPr>
                <a:t>Difficult terrain</a:t>
              </a:r>
              <a:endParaRPr lang="en-US" sz="2200" dirty="0">
                <a:latin typeface="Calibri" pitchFamily="34" charset="0"/>
                <a:cs typeface="Calibri" pitchFamily="34" charset="0"/>
              </a:endParaRPr>
            </a:p>
          </p:txBody>
        </p:sp>
      </p:grpSp>
      <p:grpSp>
        <p:nvGrpSpPr>
          <p:cNvPr id="13" name="Group 5"/>
          <p:cNvGrpSpPr/>
          <p:nvPr/>
        </p:nvGrpSpPr>
        <p:grpSpPr>
          <a:xfrm>
            <a:off x="6563597" y="3293406"/>
            <a:ext cx="2474808" cy="1512656"/>
            <a:chOff x="6447321" y="2426736"/>
            <a:chExt cx="2425398" cy="1431813"/>
          </a:xfrm>
        </p:grpSpPr>
        <p:sp>
          <p:nvSpPr>
            <p:cNvPr id="169" name="Rectangle 168"/>
            <p:cNvSpPr/>
            <p:nvPr>
              <p:custDataLst>
                <p:tags r:id="rId39"/>
              </p:custDataLst>
            </p:nvPr>
          </p:nvSpPr>
          <p:spPr bwMode="auto">
            <a:xfrm>
              <a:off x="6447321" y="3738216"/>
              <a:ext cx="2425398" cy="120333"/>
            </a:xfrm>
            <a:prstGeom prst="rect">
              <a:avLst/>
            </a:prstGeom>
            <a:gradFill flip="none" rotWithShape="1">
              <a:gsLst>
                <a:gs pos="0">
                  <a:schemeClr val="bg1">
                    <a:lumMod val="50000"/>
                  </a:schemeClr>
                </a:gs>
                <a:gs pos="100000">
                  <a:schemeClr val="bg1"/>
                </a:gs>
              </a:gsLst>
              <a:path path="shape">
                <a:fillToRect l="50000" t="50000" r="50000" b="50000"/>
              </a:path>
              <a:tileRect/>
            </a:gradFill>
            <a:ln w="19050" algn="ctr">
              <a:noFill/>
              <a:round/>
              <a:headEnd/>
              <a:tailEnd/>
            </a:ln>
          </p:spPr>
          <p:txBody>
            <a:bodyPr wrap="none" anchor="ctr"/>
            <a:lstStyle/>
            <a:p>
              <a:endParaRPr lang="en-IN" sz="2200" dirty="0">
                <a:solidFill>
                  <a:schemeClr val="bg1"/>
                </a:solidFill>
                <a:latin typeface="Calibri" pitchFamily="34" charset="0"/>
                <a:cs typeface="Calibri" pitchFamily="34" charset="0"/>
              </a:endParaRPr>
            </a:p>
          </p:txBody>
        </p:sp>
        <p:sp>
          <p:nvSpPr>
            <p:cNvPr id="170" name="Rectangle 169"/>
            <p:cNvSpPr/>
            <p:nvPr>
              <p:custDataLst>
                <p:tags r:id="rId40"/>
              </p:custDataLst>
            </p:nvPr>
          </p:nvSpPr>
          <p:spPr bwMode="auto">
            <a:xfrm>
              <a:off x="6447321" y="2426736"/>
              <a:ext cx="2425398" cy="1374496"/>
            </a:xfrm>
            <a:prstGeom prst="rect">
              <a:avLst/>
            </a:prstGeom>
            <a:solidFill>
              <a:schemeClr val="bg1">
                <a:lumMod val="95000"/>
              </a:schemeClr>
            </a:solidFill>
            <a:ln w="19050" algn="ctr">
              <a:noFill/>
              <a:round/>
              <a:headEnd/>
              <a:tailEnd/>
            </a:ln>
          </p:spPr>
          <p:txBody>
            <a:bodyPr wrap="none" anchor="ctr"/>
            <a:lstStyle/>
            <a:p>
              <a:endParaRPr lang="en-IN" sz="2200" dirty="0">
                <a:solidFill>
                  <a:schemeClr val="bg1"/>
                </a:solidFill>
                <a:latin typeface="Calibri" pitchFamily="34" charset="0"/>
                <a:cs typeface="Calibri" pitchFamily="34" charset="0"/>
              </a:endParaRPr>
            </a:p>
          </p:txBody>
        </p:sp>
        <p:sp>
          <p:nvSpPr>
            <p:cNvPr id="230" name="Rectangle 28"/>
            <p:cNvSpPr>
              <a:spLocks noChangeArrowheads="1"/>
            </p:cNvSpPr>
            <p:nvPr>
              <p:custDataLst>
                <p:tags r:id="rId41"/>
              </p:custDataLst>
            </p:nvPr>
          </p:nvSpPr>
          <p:spPr bwMode="auto">
            <a:xfrm>
              <a:off x="6521787" y="2545184"/>
              <a:ext cx="2171410" cy="961381"/>
            </a:xfrm>
            <a:prstGeom prst="rect">
              <a:avLst/>
            </a:prstGeom>
            <a:noFill/>
            <a:ln w="9525">
              <a:noFill/>
              <a:miter lim="800000"/>
              <a:headEnd/>
              <a:tailEnd/>
            </a:ln>
          </p:spPr>
          <p:txBody>
            <a:bodyPr wrap="square" lIns="0" tIns="0" rIns="0" bIns="0" anchor="ctr">
              <a:spAutoFit/>
            </a:bodyPr>
            <a:lstStyle/>
            <a:p>
              <a:pPr marL="1619" lvl="1" algn="ctr" defTabSz="913526">
                <a:buClr>
                  <a:schemeClr val="tx2"/>
                </a:buClr>
                <a:buSzPct val="125000"/>
              </a:pPr>
              <a:r>
                <a:rPr lang="en-US" sz="2200" dirty="0" smtClean="0">
                  <a:latin typeface="Calibri" pitchFamily="34" charset="0"/>
                  <a:cs typeface="Calibri" pitchFamily="34" charset="0"/>
                </a:rPr>
                <a:t>Snow-bound regions blocked in winters</a:t>
              </a:r>
              <a:endParaRPr lang="en-US" sz="2200" dirty="0">
                <a:latin typeface="Calibri" pitchFamily="34" charset="0"/>
                <a:cs typeface="Calibri" pitchFamily="34" charset="0"/>
              </a:endParaRPr>
            </a:p>
          </p:txBody>
        </p:sp>
      </p:grpSp>
      <p:grpSp>
        <p:nvGrpSpPr>
          <p:cNvPr id="14" name="Group 7"/>
          <p:cNvGrpSpPr/>
          <p:nvPr/>
        </p:nvGrpSpPr>
        <p:grpSpPr>
          <a:xfrm>
            <a:off x="6563597" y="4838552"/>
            <a:ext cx="2474808" cy="1348976"/>
            <a:chOff x="6447321" y="3725318"/>
            <a:chExt cx="2425398" cy="1668274"/>
          </a:xfrm>
        </p:grpSpPr>
        <p:sp>
          <p:nvSpPr>
            <p:cNvPr id="167" name="Rectangle 166"/>
            <p:cNvSpPr/>
            <p:nvPr>
              <p:custDataLst>
                <p:tags r:id="rId36"/>
              </p:custDataLst>
            </p:nvPr>
          </p:nvSpPr>
          <p:spPr bwMode="auto">
            <a:xfrm>
              <a:off x="6447321" y="5273259"/>
              <a:ext cx="2425398" cy="120333"/>
            </a:xfrm>
            <a:prstGeom prst="rect">
              <a:avLst/>
            </a:prstGeom>
            <a:gradFill flip="none" rotWithShape="1">
              <a:gsLst>
                <a:gs pos="0">
                  <a:schemeClr val="bg1">
                    <a:lumMod val="50000"/>
                  </a:schemeClr>
                </a:gs>
                <a:gs pos="100000">
                  <a:schemeClr val="bg1"/>
                </a:gs>
              </a:gsLst>
              <a:path path="shape">
                <a:fillToRect l="50000" t="50000" r="50000" b="50000"/>
              </a:path>
              <a:tileRect/>
            </a:gradFill>
            <a:ln w="19050" algn="ctr">
              <a:noFill/>
              <a:round/>
              <a:headEnd/>
              <a:tailEnd/>
            </a:ln>
          </p:spPr>
          <p:txBody>
            <a:bodyPr wrap="none" anchor="ctr"/>
            <a:lstStyle/>
            <a:p>
              <a:endParaRPr lang="en-IN" sz="2200" dirty="0">
                <a:solidFill>
                  <a:schemeClr val="bg1"/>
                </a:solidFill>
                <a:latin typeface="Calibri" pitchFamily="34" charset="0"/>
                <a:cs typeface="Calibri" pitchFamily="34" charset="0"/>
              </a:endParaRPr>
            </a:p>
          </p:txBody>
        </p:sp>
        <p:sp>
          <p:nvSpPr>
            <p:cNvPr id="168" name="Rectangle 167"/>
            <p:cNvSpPr/>
            <p:nvPr>
              <p:custDataLst>
                <p:tags r:id="rId37"/>
              </p:custDataLst>
            </p:nvPr>
          </p:nvSpPr>
          <p:spPr bwMode="auto">
            <a:xfrm>
              <a:off x="6447321" y="3725318"/>
              <a:ext cx="2425398" cy="1374496"/>
            </a:xfrm>
            <a:prstGeom prst="rect">
              <a:avLst/>
            </a:prstGeom>
            <a:solidFill>
              <a:schemeClr val="bg1">
                <a:lumMod val="95000"/>
              </a:schemeClr>
            </a:solidFill>
            <a:ln w="19050" algn="ctr">
              <a:noFill/>
              <a:round/>
              <a:headEnd/>
              <a:tailEnd/>
            </a:ln>
          </p:spPr>
          <p:txBody>
            <a:bodyPr wrap="none" anchor="ctr"/>
            <a:lstStyle/>
            <a:p>
              <a:endParaRPr lang="en-IN" sz="2200" dirty="0">
                <a:solidFill>
                  <a:schemeClr val="bg1"/>
                </a:solidFill>
                <a:latin typeface="Calibri" pitchFamily="34" charset="0"/>
                <a:cs typeface="Calibri" pitchFamily="34" charset="0"/>
              </a:endParaRPr>
            </a:p>
          </p:txBody>
        </p:sp>
        <p:sp>
          <p:nvSpPr>
            <p:cNvPr id="231" name="Rectangle 28"/>
            <p:cNvSpPr>
              <a:spLocks noChangeArrowheads="1"/>
            </p:cNvSpPr>
            <p:nvPr>
              <p:custDataLst>
                <p:tags r:id="rId38"/>
              </p:custDataLst>
            </p:nvPr>
          </p:nvSpPr>
          <p:spPr bwMode="auto">
            <a:xfrm>
              <a:off x="6521787" y="4062069"/>
              <a:ext cx="2276466" cy="837377"/>
            </a:xfrm>
            <a:prstGeom prst="rect">
              <a:avLst/>
            </a:prstGeom>
            <a:noFill/>
            <a:ln w="9525">
              <a:noFill/>
              <a:miter lim="800000"/>
              <a:headEnd/>
              <a:tailEnd/>
            </a:ln>
          </p:spPr>
          <p:txBody>
            <a:bodyPr wrap="square" lIns="0" tIns="0" rIns="0" bIns="0" anchor="ctr">
              <a:spAutoFit/>
            </a:bodyPr>
            <a:lstStyle/>
            <a:p>
              <a:pPr marL="1619" lvl="1" algn="ctr" defTabSz="913526">
                <a:buClr>
                  <a:schemeClr val="tx2"/>
                </a:buClr>
                <a:buSzPct val="125000"/>
              </a:pPr>
              <a:r>
                <a:rPr lang="en-US" sz="2200" dirty="0" smtClean="0">
                  <a:latin typeface="Calibri" pitchFamily="34" charset="0"/>
                  <a:cs typeface="Calibri" pitchFamily="34" charset="0"/>
                </a:rPr>
                <a:t>2 separate academic cycles</a:t>
              </a:r>
              <a:endParaRPr lang="en-US" sz="2200" dirty="0">
                <a:latin typeface="Calibri" pitchFamily="34" charset="0"/>
                <a:cs typeface="Calibri" pitchFamily="34" charset="0"/>
              </a:endParaRPr>
            </a:p>
          </p:txBody>
        </p:sp>
      </p:grpSp>
      <p:sp>
        <p:nvSpPr>
          <p:cNvPr id="89" name="Rectangle 88"/>
          <p:cNvSpPr/>
          <p:nvPr>
            <p:custDataLst>
              <p:tags r:id="rId32"/>
            </p:custDataLst>
          </p:nvPr>
        </p:nvSpPr>
        <p:spPr bwMode="auto">
          <a:xfrm>
            <a:off x="104814" y="5505988"/>
            <a:ext cx="3490874" cy="700655"/>
          </a:xfrm>
          <a:prstGeom prst="rect">
            <a:avLst/>
          </a:prstGeom>
          <a:solidFill>
            <a:schemeClr val="bg1">
              <a:lumMod val="95000"/>
            </a:schemeClr>
          </a:solidFill>
          <a:ln w="19050" algn="ctr">
            <a:noFill/>
            <a:round/>
            <a:headEnd/>
            <a:tailEnd/>
          </a:ln>
        </p:spPr>
        <p:txBody>
          <a:bodyPr wrap="none" lIns="93296" tIns="46648" rIns="93296" bIns="46648" anchor="ctr"/>
          <a:lstStyle/>
          <a:p>
            <a:endParaRPr lang="en-IN" b="1" dirty="0">
              <a:solidFill>
                <a:schemeClr val="bg1"/>
              </a:solidFill>
              <a:latin typeface="Calibri" pitchFamily="34" charset="0"/>
              <a:cs typeface="Calibri" pitchFamily="34" charset="0"/>
            </a:endParaRPr>
          </a:p>
        </p:txBody>
      </p:sp>
      <p:sp>
        <p:nvSpPr>
          <p:cNvPr id="90" name="Rectangle 28"/>
          <p:cNvSpPr>
            <a:spLocks noChangeArrowheads="1"/>
          </p:cNvSpPr>
          <p:nvPr>
            <p:custDataLst>
              <p:tags r:id="rId33"/>
            </p:custDataLst>
          </p:nvPr>
        </p:nvSpPr>
        <p:spPr bwMode="auto">
          <a:xfrm>
            <a:off x="2525360" y="5717815"/>
            <a:ext cx="1437040" cy="276999"/>
          </a:xfrm>
          <a:prstGeom prst="rect">
            <a:avLst/>
          </a:prstGeom>
          <a:noFill/>
          <a:ln w="9525">
            <a:noFill/>
            <a:miter lim="800000"/>
            <a:headEnd/>
            <a:tailEnd/>
          </a:ln>
        </p:spPr>
        <p:txBody>
          <a:bodyPr wrap="square" lIns="0" tIns="0" rIns="0" bIns="0" anchor="ctr">
            <a:spAutoFit/>
          </a:bodyPr>
          <a:lstStyle/>
          <a:p>
            <a:pPr marL="1619" lvl="1" defTabSz="913526">
              <a:buClr>
                <a:schemeClr val="tx2"/>
              </a:buClr>
              <a:buSzPct val="125000"/>
            </a:pPr>
            <a:r>
              <a:rPr lang="en-US" b="1" dirty="0">
                <a:latin typeface="Calibri" pitchFamily="34" charset="0"/>
                <a:cs typeface="Calibri" pitchFamily="34" charset="0"/>
              </a:rPr>
              <a:t>Textbooks</a:t>
            </a:r>
            <a:endParaRPr lang="en-IN" dirty="0">
              <a:latin typeface="Calibri" pitchFamily="34" charset="0"/>
              <a:cs typeface="Calibri" pitchFamily="34" charset="0"/>
            </a:endParaRPr>
          </a:p>
        </p:txBody>
      </p:sp>
      <p:sp>
        <p:nvSpPr>
          <p:cNvPr id="106" name="Content Placeholder 5"/>
          <p:cNvSpPr txBox="1">
            <a:spLocks/>
          </p:cNvSpPr>
          <p:nvPr>
            <p:custDataLst>
              <p:tags r:id="rId34"/>
            </p:custDataLst>
          </p:nvPr>
        </p:nvSpPr>
        <p:spPr bwMode="auto">
          <a:xfrm>
            <a:off x="175507" y="5541947"/>
            <a:ext cx="1992533" cy="600164"/>
          </a:xfrm>
          <a:prstGeom prst="rect">
            <a:avLst/>
          </a:prstGeom>
          <a:noFill/>
          <a:ln w="9525">
            <a:noFill/>
            <a:miter lim="800000"/>
            <a:headEnd/>
            <a:tailEnd/>
          </a:ln>
          <a:effectLst/>
        </p:spPr>
        <p:txBody>
          <a:bodyPr wrap="none" lIns="0" tIns="0" rIns="0" bIns="0" anchor="ctr">
            <a:spAutoFit/>
          </a:bodyPr>
          <a:lstStyle>
            <a:lvl1pPr algn="l" defTabSz="895350" rtl="0" fontAlgn="base">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3675" indent="-192088" algn="l" defTabSz="895350" rtl="0" fontAlgn="base">
              <a:spcBef>
                <a:spcPct val="0"/>
              </a:spcBef>
              <a:spcAft>
                <a:spcPct val="0"/>
              </a:spcAft>
              <a:buClr>
                <a:schemeClr val="tx2"/>
              </a:buClr>
              <a:buSzPct val="125000"/>
              <a:buFont typeface="Arial" pitchFamily="34" charset="0"/>
              <a:buChar char="▪"/>
              <a:defRPr sz="1600">
                <a:solidFill>
                  <a:schemeClr val="tx1"/>
                </a:solidFill>
                <a:latin typeface="Calibri" pitchFamily="34" charset="0"/>
                <a:cs typeface="Calibri" pitchFamily="34" charset="0"/>
              </a:defRPr>
            </a:lvl2pPr>
            <a:lvl3pPr marL="457200" indent="-261938" algn="l" defTabSz="895350" rtl="0" fontAlgn="base">
              <a:spcBef>
                <a:spcPct val="0"/>
              </a:spcBef>
              <a:spcAft>
                <a:spcPct val="0"/>
              </a:spcAft>
              <a:buClr>
                <a:schemeClr val="tx2"/>
              </a:buClr>
              <a:buSzPct val="120000"/>
              <a:buFont typeface="Arial" pitchFamily="34" charset="0"/>
              <a:buChar char="–"/>
              <a:defRPr sz="1600">
                <a:solidFill>
                  <a:schemeClr val="tx1"/>
                </a:solidFill>
                <a:latin typeface="Calibri" pitchFamily="34" charset="0"/>
                <a:cs typeface="Calibri" pitchFamily="34" charset="0"/>
              </a:defRPr>
            </a:lvl3pPr>
            <a:lvl4pPr marL="614363" indent="-155575" algn="l" defTabSz="895350" rtl="0" fontAlgn="base">
              <a:spcBef>
                <a:spcPct val="0"/>
              </a:spcBef>
              <a:spcAft>
                <a:spcPct val="0"/>
              </a:spcAft>
              <a:buClr>
                <a:schemeClr val="tx2"/>
              </a:buClr>
              <a:buSzPct val="120000"/>
              <a:buFont typeface="Arial" pitchFamily="34" charset="0"/>
              <a:buChar char="▫"/>
              <a:defRPr sz="1600">
                <a:solidFill>
                  <a:schemeClr val="tx1"/>
                </a:solidFill>
                <a:latin typeface="Calibri" pitchFamily="34" charset="0"/>
                <a:cs typeface="Calibri" pitchFamily="34" charset="0"/>
              </a:defRPr>
            </a:lvl4pPr>
            <a:lvl5pPr marL="7461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Calibri" pitchFamily="34" charset="0"/>
                <a:cs typeface="Calibri" pitchFamily="34" charset="0"/>
              </a:defRPr>
            </a:lvl5pPr>
            <a:lvl6pPr marL="12033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r">
              <a:spcBef>
                <a:spcPts val="612"/>
              </a:spcBef>
              <a:defRPr/>
            </a:pPr>
            <a:r>
              <a:rPr lang="en-US" sz="3900" b="1" dirty="0">
                <a:solidFill>
                  <a:srgbClr val="FF6900"/>
                </a:solidFill>
                <a:effectLst>
                  <a:reflection blurRad="12700" stA="25000" endPos="30000" dist="6350" dir="5400000" sy="-100000" algn="bl" rotWithShape="0"/>
                </a:effectLst>
                <a:latin typeface="+mj-lt"/>
                <a:ea typeface="Tahoma" pitchFamily="34" charset="0"/>
                <a:cs typeface="Tahoma" pitchFamily="34" charset="0"/>
              </a:rPr>
              <a:t>55 lakh+</a:t>
            </a:r>
          </a:p>
        </p:txBody>
      </p:sp>
      <p:grpSp>
        <p:nvGrpSpPr>
          <p:cNvPr id="15" name="Group 69"/>
          <p:cNvGrpSpPr/>
          <p:nvPr>
            <p:custDataLst>
              <p:tags r:id="rId35"/>
            </p:custDataLst>
          </p:nvPr>
        </p:nvGrpSpPr>
        <p:grpSpPr>
          <a:xfrm>
            <a:off x="2246735" y="5754849"/>
            <a:ext cx="213704" cy="174359"/>
            <a:chOff x="1009648" y="1761627"/>
            <a:chExt cx="313168" cy="257673"/>
          </a:xfrm>
          <a:solidFill>
            <a:schemeClr val="bg1">
              <a:lumMod val="85000"/>
            </a:schemeClr>
          </a:solidFill>
        </p:grpSpPr>
        <p:sp>
          <p:nvSpPr>
            <p:cNvPr id="110" name="Chevron 109"/>
            <p:cNvSpPr/>
            <p:nvPr/>
          </p:nvSpPr>
          <p:spPr bwMode="auto">
            <a:xfrm>
              <a:off x="1137367"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111" name="Chevron 110"/>
            <p:cNvSpPr/>
            <p:nvPr/>
          </p:nvSpPr>
          <p:spPr bwMode="auto">
            <a:xfrm>
              <a:off x="1009648"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grpSp>
      <p:pic>
        <p:nvPicPr>
          <p:cNvPr id="9" name="Picture 8"/>
          <p:cNvPicPr>
            <a:picLocks noChangeAspect="1"/>
          </p:cNvPicPr>
          <p:nvPr/>
        </p:nvPicPr>
        <p:blipFill rotWithShape="1">
          <a:blip r:embed="rId48" cstate="print">
            <a:extLst>
              <a:ext uri="{28A0092B-C50C-407E-A947-70E740481C1C}">
                <a14:useLocalDpi xmlns="" xmlns:a14="http://schemas.microsoft.com/office/drawing/2010/main" val="0"/>
              </a:ext>
            </a:extLst>
          </a:blip>
          <a:srcRect l="24804" t="9800" r="12596" b="-86"/>
          <a:stretch/>
        </p:blipFill>
        <p:spPr>
          <a:xfrm>
            <a:off x="3733800" y="1042879"/>
            <a:ext cx="2682151" cy="2462321"/>
          </a:xfrm>
          <a:prstGeom prst="rect">
            <a:avLst/>
          </a:prstGeom>
        </p:spPr>
      </p:pic>
      <p:pic>
        <p:nvPicPr>
          <p:cNvPr id="10" name="Picture 9"/>
          <p:cNvPicPr>
            <a:picLocks noChangeAspect="1"/>
          </p:cNvPicPr>
          <p:nvPr/>
        </p:nvPicPr>
        <p:blipFill rotWithShape="1">
          <a:blip r:embed="rId49" cstate="print">
            <a:extLst>
              <a:ext uri="{28A0092B-C50C-407E-A947-70E740481C1C}">
                <a14:useLocalDpi xmlns="" xmlns:a14="http://schemas.microsoft.com/office/drawing/2010/main" val="0"/>
              </a:ext>
            </a:extLst>
          </a:blip>
          <a:srcRect l="1" t="22052" r="13910" b="22829"/>
          <a:stretch/>
        </p:blipFill>
        <p:spPr>
          <a:xfrm>
            <a:off x="3733800" y="3581400"/>
            <a:ext cx="2704311" cy="2348405"/>
          </a:xfrm>
          <a:prstGeom prst="rect">
            <a:avLst/>
          </a:prstGeom>
        </p:spPr>
      </p:pic>
      <p:sp>
        <p:nvSpPr>
          <p:cNvPr id="70" name="Rectangle 69"/>
          <p:cNvSpPr/>
          <p:nvPr/>
        </p:nvSpPr>
        <p:spPr bwMode="auto">
          <a:xfrm>
            <a:off x="56034" y="922747"/>
            <a:ext cx="3535935" cy="5283895"/>
          </a:xfrm>
          <a:prstGeom prst="rect">
            <a:avLst/>
          </a:prstGeom>
          <a:solidFill>
            <a:schemeClr val="bg1">
              <a:alpha val="0"/>
            </a:schemeClr>
          </a:solidFill>
          <a:ln w="19050" cap="flat" cmpd="sng" algn="ctr">
            <a:solidFill>
              <a:srgbClr val="FF6900"/>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1700" b="1" i="0" u="none" strike="noStrike" cap="none" normalizeH="0" baseline="0" dirty="0">
              <a:ln>
                <a:noFill/>
              </a:ln>
              <a:solidFill>
                <a:schemeClr val="bg1"/>
              </a:solidFill>
              <a:effectLst/>
              <a:latin typeface="Calibri" pitchFamily="34" charset="0"/>
              <a:cs typeface="Calibri" pitchFamily="34" charset="0"/>
            </a:endParaRPr>
          </a:p>
        </p:txBody>
      </p:sp>
    </p:spTree>
    <p:extLst>
      <p:ext uri="{BB962C8B-B14F-4D97-AF65-F5344CB8AC3E}">
        <p14:creationId xmlns="" xmlns:p14="http://schemas.microsoft.com/office/powerpoint/2010/main" val="1029933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custDataLst>
              <p:tags r:id="rId1"/>
            </p:custDataLst>
          </p:nvPr>
        </p:nvSpPr>
        <p:spPr bwMode="gray">
          <a:xfrm>
            <a:off x="172742" y="2941031"/>
            <a:ext cx="8847377" cy="3383569"/>
          </a:xfrm>
          <a:prstGeom prst="rect">
            <a:avLst/>
          </a:prstGeom>
          <a:gradFill>
            <a:gsLst>
              <a:gs pos="100000">
                <a:srgbClr val="EAEAEA"/>
              </a:gs>
              <a:gs pos="0">
                <a:schemeClr val="bg1"/>
              </a:gs>
            </a:gsLst>
            <a:lin ang="0" scaled="0"/>
          </a:gradFill>
          <a:ln w="19050" cap="flat" cmpd="sng" algn="ctr">
            <a:noFill/>
            <a:prstDash val="solid"/>
            <a:round/>
            <a:headEnd type="none" w="med" len="med"/>
            <a:tailEnd type="none" w="med" len="med"/>
          </a:ln>
          <a:effectLst>
            <a:innerShdw blurRad="63500" dist="50800" dir="16200000">
              <a:prstClr val="black">
                <a:alpha val="50000"/>
              </a:prstClr>
            </a:innerShdw>
          </a:effectLst>
        </p:spPr>
        <p:txBody>
          <a:bodyPr vert="horz" wrap="square" lIns="73446" tIns="73446" rIns="73446" bIns="73446" numCol="1" rtlCol="0" anchor="ctr" anchorCtr="0" compatLnSpc="1">
            <a:prstTxWarp prst="textNoShape">
              <a:avLst/>
            </a:prstTxWarp>
          </a:bodyPr>
          <a:lstStyle/>
          <a:p>
            <a:pPr defTabSz="932764" fontAlgn="base">
              <a:spcBef>
                <a:spcPct val="0"/>
              </a:spcBef>
              <a:spcAft>
                <a:spcPct val="0"/>
              </a:spcAft>
            </a:pPr>
            <a:endParaRPr lang="en-IN" sz="1600" b="1" dirty="0">
              <a:solidFill>
                <a:srgbClr val="FFFFFF"/>
              </a:solidFill>
              <a:latin typeface="Cambria" pitchFamily="18" charset="0"/>
              <a:cs typeface="Calibri" pitchFamily="34" charset="0"/>
            </a:endParaRPr>
          </a:p>
        </p:txBody>
      </p:sp>
      <p:pic>
        <p:nvPicPr>
          <p:cNvPr id="25" name="Picture 24"/>
          <p:cNvPicPr>
            <a:picLocks noChangeAspect="1"/>
          </p:cNvPicPr>
          <p:nvPr/>
        </p:nvPicPr>
        <p:blipFill>
          <a:blip r:embed="rId11" cstate="print">
            <a:duotone>
              <a:schemeClr val="accent3">
                <a:shade val="45000"/>
                <a:satMod val="135000"/>
              </a:schemeClr>
              <a:prstClr val="white"/>
            </a:duotone>
          </a:blip>
          <a:stretch>
            <a:fillRect/>
          </a:stretch>
        </p:blipFill>
        <p:spPr>
          <a:xfrm>
            <a:off x="4211217" y="3577601"/>
            <a:ext cx="622778" cy="622778"/>
          </a:xfrm>
          <a:prstGeom prst="rect">
            <a:avLst/>
          </a:prstGeom>
        </p:spPr>
      </p:pic>
      <p:pic>
        <p:nvPicPr>
          <p:cNvPr id="28" name="Picture 27"/>
          <p:cNvPicPr>
            <a:picLocks noChangeAspect="1"/>
          </p:cNvPicPr>
          <p:nvPr/>
        </p:nvPicPr>
        <p:blipFill>
          <a:blip r:embed="rId12" cstate="print">
            <a:duotone>
              <a:schemeClr val="accent3">
                <a:shade val="45000"/>
                <a:satMod val="135000"/>
              </a:schemeClr>
              <a:prstClr val="white"/>
            </a:duotone>
          </a:blip>
          <a:stretch>
            <a:fillRect/>
          </a:stretch>
        </p:blipFill>
        <p:spPr>
          <a:xfrm>
            <a:off x="710138" y="3454025"/>
            <a:ext cx="813862" cy="851332"/>
          </a:xfrm>
          <a:prstGeom prst="rect">
            <a:avLst/>
          </a:prstGeom>
        </p:spPr>
      </p:pic>
      <p:pic>
        <p:nvPicPr>
          <p:cNvPr id="44" name="Picture 43"/>
          <p:cNvPicPr>
            <a:picLocks noChangeAspect="1"/>
          </p:cNvPicPr>
          <p:nvPr/>
        </p:nvPicPr>
        <p:blipFill>
          <a:blip r:embed="rId13" cstate="print">
            <a:duotone>
              <a:schemeClr val="accent3">
                <a:shade val="45000"/>
                <a:satMod val="135000"/>
              </a:schemeClr>
              <a:prstClr val="white"/>
            </a:duotone>
            <a:extLst>
              <a:ext uri="{BEBA8EAE-BF5A-486C-A8C5-ECC9F3942E4B}">
                <a14:imgProps xmlns="" xmlns:a14="http://schemas.microsoft.com/office/drawing/2010/main">
                  <a14:imgLayer r:embed="">
                    <a14:imgEffect>
                      <a14:saturation sat="0"/>
                    </a14:imgEffect>
                  </a14:imgLayer>
                </a14:imgProps>
              </a:ext>
              <a:ext uri="{28A0092B-C50C-407E-A947-70E740481C1C}">
                <a14:useLocalDpi xmlns="" xmlns:a14="http://schemas.microsoft.com/office/drawing/2010/main" val="0"/>
              </a:ext>
            </a:extLst>
          </a:blip>
          <a:stretch>
            <a:fillRect/>
          </a:stretch>
        </p:blipFill>
        <p:spPr>
          <a:xfrm>
            <a:off x="7803599" y="3537942"/>
            <a:ext cx="635222" cy="635222"/>
          </a:xfrm>
          <a:prstGeom prst="rect">
            <a:avLst/>
          </a:prstGeom>
        </p:spPr>
      </p:pic>
      <p:pic>
        <p:nvPicPr>
          <p:cNvPr id="39" name="Picture 38"/>
          <p:cNvPicPr>
            <a:picLocks noChangeAspect="1"/>
          </p:cNvPicPr>
          <p:nvPr/>
        </p:nvPicPr>
        <p:blipFill rotWithShape="1">
          <a:blip r:embed="rId14" cstate="print">
            <a:duotone>
              <a:schemeClr val="accent3">
                <a:shade val="45000"/>
                <a:satMod val="135000"/>
              </a:schemeClr>
              <a:prstClr val="white"/>
            </a:duotone>
            <a:extLst>
              <a:ext uri="{28A0092B-C50C-407E-A947-70E740481C1C}">
                <a14:useLocalDpi xmlns="" xmlns:a14="http://schemas.microsoft.com/office/drawing/2010/main" val="0"/>
              </a:ext>
            </a:extLst>
          </a:blip>
          <a:srcRect t="11908" b="14474"/>
          <a:stretch/>
        </p:blipFill>
        <p:spPr>
          <a:xfrm>
            <a:off x="2514746" y="3505239"/>
            <a:ext cx="865909" cy="746410"/>
          </a:xfrm>
          <a:prstGeom prst="rect">
            <a:avLst/>
          </a:prstGeom>
        </p:spPr>
      </p:pic>
      <p:sp>
        <p:nvSpPr>
          <p:cNvPr id="5" name="TextBox 4"/>
          <p:cNvSpPr txBox="1"/>
          <p:nvPr/>
        </p:nvSpPr>
        <p:spPr>
          <a:xfrm>
            <a:off x="423073" y="4451483"/>
            <a:ext cx="1387991" cy="1569660"/>
          </a:xfrm>
          <a:prstGeom prst="rect">
            <a:avLst/>
          </a:prstGeom>
          <a:noFill/>
        </p:spPr>
        <p:txBody>
          <a:bodyPr wrap="square" rtlCol="0">
            <a:spAutoFit/>
          </a:bodyPr>
          <a:lstStyle/>
          <a:p>
            <a:pPr algn="ctr"/>
            <a:r>
              <a:rPr lang="en-IN" sz="1600" dirty="0">
                <a:latin typeface="Cambria" panose="02040503050406030204" pitchFamily="18" charset="0"/>
                <a:cs typeface="Calibri" pitchFamily="34" charset="0"/>
              </a:rPr>
              <a:t>Demand </a:t>
            </a:r>
            <a:r>
              <a:rPr lang="en-IN" sz="1600" dirty="0" smtClean="0">
                <a:latin typeface="Cambria" panose="02040503050406030204" pitchFamily="18" charset="0"/>
                <a:cs typeface="Calibri" pitchFamily="34" charset="0"/>
              </a:rPr>
              <a:t>collected </a:t>
            </a:r>
            <a:r>
              <a:rPr lang="en-IN" sz="1600" dirty="0">
                <a:latin typeface="Cambria" panose="02040503050406030204" pitchFamily="18" charset="0"/>
                <a:cs typeface="Calibri" pitchFamily="34" charset="0"/>
              </a:rPr>
              <a:t>online and indents are uploaded on the website</a:t>
            </a:r>
            <a:endParaRPr lang="en-IN" sz="1600" dirty="0"/>
          </a:p>
        </p:txBody>
      </p:sp>
      <p:sp>
        <p:nvSpPr>
          <p:cNvPr id="6" name="TextBox 5"/>
          <p:cNvSpPr txBox="1"/>
          <p:nvPr/>
        </p:nvSpPr>
        <p:spPr>
          <a:xfrm>
            <a:off x="3947411" y="4463287"/>
            <a:ext cx="1438332" cy="1815882"/>
          </a:xfrm>
          <a:prstGeom prst="rect">
            <a:avLst/>
          </a:prstGeom>
          <a:noFill/>
        </p:spPr>
        <p:txBody>
          <a:bodyPr wrap="square" rtlCol="0">
            <a:spAutoFit/>
          </a:bodyPr>
          <a:lstStyle/>
          <a:p>
            <a:pPr algn="ctr"/>
            <a:r>
              <a:rPr lang="en-IN" sz="1600" dirty="0" smtClean="0">
                <a:latin typeface="Cambria" panose="02040503050406030204" pitchFamily="18" charset="0"/>
                <a:cs typeface="Calibri" pitchFamily="34" charset="0"/>
              </a:rPr>
              <a:t>Special textbook helpline to instantly solve textbook queries and problems</a:t>
            </a:r>
            <a:endParaRPr lang="en-IN" sz="1600" dirty="0"/>
          </a:p>
        </p:txBody>
      </p:sp>
      <p:sp>
        <p:nvSpPr>
          <p:cNvPr id="7" name="TextBox 6"/>
          <p:cNvSpPr txBox="1"/>
          <p:nvPr/>
        </p:nvSpPr>
        <p:spPr>
          <a:xfrm>
            <a:off x="5759921" y="4489483"/>
            <a:ext cx="1333500" cy="1569660"/>
          </a:xfrm>
          <a:prstGeom prst="rect">
            <a:avLst/>
          </a:prstGeom>
          <a:noFill/>
        </p:spPr>
        <p:txBody>
          <a:bodyPr wrap="square" rtlCol="0">
            <a:spAutoFit/>
          </a:bodyPr>
          <a:lstStyle/>
          <a:p>
            <a:pPr algn="ctr"/>
            <a:r>
              <a:rPr lang="en-IN" sz="1600" dirty="0" smtClean="0">
                <a:latin typeface="Cambria" panose="02040503050406030204" pitchFamily="18" charset="0"/>
                <a:cs typeface="Calibri" pitchFamily="34" charset="0"/>
              </a:rPr>
              <a:t>Online schedule for 125 blocks to collect books from 24 depots</a:t>
            </a:r>
            <a:endParaRPr lang="en-IN" sz="1600" dirty="0"/>
          </a:p>
        </p:txBody>
      </p:sp>
      <p:sp>
        <p:nvSpPr>
          <p:cNvPr id="14" name="TextBox 13"/>
          <p:cNvSpPr txBox="1"/>
          <p:nvPr/>
        </p:nvSpPr>
        <p:spPr>
          <a:xfrm>
            <a:off x="7467600" y="4493827"/>
            <a:ext cx="1404871" cy="1569660"/>
          </a:xfrm>
          <a:prstGeom prst="rect">
            <a:avLst/>
          </a:prstGeom>
          <a:noFill/>
        </p:spPr>
        <p:txBody>
          <a:bodyPr wrap="square" rtlCol="0">
            <a:spAutoFit/>
          </a:bodyPr>
          <a:lstStyle/>
          <a:p>
            <a:pPr algn="ctr"/>
            <a:r>
              <a:rPr lang="en-IN" sz="1600" dirty="0" err="1" smtClean="0">
                <a:latin typeface="Cambria" panose="02040503050406030204" pitchFamily="18" charset="0"/>
                <a:cs typeface="Calibri" pitchFamily="34" charset="0"/>
              </a:rPr>
              <a:t>Whatsapp</a:t>
            </a:r>
            <a:r>
              <a:rPr lang="en-IN" sz="1600" dirty="0" smtClean="0">
                <a:latin typeface="Cambria" panose="02040503050406030204" pitchFamily="18" charset="0"/>
                <a:cs typeface="Calibri" pitchFamily="34" charset="0"/>
              </a:rPr>
              <a:t> leveraged to send and receive real-time information </a:t>
            </a:r>
            <a:endParaRPr lang="en-IN" sz="1600" dirty="0"/>
          </a:p>
        </p:txBody>
      </p:sp>
      <p:pic>
        <p:nvPicPr>
          <p:cNvPr id="26" name="Picture 25"/>
          <p:cNvPicPr>
            <a:picLocks noChangeAspect="1"/>
          </p:cNvPicPr>
          <p:nvPr/>
        </p:nvPicPr>
        <p:blipFill>
          <a:blip r:embed="rId15" cstate="print">
            <a:duotone>
              <a:schemeClr val="accent3">
                <a:shade val="45000"/>
                <a:satMod val="135000"/>
              </a:schemeClr>
              <a:prstClr val="white"/>
            </a:duotone>
            <a:extLst>
              <a:ext uri="{28A0092B-C50C-407E-A947-70E740481C1C}">
                <a14:useLocalDpi xmlns="" xmlns:a14="http://schemas.microsoft.com/office/drawing/2010/main" val="0"/>
              </a:ext>
            </a:extLst>
          </a:blip>
          <a:stretch>
            <a:fillRect/>
          </a:stretch>
        </p:blipFill>
        <p:spPr>
          <a:xfrm>
            <a:off x="4743497" y="3855553"/>
            <a:ext cx="438488" cy="438488"/>
          </a:xfrm>
          <a:prstGeom prst="rect">
            <a:avLst/>
          </a:prstGeom>
        </p:spPr>
      </p:pic>
      <p:sp>
        <p:nvSpPr>
          <p:cNvPr id="46" name="TextBox 45"/>
          <p:cNvSpPr txBox="1"/>
          <p:nvPr/>
        </p:nvSpPr>
        <p:spPr>
          <a:xfrm>
            <a:off x="2185242" y="4471907"/>
            <a:ext cx="1387991" cy="1569660"/>
          </a:xfrm>
          <a:prstGeom prst="rect">
            <a:avLst/>
          </a:prstGeom>
          <a:noFill/>
        </p:spPr>
        <p:txBody>
          <a:bodyPr wrap="square" rtlCol="0">
            <a:spAutoFit/>
          </a:bodyPr>
          <a:lstStyle/>
          <a:p>
            <a:pPr algn="ctr"/>
            <a:r>
              <a:rPr lang="en-IN" sz="1600" dirty="0" smtClean="0">
                <a:latin typeface="Cambria" panose="02040503050406030204" pitchFamily="18" charset="0"/>
                <a:cs typeface="Calibri" pitchFamily="34" charset="0"/>
                <a:hlinkClick r:id="rId16"/>
              </a:rPr>
              <a:t>hptextbook@gmail.com</a:t>
            </a:r>
            <a:r>
              <a:rPr lang="en-IN" sz="1600" dirty="0" smtClean="0">
                <a:latin typeface="Cambria" panose="02040503050406030204" pitchFamily="18" charset="0"/>
                <a:cs typeface="Calibri" pitchFamily="34" charset="0"/>
              </a:rPr>
              <a:t> to receive emails related to textbooks</a:t>
            </a:r>
            <a:endParaRPr lang="en-IN" sz="1600" dirty="0"/>
          </a:p>
        </p:txBody>
      </p:sp>
      <p:pic>
        <p:nvPicPr>
          <p:cNvPr id="30" name="Picture 29"/>
          <p:cNvPicPr>
            <a:picLocks noChangeAspect="1"/>
          </p:cNvPicPr>
          <p:nvPr/>
        </p:nvPicPr>
        <p:blipFill>
          <a:blip r:embed="rId17" cstate="print">
            <a:duotone>
              <a:schemeClr val="accent3">
                <a:shade val="45000"/>
                <a:satMod val="135000"/>
              </a:schemeClr>
              <a:prstClr val="white"/>
            </a:duotone>
            <a:extLst>
              <a:ext uri="{BEBA8EAE-BF5A-486C-A8C5-ECC9F3942E4B}">
                <a14:imgProps xmlns="" xmlns:a14="http://schemas.microsoft.com/office/drawing/2010/main">
                  <a14:imgLayer r:embed="">
                    <a14:imgEffect>
                      <a14:colorTemperature colorTemp="11200"/>
                    </a14:imgEffect>
                  </a14:imgLayer>
                </a14:imgProps>
              </a:ext>
              <a:ext uri="{28A0092B-C50C-407E-A947-70E740481C1C}">
                <a14:useLocalDpi xmlns="" xmlns:a14="http://schemas.microsoft.com/office/drawing/2010/main" val="0"/>
              </a:ext>
            </a:extLst>
          </a:blip>
          <a:stretch>
            <a:fillRect/>
          </a:stretch>
        </p:blipFill>
        <p:spPr>
          <a:xfrm>
            <a:off x="5984925" y="3466162"/>
            <a:ext cx="747924" cy="747924"/>
          </a:xfrm>
          <a:prstGeom prst="rect">
            <a:avLst/>
          </a:prstGeom>
        </p:spPr>
      </p:pic>
      <p:grpSp>
        <p:nvGrpSpPr>
          <p:cNvPr id="2" name="Group 26"/>
          <p:cNvGrpSpPr/>
          <p:nvPr/>
        </p:nvGrpSpPr>
        <p:grpSpPr>
          <a:xfrm>
            <a:off x="172742" y="990601"/>
            <a:ext cx="8851670" cy="1794638"/>
            <a:chOff x="172742" y="1219200"/>
            <a:chExt cx="8851670" cy="1916257"/>
          </a:xfrm>
        </p:grpSpPr>
        <p:grpSp>
          <p:nvGrpSpPr>
            <p:cNvPr id="3" name="Group 7"/>
            <p:cNvGrpSpPr/>
            <p:nvPr>
              <p:custDataLst>
                <p:tags r:id="rId7"/>
              </p:custDataLst>
            </p:nvPr>
          </p:nvGrpSpPr>
          <p:grpSpPr>
            <a:xfrm>
              <a:off x="172742" y="1219200"/>
              <a:ext cx="1101133" cy="1879766"/>
              <a:chOff x="1181100" y="2444750"/>
              <a:chExt cx="1696903" cy="707972"/>
            </a:xfrm>
            <a:solidFill>
              <a:schemeClr val="bg1">
                <a:lumMod val="50000"/>
              </a:schemeClr>
            </a:solidFill>
          </p:grpSpPr>
          <p:sp>
            <p:nvSpPr>
              <p:cNvPr id="9" name="Freeform 8"/>
              <p:cNvSpPr/>
              <p:nvPr>
                <p:custDataLst>
                  <p:tags r:id="rId8"/>
                </p:custDataLst>
              </p:nvPr>
            </p:nvSpPr>
            <p:spPr bwMode="auto">
              <a:xfrm>
                <a:off x="1181100" y="2444750"/>
                <a:ext cx="1675865" cy="707972"/>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362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362 w 1828800"/>
                  <a:gd name="connsiteY1" fmla="*/ 0 h 914400"/>
                  <a:gd name="connsiteX2" fmla="*/ 1828800 w 1828800"/>
                  <a:gd name="connsiteY2" fmla="*/ 457200 h 914400"/>
                  <a:gd name="connsiteX3" fmla="*/ 168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2362 w 1828800"/>
                  <a:gd name="connsiteY1" fmla="*/ 0 h 914400"/>
                  <a:gd name="connsiteX2" fmla="*/ 1828800 w 1828800"/>
                  <a:gd name="connsiteY2" fmla="*/ 457200 h 914400"/>
                  <a:gd name="connsiteX3" fmla="*/ 1682362 w 1828800"/>
                  <a:gd name="connsiteY3" fmla="*/ 914400 h 914400"/>
                  <a:gd name="connsiteX4" fmla="*/ 0 w 1828800"/>
                  <a:gd name="connsiteY4" fmla="*/ 914400 h 914400"/>
                  <a:gd name="connsiteX5" fmla="*/ 139064 w 1828800"/>
                  <a:gd name="connsiteY5" fmla="*/ 457200 h 914400"/>
                  <a:gd name="connsiteX0" fmla="*/ 0 w 1828800"/>
                  <a:gd name="connsiteY0" fmla="*/ 0 h 914400"/>
                  <a:gd name="connsiteX1" fmla="*/ 1689736 w 1828800"/>
                  <a:gd name="connsiteY1" fmla="*/ 0 h 914400"/>
                  <a:gd name="connsiteX2" fmla="*/ 1828800 w 1828800"/>
                  <a:gd name="connsiteY2" fmla="*/ 457200 h 914400"/>
                  <a:gd name="connsiteX3" fmla="*/ 1682362 w 1828800"/>
                  <a:gd name="connsiteY3" fmla="*/ 914400 h 914400"/>
                  <a:gd name="connsiteX4" fmla="*/ 0 w 1828800"/>
                  <a:gd name="connsiteY4" fmla="*/ 914400 h 914400"/>
                  <a:gd name="connsiteX5" fmla="*/ 139064 w 1828800"/>
                  <a:gd name="connsiteY5" fmla="*/ 457200 h 914400"/>
                  <a:gd name="connsiteX0" fmla="*/ 0 w 1828800"/>
                  <a:gd name="connsiteY0" fmla="*/ 0 h 914400"/>
                  <a:gd name="connsiteX1" fmla="*/ 1689736 w 1828800"/>
                  <a:gd name="connsiteY1" fmla="*/ 0 h 914400"/>
                  <a:gd name="connsiteX2" fmla="*/ 1828800 w 1828800"/>
                  <a:gd name="connsiteY2" fmla="*/ 457200 h 914400"/>
                  <a:gd name="connsiteX3" fmla="*/ 1689736 w 1828800"/>
                  <a:gd name="connsiteY3" fmla="*/ 914400 h 914400"/>
                  <a:gd name="connsiteX4" fmla="*/ 0 w 1828800"/>
                  <a:gd name="connsiteY4" fmla="*/ 914400 h 914400"/>
                  <a:gd name="connsiteX5" fmla="*/ 139064 w 1828800"/>
                  <a:gd name="connsiteY5" fmla="*/ 457200 h 914400"/>
                  <a:gd name="connsiteX0" fmla="*/ 0 w 1828800"/>
                  <a:gd name="connsiteY0" fmla="*/ 0 h 914400"/>
                  <a:gd name="connsiteX1" fmla="*/ 1689736 w 1828800"/>
                  <a:gd name="connsiteY1" fmla="*/ 0 h 914400"/>
                  <a:gd name="connsiteX2" fmla="*/ 1828800 w 1828800"/>
                  <a:gd name="connsiteY2" fmla="*/ 457200 h 914400"/>
                  <a:gd name="connsiteX3" fmla="*/ 168973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9736 w 1828800"/>
                  <a:gd name="connsiteY1" fmla="*/ 0 h 914400"/>
                  <a:gd name="connsiteX2" fmla="*/ 1828800 w 1828800"/>
                  <a:gd name="connsiteY2" fmla="*/ 457200 h 914400"/>
                  <a:gd name="connsiteX3" fmla="*/ 168973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89736 w 1828800"/>
                  <a:gd name="connsiteY1" fmla="*/ 0 h 914400"/>
                  <a:gd name="connsiteX2" fmla="*/ 1828800 w 1828800"/>
                  <a:gd name="connsiteY2" fmla="*/ 457200 h 914400"/>
                  <a:gd name="connsiteX3" fmla="*/ 1689736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89736" y="0"/>
                    </a:lnTo>
                    <a:lnTo>
                      <a:pt x="1828800" y="457200"/>
                    </a:lnTo>
                    <a:lnTo>
                      <a:pt x="1689736" y="914400"/>
                    </a:lnTo>
                    <a:lnTo>
                      <a:pt x="0" y="914400"/>
                    </a:lnTo>
                    <a:lnTo>
                      <a:pt x="0" y="457200"/>
                    </a:lnTo>
                    <a:close/>
                  </a:path>
                </a:pathLst>
              </a:custGeom>
              <a:solidFill>
                <a:srgbClr val="92D050"/>
              </a:solidFill>
              <a:ln w="19050"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Calibri" pitchFamily="34" charset="0"/>
                  <a:cs typeface="Calibri" pitchFamily="34" charset="0"/>
                </a:endParaRPr>
              </a:p>
            </p:txBody>
          </p:sp>
          <p:sp>
            <p:nvSpPr>
              <p:cNvPr id="10" name="Rectangle 22"/>
              <p:cNvSpPr txBox="1"/>
              <p:nvPr>
                <p:custDataLst>
                  <p:tags r:id="rId9"/>
                </p:custDataLst>
              </p:nvPr>
            </p:nvSpPr>
            <p:spPr>
              <a:xfrm>
                <a:off x="1231899" y="2493914"/>
                <a:ext cx="1646104" cy="609643"/>
              </a:xfrm>
              <a:prstGeom prst="rect">
                <a:avLst/>
              </a:prstGeom>
              <a:solidFill>
                <a:schemeClr val="bg1">
                  <a:alpha val="0"/>
                </a:schemeClr>
              </a:solidFill>
              <a:ln w="9525">
                <a:noFill/>
                <a:miter lim="800000"/>
                <a:headEnd/>
                <a:tailEnd/>
              </a:ln>
            </p:spPr>
            <p:txBody>
              <a:bodyPr vert="horz" wrap="square" lIns="0" tIns="0" rIns="0" bIns="0" numCol="1" anchor="ctr" anchorCtr="0" compatLnSpc="1">
                <a:prstTxWarp prst="textNoShape">
                  <a:avLst/>
                </a:prstTxWarp>
                <a:noAutofit/>
              </a:bodyPr>
              <a:lstStyle>
                <a:lvl1pPr lvl="0" indent="0" defTabSz="913041" eaLnBrk="0" fontAlgn="base" hangingPunct="0">
                  <a:spcBef>
                    <a:spcPct val="0"/>
                  </a:spcBef>
                  <a:spcAft>
                    <a:spcPct val="0"/>
                  </a:spcAft>
                  <a:buClr>
                    <a:schemeClr val="tx2"/>
                  </a:buClr>
                  <a:defRPr sz="1600">
                    <a:latin typeface="Calibri" pitchFamily="34" charset="0"/>
                    <a:cs typeface="Calibri" pitchFamily="34" charset="0"/>
                  </a:defRPr>
                </a:lvl1pPr>
                <a:lvl2pPr marL="197503" lvl="1" indent="-195884" defTabSz="913041" eaLnBrk="0" fontAlgn="base" hangingPunct="0">
                  <a:spcBef>
                    <a:spcPct val="0"/>
                  </a:spcBef>
                  <a:spcAft>
                    <a:spcPct val="0"/>
                  </a:spcAft>
                  <a:buClr>
                    <a:schemeClr val="tx2"/>
                  </a:buClr>
                  <a:buSzPct val="125000"/>
                  <a:buFont typeface="Arial" charset="0"/>
                  <a:buChar char="▪"/>
                  <a:defRPr sz="1600">
                    <a:latin typeface="Calibri" pitchFamily="34" charset="0"/>
                    <a:cs typeface="Calibri" pitchFamily="34" charset="0"/>
                  </a:defRPr>
                </a:lvl2pPr>
                <a:lvl3pPr marL="466231" lvl="2" indent="-267114" defTabSz="913041" eaLnBrk="0" fontAlgn="base" hangingPunct="0">
                  <a:spcBef>
                    <a:spcPct val="0"/>
                  </a:spcBef>
                  <a:spcAft>
                    <a:spcPct val="0"/>
                  </a:spcAft>
                  <a:buClr>
                    <a:schemeClr val="tx2"/>
                  </a:buClr>
                  <a:buSzPct val="120000"/>
                  <a:buFont typeface="Arial" charset="0"/>
                  <a:buChar char="–"/>
                  <a:defRPr sz="1600">
                    <a:latin typeface="Calibri" pitchFamily="34" charset="0"/>
                    <a:cs typeface="Calibri" pitchFamily="34" charset="0"/>
                  </a:defRPr>
                </a:lvl3pPr>
                <a:lvl4pPr marL="626503" lvl="3" indent="-158650" defTabSz="913041" eaLnBrk="0" fontAlgn="base" hangingPunct="0">
                  <a:spcBef>
                    <a:spcPct val="0"/>
                  </a:spcBef>
                  <a:spcAft>
                    <a:spcPct val="0"/>
                  </a:spcAft>
                  <a:buClr>
                    <a:schemeClr val="tx2"/>
                  </a:buClr>
                  <a:buSzPct val="120000"/>
                  <a:buFont typeface="Arial" charset="0"/>
                  <a:buChar char="▫"/>
                  <a:defRPr sz="1600">
                    <a:latin typeface="Calibri" pitchFamily="34" charset="0"/>
                    <a:cs typeface="Calibri" pitchFamily="34" charset="0"/>
                  </a:defRPr>
                </a:lvl4pPr>
                <a:lvl5pPr marL="760868" lvl="4" indent="-132747" defTabSz="913041" eaLnBrk="0" fontAlgn="base" hangingPunct="0">
                  <a:spcBef>
                    <a:spcPct val="0"/>
                  </a:spcBef>
                  <a:spcAft>
                    <a:spcPct val="0"/>
                  </a:spcAft>
                  <a:buClr>
                    <a:schemeClr val="tx2"/>
                  </a:buClr>
                  <a:buSzPct val="89000"/>
                  <a:buFont typeface="Arial" charset="0"/>
                  <a:buChar char="-"/>
                  <a:defRPr sz="1600">
                    <a:latin typeface="Calibri" pitchFamily="34" charset="0"/>
                    <a:cs typeface="Calibri" pitchFamily="34" charset="0"/>
                  </a:defRPr>
                </a:lvl5pPr>
                <a:lvl6pPr marL="1227102" indent="-132747" defTabSz="913041" fontAlgn="base">
                  <a:spcBef>
                    <a:spcPct val="0"/>
                  </a:spcBef>
                  <a:spcAft>
                    <a:spcPct val="0"/>
                  </a:spcAft>
                  <a:buClr>
                    <a:schemeClr val="tx2"/>
                  </a:buClr>
                  <a:buSzPct val="89000"/>
                  <a:buFont typeface="Arial" pitchFamily="34" charset="0"/>
                  <a:buChar char="-"/>
                  <a:defRPr sz="1600"/>
                </a:lvl6pPr>
                <a:lvl7pPr marL="1693337" indent="-132747" defTabSz="913041" fontAlgn="base">
                  <a:spcBef>
                    <a:spcPct val="0"/>
                  </a:spcBef>
                  <a:spcAft>
                    <a:spcPct val="0"/>
                  </a:spcAft>
                  <a:buClr>
                    <a:schemeClr val="tx2"/>
                  </a:buClr>
                  <a:buSzPct val="89000"/>
                  <a:buFont typeface="Arial" pitchFamily="34" charset="0"/>
                  <a:buChar char="-"/>
                  <a:defRPr sz="1600"/>
                </a:lvl7pPr>
                <a:lvl8pPr marL="2159570" indent="-132747" defTabSz="913041" fontAlgn="base">
                  <a:spcBef>
                    <a:spcPct val="0"/>
                  </a:spcBef>
                  <a:spcAft>
                    <a:spcPct val="0"/>
                  </a:spcAft>
                  <a:buClr>
                    <a:schemeClr val="tx2"/>
                  </a:buClr>
                  <a:buSzPct val="89000"/>
                  <a:buFont typeface="Arial" pitchFamily="34" charset="0"/>
                  <a:buChar char="-"/>
                  <a:defRPr sz="1600"/>
                </a:lvl8pPr>
                <a:lvl9pPr marL="2625803" indent="-132747" defTabSz="913041" fontAlgn="base">
                  <a:spcBef>
                    <a:spcPct val="0"/>
                  </a:spcBef>
                  <a:spcAft>
                    <a:spcPct val="0"/>
                  </a:spcAft>
                  <a:buClr>
                    <a:schemeClr val="tx2"/>
                  </a:buClr>
                  <a:buSzPct val="89000"/>
                  <a:buFont typeface="Arial" pitchFamily="34" charset="0"/>
                  <a:buChar char="-"/>
                  <a:defRPr sz="1600"/>
                </a:lvl9pPr>
              </a:lstStyle>
              <a:p>
                <a:pPr algn="ctr"/>
                <a:r>
                  <a:rPr lang="en-IN" dirty="0" smtClean="0">
                    <a:ln w="0"/>
                    <a:effectLst>
                      <a:outerShdw blurRad="38100" dist="19050" dir="2700000" algn="tl" rotWithShape="0">
                        <a:schemeClr val="dk1">
                          <a:alpha val="40000"/>
                        </a:schemeClr>
                      </a:outerShdw>
                    </a:effectLst>
                  </a:rPr>
                  <a:t>REVISED </a:t>
                </a:r>
                <a:br>
                  <a:rPr lang="en-IN" dirty="0" smtClean="0">
                    <a:ln w="0"/>
                    <a:effectLst>
                      <a:outerShdw blurRad="38100" dist="19050" dir="2700000" algn="tl" rotWithShape="0">
                        <a:schemeClr val="dk1">
                          <a:alpha val="40000"/>
                        </a:schemeClr>
                      </a:outerShdw>
                    </a:effectLst>
                  </a:rPr>
                </a:br>
                <a:r>
                  <a:rPr lang="en-IN" dirty="0" smtClean="0">
                    <a:ln w="0"/>
                    <a:effectLst>
                      <a:outerShdw blurRad="38100" dist="19050" dir="2700000" algn="tl" rotWithShape="0">
                        <a:schemeClr val="dk1">
                          <a:alpha val="40000"/>
                        </a:schemeClr>
                      </a:outerShdw>
                    </a:effectLst>
                  </a:rPr>
                  <a:t>SUPPLY CHAIN</a:t>
                </a:r>
                <a:endParaRPr lang="en-IN" dirty="0">
                  <a:ln w="0"/>
                  <a:effectLst>
                    <a:outerShdw blurRad="38100" dist="19050" dir="2700000" algn="tl" rotWithShape="0">
                      <a:schemeClr val="dk1">
                        <a:alpha val="40000"/>
                      </a:schemeClr>
                    </a:outerShdw>
                  </a:effectLst>
                </a:endParaRPr>
              </a:p>
            </p:txBody>
          </p:sp>
        </p:grpSp>
        <p:sp>
          <p:nvSpPr>
            <p:cNvPr id="11" name="Rectangle 10"/>
            <p:cNvSpPr/>
            <p:nvPr/>
          </p:nvSpPr>
          <p:spPr bwMode="auto">
            <a:xfrm>
              <a:off x="1524000" y="1219200"/>
              <a:ext cx="1066800" cy="1879766"/>
            </a:xfrm>
            <a:prstGeom prst="rect">
              <a:avLst/>
            </a:prstGeom>
            <a:solidFill>
              <a:schemeClr val="bg1">
                <a:lumMod val="50000"/>
              </a:schemeClr>
            </a:solidFill>
            <a:ln w="19050"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cs typeface="Calibri" pitchFamily="34" charset="0"/>
                </a:rPr>
                <a:t>PRINTER</a:t>
              </a:r>
            </a:p>
          </p:txBody>
        </p:sp>
        <p:sp>
          <p:nvSpPr>
            <p:cNvPr id="12" name="Rectangle 11"/>
            <p:cNvSpPr/>
            <p:nvPr/>
          </p:nvSpPr>
          <p:spPr bwMode="auto">
            <a:xfrm>
              <a:off x="3089361" y="1243885"/>
              <a:ext cx="1066800" cy="1879766"/>
            </a:xfrm>
            <a:prstGeom prst="rect">
              <a:avLst/>
            </a:prstGeom>
            <a:solidFill>
              <a:schemeClr val="bg1">
                <a:lumMod val="65000"/>
              </a:schemeClr>
            </a:solidFill>
            <a:ln w="19050"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cs typeface="Calibri" pitchFamily="34" charset="0"/>
                </a:rPr>
                <a:t>DEPOT</a:t>
              </a:r>
            </a:p>
          </p:txBody>
        </p:sp>
        <p:sp>
          <p:nvSpPr>
            <p:cNvPr id="13" name="Rectangle 12"/>
            <p:cNvSpPr/>
            <p:nvPr/>
          </p:nvSpPr>
          <p:spPr bwMode="auto">
            <a:xfrm>
              <a:off x="4668096" y="1255691"/>
              <a:ext cx="1066800" cy="1879766"/>
            </a:xfrm>
            <a:prstGeom prst="rect">
              <a:avLst/>
            </a:prstGeom>
            <a:solidFill>
              <a:schemeClr val="bg1">
                <a:lumMod val="65000"/>
              </a:schemeClr>
            </a:solidFill>
            <a:ln w="19050"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cs typeface="Calibri" pitchFamily="34" charset="0"/>
                </a:rPr>
                <a:t>BLOCK</a:t>
              </a:r>
            </a:p>
          </p:txBody>
        </p:sp>
        <p:sp>
          <p:nvSpPr>
            <p:cNvPr id="15" name="Rectangle 14"/>
            <p:cNvSpPr/>
            <p:nvPr/>
          </p:nvSpPr>
          <p:spPr bwMode="auto">
            <a:xfrm>
              <a:off x="6265910" y="1243885"/>
              <a:ext cx="1066800" cy="883723"/>
            </a:xfrm>
            <a:prstGeom prst="rect">
              <a:avLst/>
            </a:prstGeom>
            <a:solidFill>
              <a:schemeClr val="bg1">
                <a:lumMod val="65000"/>
              </a:schemeClr>
            </a:solidFill>
            <a:ln w="19050"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cs typeface="Calibri" pitchFamily="34" charset="0"/>
                </a:rPr>
                <a:t>Primary clusters</a:t>
              </a:r>
            </a:p>
          </p:txBody>
        </p:sp>
        <p:sp>
          <p:nvSpPr>
            <p:cNvPr id="16" name="Rectangle 15"/>
            <p:cNvSpPr/>
            <p:nvPr/>
          </p:nvSpPr>
          <p:spPr bwMode="auto">
            <a:xfrm>
              <a:off x="6265910" y="2251734"/>
              <a:ext cx="1066800" cy="883723"/>
            </a:xfrm>
            <a:prstGeom prst="rect">
              <a:avLst/>
            </a:prstGeom>
            <a:solidFill>
              <a:schemeClr val="bg1">
                <a:lumMod val="65000"/>
              </a:schemeClr>
            </a:solidFill>
            <a:ln w="19050"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chemeClr val="bg1"/>
                  </a:solidFill>
                  <a:latin typeface="Calibri" pitchFamily="34" charset="0"/>
                  <a:cs typeface="Calibri" pitchFamily="34" charset="0"/>
                </a:rPr>
                <a:t>Higher Clusters</a:t>
              </a:r>
              <a:endParaRPr kumimoji="0" lang="en-US" sz="1600" b="1" i="0" u="none" strike="noStrike" cap="none" normalizeH="0" baseline="0" dirty="0" smtClean="0">
                <a:ln>
                  <a:noFill/>
                </a:ln>
                <a:solidFill>
                  <a:schemeClr val="bg1"/>
                </a:solidFill>
                <a:effectLst/>
                <a:latin typeface="Calibri" pitchFamily="34" charset="0"/>
                <a:cs typeface="Calibri" pitchFamily="34" charset="0"/>
              </a:endParaRPr>
            </a:p>
          </p:txBody>
        </p:sp>
        <p:sp>
          <p:nvSpPr>
            <p:cNvPr id="17" name="Rectangle 16"/>
            <p:cNvSpPr/>
            <p:nvPr/>
          </p:nvSpPr>
          <p:spPr bwMode="auto">
            <a:xfrm>
              <a:off x="7861817" y="1230285"/>
              <a:ext cx="1162595" cy="883723"/>
            </a:xfrm>
            <a:prstGeom prst="rect">
              <a:avLst/>
            </a:prstGeom>
            <a:solidFill>
              <a:schemeClr val="bg1">
                <a:lumMod val="65000"/>
              </a:schemeClr>
            </a:solidFill>
            <a:ln w="19050"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cs typeface="Calibri" pitchFamily="34" charset="0"/>
                </a:rPr>
                <a:t>Primary schools </a:t>
              </a:r>
              <a:br>
                <a:rPr kumimoji="0" lang="en-US" sz="1600" b="1" i="0" u="none" strike="noStrike" cap="none" normalizeH="0" baseline="0" dirty="0" smtClean="0">
                  <a:ln>
                    <a:noFill/>
                  </a:ln>
                  <a:solidFill>
                    <a:schemeClr val="bg1"/>
                  </a:solidFill>
                  <a:effectLst/>
                  <a:latin typeface="Calibri" pitchFamily="34" charset="0"/>
                  <a:cs typeface="Calibri" pitchFamily="34" charset="0"/>
                </a:rPr>
              </a:br>
              <a:r>
                <a:rPr kumimoji="0" lang="en-US" sz="1600" b="1" i="0" u="none" strike="noStrike" cap="none" normalizeH="0" baseline="0" dirty="0" smtClean="0">
                  <a:ln>
                    <a:noFill/>
                  </a:ln>
                  <a:solidFill>
                    <a:schemeClr val="bg1"/>
                  </a:solidFill>
                  <a:effectLst/>
                  <a:latin typeface="Calibri" pitchFamily="34" charset="0"/>
                  <a:cs typeface="Calibri" pitchFamily="34" charset="0"/>
                </a:rPr>
                <a:t>(Class 1-5)</a:t>
              </a:r>
            </a:p>
          </p:txBody>
        </p:sp>
        <p:sp>
          <p:nvSpPr>
            <p:cNvPr id="18" name="Rectangle 17"/>
            <p:cNvSpPr/>
            <p:nvPr/>
          </p:nvSpPr>
          <p:spPr bwMode="auto">
            <a:xfrm>
              <a:off x="7857524" y="2251734"/>
              <a:ext cx="1162595" cy="883723"/>
            </a:xfrm>
            <a:prstGeom prst="rect">
              <a:avLst/>
            </a:prstGeom>
            <a:solidFill>
              <a:schemeClr val="bg1">
                <a:lumMod val="65000"/>
              </a:schemeClr>
            </a:solidFill>
            <a:ln w="19050"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cs typeface="Calibri" pitchFamily="34" charset="0"/>
                </a:rPr>
                <a:t>GHS/GSSS </a:t>
              </a:r>
              <a:br>
                <a:rPr kumimoji="0" lang="en-US" sz="1600" b="1" i="0" u="none" strike="noStrike" cap="none" normalizeH="0" baseline="0" dirty="0" smtClean="0">
                  <a:ln>
                    <a:noFill/>
                  </a:ln>
                  <a:solidFill>
                    <a:schemeClr val="bg1"/>
                  </a:solidFill>
                  <a:effectLst/>
                  <a:latin typeface="Calibri" pitchFamily="34" charset="0"/>
                  <a:cs typeface="Calibri" pitchFamily="34" charset="0"/>
                </a:rPr>
              </a:br>
              <a:r>
                <a:rPr kumimoji="0" lang="en-US" sz="1600" b="1" i="0" u="none" strike="noStrike" cap="none" normalizeH="0" baseline="0" dirty="0" smtClean="0">
                  <a:ln>
                    <a:noFill/>
                  </a:ln>
                  <a:solidFill>
                    <a:schemeClr val="bg1"/>
                  </a:solidFill>
                  <a:effectLst/>
                  <a:latin typeface="Calibri" pitchFamily="34" charset="0"/>
                  <a:cs typeface="Calibri" pitchFamily="34" charset="0"/>
                </a:rPr>
                <a:t>(Class 6-10)</a:t>
              </a:r>
            </a:p>
          </p:txBody>
        </p:sp>
        <p:sp>
          <p:nvSpPr>
            <p:cNvPr id="19" name="Right Arrow 18"/>
            <p:cNvSpPr/>
            <p:nvPr/>
          </p:nvSpPr>
          <p:spPr bwMode="auto">
            <a:xfrm>
              <a:off x="2590800" y="2017626"/>
              <a:ext cx="484909" cy="342900"/>
            </a:xfrm>
            <a:prstGeom prst="rightArrow">
              <a:avLst/>
            </a:prstGeom>
            <a:solidFill>
              <a:schemeClr val="accent4"/>
            </a:solidFill>
            <a:ln w="19050"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Calibri" pitchFamily="34" charset="0"/>
                <a:cs typeface="Calibri" pitchFamily="34" charset="0"/>
              </a:endParaRPr>
            </a:p>
          </p:txBody>
        </p:sp>
        <p:sp>
          <p:nvSpPr>
            <p:cNvPr id="20" name="Left Arrow 19"/>
            <p:cNvSpPr/>
            <p:nvPr/>
          </p:nvSpPr>
          <p:spPr bwMode="auto">
            <a:xfrm>
              <a:off x="4134696" y="2040341"/>
              <a:ext cx="533400" cy="297469"/>
            </a:xfrm>
            <a:prstGeom prst="leftArrow">
              <a:avLst/>
            </a:prstGeom>
            <a:solidFill>
              <a:schemeClr val="accent4"/>
            </a:solidFill>
            <a:ln w="19050"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Calibri" pitchFamily="34" charset="0"/>
                <a:cs typeface="Calibri" pitchFamily="34" charset="0"/>
              </a:endParaRPr>
            </a:p>
          </p:txBody>
        </p:sp>
        <p:sp>
          <p:nvSpPr>
            <p:cNvPr id="21" name="Right Arrow 20"/>
            <p:cNvSpPr/>
            <p:nvPr/>
          </p:nvSpPr>
          <p:spPr bwMode="auto">
            <a:xfrm>
              <a:off x="5732510" y="1514296"/>
              <a:ext cx="533400" cy="342900"/>
            </a:xfrm>
            <a:prstGeom prst="rightArrow">
              <a:avLst/>
            </a:prstGeom>
            <a:solidFill>
              <a:schemeClr val="accent4"/>
            </a:solidFill>
            <a:ln w="19050"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Calibri" pitchFamily="34" charset="0"/>
                <a:cs typeface="Calibri" pitchFamily="34" charset="0"/>
              </a:endParaRPr>
            </a:p>
          </p:txBody>
        </p:sp>
        <p:sp>
          <p:nvSpPr>
            <p:cNvPr id="22" name="Right Arrow 21"/>
            <p:cNvSpPr/>
            <p:nvPr/>
          </p:nvSpPr>
          <p:spPr bwMode="auto">
            <a:xfrm>
              <a:off x="5732510" y="2522145"/>
              <a:ext cx="533400" cy="342900"/>
            </a:xfrm>
            <a:prstGeom prst="rightArrow">
              <a:avLst/>
            </a:prstGeom>
            <a:solidFill>
              <a:schemeClr val="accent4"/>
            </a:solidFill>
            <a:ln w="19050"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Calibri" pitchFamily="34" charset="0"/>
                <a:cs typeface="Calibri" pitchFamily="34" charset="0"/>
              </a:endParaRPr>
            </a:p>
          </p:txBody>
        </p:sp>
        <p:sp>
          <p:nvSpPr>
            <p:cNvPr id="23" name="Left Arrow 22"/>
            <p:cNvSpPr/>
            <p:nvPr/>
          </p:nvSpPr>
          <p:spPr bwMode="auto">
            <a:xfrm>
              <a:off x="7332710" y="1388277"/>
              <a:ext cx="533400" cy="297469"/>
            </a:xfrm>
            <a:prstGeom prst="leftArrow">
              <a:avLst/>
            </a:prstGeom>
            <a:solidFill>
              <a:schemeClr val="accent4"/>
            </a:solidFill>
            <a:ln w="19050"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Calibri" pitchFamily="34" charset="0"/>
                <a:cs typeface="Calibri" pitchFamily="34" charset="0"/>
              </a:endParaRPr>
            </a:p>
          </p:txBody>
        </p:sp>
        <p:sp>
          <p:nvSpPr>
            <p:cNvPr id="24" name="Left Arrow 23"/>
            <p:cNvSpPr/>
            <p:nvPr/>
          </p:nvSpPr>
          <p:spPr bwMode="auto">
            <a:xfrm>
              <a:off x="7328417" y="2504478"/>
              <a:ext cx="533400" cy="297469"/>
            </a:xfrm>
            <a:prstGeom prst="leftArrow">
              <a:avLst/>
            </a:prstGeom>
            <a:solidFill>
              <a:schemeClr val="accent4"/>
            </a:solidFill>
            <a:ln w="19050"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Calibri" pitchFamily="34" charset="0"/>
                <a:cs typeface="Calibri" pitchFamily="34" charset="0"/>
              </a:endParaRPr>
            </a:p>
          </p:txBody>
        </p:sp>
      </p:grpSp>
      <p:grpSp>
        <p:nvGrpSpPr>
          <p:cNvPr id="8" name="Group 69"/>
          <p:cNvGrpSpPr/>
          <p:nvPr>
            <p:custDataLst>
              <p:tags r:id="rId2"/>
            </p:custDataLst>
          </p:nvPr>
        </p:nvGrpSpPr>
        <p:grpSpPr>
          <a:xfrm>
            <a:off x="1845858" y="3757868"/>
            <a:ext cx="213704" cy="174359"/>
            <a:chOff x="1009648" y="1761627"/>
            <a:chExt cx="313168" cy="257673"/>
          </a:xfrm>
          <a:solidFill>
            <a:schemeClr val="bg1">
              <a:lumMod val="85000"/>
            </a:schemeClr>
          </a:solidFill>
        </p:grpSpPr>
        <p:sp>
          <p:nvSpPr>
            <p:cNvPr id="53" name="Chevron 52"/>
            <p:cNvSpPr/>
            <p:nvPr/>
          </p:nvSpPr>
          <p:spPr bwMode="auto">
            <a:xfrm>
              <a:off x="1137367"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54" name="Chevron 53"/>
            <p:cNvSpPr/>
            <p:nvPr/>
          </p:nvSpPr>
          <p:spPr bwMode="auto">
            <a:xfrm>
              <a:off x="1009648"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grpSp>
      <p:grpSp>
        <p:nvGrpSpPr>
          <p:cNvPr id="27" name="Group 69"/>
          <p:cNvGrpSpPr/>
          <p:nvPr>
            <p:custDataLst>
              <p:tags r:id="rId3"/>
            </p:custDataLst>
          </p:nvPr>
        </p:nvGrpSpPr>
        <p:grpSpPr>
          <a:xfrm>
            <a:off x="3623673" y="3794449"/>
            <a:ext cx="213704" cy="174359"/>
            <a:chOff x="1009648" y="1761627"/>
            <a:chExt cx="313168" cy="257673"/>
          </a:xfrm>
          <a:solidFill>
            <a:schemeClr val="bg1">
              <a:lumMod val="85000"/>
            </a:schemeClr>
          </a:solidFill>
        </p:grpSpPr>
        <p:sp>
          <p:nvSpPr>
            <p:cNvPr id="58" name="Chevron 57"/>
            <p:cNvSpPr/>
            <p:nvPr/>
          </p:nvSpPr>
          <p:spPr bwMode="auto">
            <a:xfrm>
              <a:off x="1137367"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60" name="Chevron 59"/>
            <p:cNvSpPr/>
            <p:nvPr/>
          </p:nvSpPr>
          <p:spPr bwMode="auto">
            <a:xfrm>
              <a:off x="1009648"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grpSp>
      <p:grpSp>
        <p:nvGrpSpPr>
          <p:cNvPr id="29" name="Group 69"/>
          <p:cNvGrpSpPr/>
          <p:nvPr>
            <p:custDataLst>
              <p:tags r:id="rId4"/>
            </p:custDataLst>
          </p:nvPr>
        </p:nvGrpSpPr>
        <p:grpSpPr>
          <a:xfrm>
            <a:off x="5505493" y="3819924"/>
            <a:ext cx="213704" cy="174359"/>
            <a:chOff x="1009648" y="1761627"/>
            <a:chExt cx="313168" cy="257673"/>
          </a:xfrm>
          <a:solidFill>
            <a:schemeClr val="bg1">
              <a:lumMod val="85000"/>
            </a:schemeClr>
          </a:solidFill>
        </p:grpSpPr>
        <p:sp>
          <p:nvSpPr>
            <p:cNvPr id="62" name="Chevron 61"/>
            <p:cNvSpPr/>
            <p:nvPr/>
          </p:nvSpPr>
          <p:spPr bwMode="auto">
            <a:xfrm>
              <a:off x="1137367"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64" name="Chevron 63"/>
            <p:cNvSpPr/>
            <p:nvPr/>
          </p:nvSpPr>
          <p:spPr bwMode="auto">
            <a:xfrm>
              <a:off x="1009648"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grpSp>
      <p:grpSp>
        <p:nvGrpSpPr>
          <p:cNvPr id="31" name="Group 69"/>
          <p:cNvGrpSpPr/>
          <p:nvPr>
            <p:custDataLst>
              <p:tags r:id="rId5"/>
            </p:custDataLst>
          </p:nvPr>
        </p:nvGrpSpPr>
        <p:grpSpPr>
          <a:xfrm>
            <a:off x="7093421" y="3824406"/>
            <a:ext cx="213704" cy="174359"/>
            <a:chOff x="1009648" y="1761627"/>
            <a:chExt cx="313168" cy="257673"/>
          </a:xfrm>
          <a:solidFill>
            <a:schemeClr val="bg1">
              <a:lumMod val="85000"/>
            </a:schemeClr>
          </a:solidFill>
        </p:grpSpPr>
        <p:sp>
          <p:nvSpPr>
            <p:cNvPr id="66" name="Chevron 65"/>
            <p:cNvSpPr/>
            <p:nvPr/>
          </p:nvSpPr>
          <p:spPr bwMode="auto">
            <a:xfrm>
              <a:off x="1137367"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67" name="Chevron 66"/>
            <p:cNvSpPr/>
            <p:nvPr/>
          </p:nvSpPr>
          <p:spPr bwMode="auto">
            <a:xfrm>
              <a:off x="1009648" y="1761627"/>
              <a:ext cx="185449" cy="257673"/>
            </a:xfrm>
            <a:prstGeom prst="chevron">
              <a:avLst/>
            </a:prstGeom>
            <a:grp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32962" fontAlgn="base">
                <a:spcBef>
                  <a:spcPct val="0"/>
                </a:spcBef>
                <a:spcAft>
                  <a:spcPct val="0"/>
                </a:spcAft>
              </a:pPr>
              <a:endParaRPr lang="en-IN" sz="1600" b="1" dirty="0">
                <a:solidFill>
                  <a:schemeClr val="bg1"/>
                </a:solidFill>
                <a:latin typeface="Calibri" pitchFamily="34" charset="0"/>
                <a:cs typeface="Calibri" pitchFamily="34" charset="0"/>
              </a:endParaRPr>
            </a:p>
          </p:txBody>
        </p:sp>
      </p:grpSp>
      <p:sp>
        <p:nvSpPr>
          <p:cNvPr id="4" name="Title 3"/>
          <p:cNvSpPr>
            <a:spLocks noGrp="1"/>
          </p:cNvSpPr>
          <p:nvPr>
            <p:ph type="title"/>
          </p:nvPr>
        </p:nvSpPr>
        <p:spPr>
          <a:xfrm>
            <a:off x="90527" y="105543"/>
            <a:ext cx="7380000" cy="609398"/>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US" dirty="0" smtClean="0">
                <a:solidFill>
                  <a:schemeClr val="accent3">
                    <a:lumMod val="75000"/>
                  </a:schemeClr>
                </a:solidFill>
              </a:rPr>
              <a:t>Process:</a:t>
            </a:r>
            <a:r>
              <a:rPr lang="en-US" dirty="0" smtClean="0">
                <a:solidFill>
                  <a:srgbClr val="002060"/>
                </a:solidFill>
              </a:rPr>
              <a:t> The </a:t>
            </a:r>
            <a:r>
              <a:rPr lang="en-US" dirty="0">
                <a:solidFill>
                  <a:srgbClr val="002060"/>
                </a:solidFill>
              </a:rPr>
              <a:t>supply chain was streamlined and technology leveraged at each step</a:t>
            </a:r>
          </a:p>
        </p:txBody>
      </p:sp>
      <p:sp>
        <p:nvSpPr>
          <p:cNvPr id="47" name="Rectangle 46"/>
          <p:cNvSpPr/>
          <p:nvPr>
            <p:custDataLst>
              <p:tags r:id="rId6"/>
            </p:custDataLst>
          </p:nvPr>
        </p:nvSpPr>
        <p:spPr bwMode="auto">
          <a:xfrm flipH="1">
            <a:off x="141733" y="2914110"/>
            <a:ext cx="8878385" cy="444418"/>
          </a:xfrm>
          <a:prstGeom prst="rect">
            <a:avLst/>
          </a:prstGeom>
          <a:gradFill>
            <a:gsLst>
              <a:gs pos="0">
                <a:schemeClr val="accent2">
                  <a:lumMod val="90000"/>
                  <a:lumOff val="10000"/>
                </a:schemeClr>
              </a:gs>
              <a:gs pos="100000">
                <a:schemeClr val="accent2">
                  <a:lumMod val="75000"/>
                </a:schemeClr>
              </a:gs>
            </a:gsLst>
            <a:lin ang="5400000" scaled="0"/>
          </a:gra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731" tIns="55096" rIns="36731" bIns="0" numCol="1" rtlCol="0" anchor="ctr" anchorCtr="0" compatLnSpc="1">
            <a:prstTxWarp prst="textNoShape">
              <a:avLst/>
            </a:prstTxWarp>
          </a:bodyPr>
          <a:lstStyle/>
          <a:p>
            <a:pPr algn="ctr">
              <a:lnSpc>
                <a:spcPct val="80000"/>
              </a:lnSpc>
            </a:pPr>
            <a:r>
              <a:rPr lang="en-US" sz="2000" b="1" dirty="0" smtClean="0">
                <a:solidFill>
                  <a:schemeClr val="bg1"/>
                </a:solidFill>
                <a:latin typeface="Calibri" pitchFamily="34" charset="0"/>
                <a:cs typeface="Calibri" pitchFamily="34" charset="0"/>
              </a:rPr>
              <a:t>Tech-based support across the supply chain</a:t>
            </a:r>
            <a:endParaRPr lang="en-IN" sz="2000" b="1" dirty="0">
              <a:solidFill>
                <a:schemeClr val="bg1"/>
              </a:solidFill>
              <a:latin typeface="Calibri" pitchFamily="34" charset="0"/>
              <a:cs typeface="Calibri" pitchFamily="34" charset="0"/>
            </a:endParaRPr>
          </a:p>
        </p:txBody>
      </p:sp>
    </p:spTree>
    <p:extLst>
      <p:ext uri="{BB962C8B-B14F-4D97-AF65-F5344CB8AC3E}">
        <p14:creationId xmlns="" xmlns:p14="http://schemas.microsoft.com/office/powerpoint/2010/main" val="2016026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63" y="94011"/>
            <a:ext cx="7314768" cy="621776"/>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IN" dirty="0" smtClean="0">
                <a:solidFill>
                  <a:schemeClr val="accent3">
                    <a:lumMod val="75000"/>
                  </a:schemeClr>
                </a:solidFill>
              </a:rPr>
              <a:t>Impact: </a:t>
            </a:r>
            <a:r>
              <a:rPr lang="en-IN" dirty="0" smtClean="0">
                <a:solidFill>
                  <a:srgbClr val="002060"/>
                </a:solidFill>
              </a:rPr>
              <a:t>Snapshots </a:t>
            </a:r>
            <a:r>
              <a:rPr lang="en-IN" dirty="0">
                <a:solidFill>
                  <a:srgbClr val="002060"/>
                </a:solidFill>
              </a:rPr>
              <a:t>from the successful on-time textbook distribution campaign in Himachal</a:t>
            </a:r>
          </a:p>
        </p:txBody>
      </p:sp>
      <p:pic>
        <p:nvPicPr>
          <p:cNvPr id="10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6009213" y="3388788"/>
            <a:ext cx="3006197" cy="2935812"/>
          </a:xfrm>
          <a:prstGeom prst="rect">
            <a:avLst/>
          </a:prstGeom>
          <a:noFill/>
          <a:ln w="3175">
            <a:solidFill>
              <a:schemeClr val="tx1"/>
            </a:solidFill>
          </a:ln>
          <a:extLst>
            <a:ext uri="{909E8E84-426E-40DD-AFC4-6F175D3DCCD1}">
              <a14:hiddenFill xmlns="" xmlns:a14="http://schemas.microsoft.com/office/drawing/2010/main">
                <a:solidFill>
                  <a:srgbClr val="FFFFFF"/>
                </a:solidFill>
              </a14:hiddenFill>
            </a:ext>
          </a:extLst>
        </p:spPr>
      </p:pic>
      <p:pic>
        <p:nvPicPr>
          <p:cNvPr id="30" name="Picture 6" descr="C:\Work\Samagra Development\Himachal Pradesh\External Meetings\20161215_EG Meeting 5\photos\Textbook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7080" y="1042572"/>
            <a:ext cx="2887973" cy="2470655"/>
          </a:xfrm>
          <a:prstGeom prst="rect">
            <a:avLst/>
          </a:prstGeom>
          <a:noFill/>
          <a:ln w="3175">
            <a:solidFill>
              <a:schemeClr val="tx1"/>
            </a:solidFill>
          </a:ln>
          <a:extLst>
            <a:ext uri="{909E8E84-426E-40DD-AFC4-6F175D3DCCD1}">
              <a14:hiddenFill xmlns="" xmlns:a14="http://schemas.microsoft.com/office/drawing/2010/main">
                <a:solidFill>
                  <a:srgbClr val="FFFFFF"/>
                </a:solidFill>
              </a14:hiddenFill>
            </a:ext>
          </a:extLst>
        </p:spPr>
      </p:pic>
      <p:sp>
        <p:nvSpPr>
          <p:cNvPr id="26" name="TextBox 25"/>
          <p:cNvSpPr txBox="1"/>
          <p:nvPr/>
        </p:nvSpPr>
        <p:spPr>
          <a:xfrm>
            <a:off x="6477000" y="3401808"/>
            <a:ext cx="2498734" cy="286420"/>
          </a:xfrm>
          <a:prstGeom prst="rect">
            <a:avLst/>
          </a:prstGeom>
          <a:solidFill>
            <a:schemeClr val="accent3">
              <a:lumMod val="20000"/>
              <a:lumOff val="80000"/>
            </a:schemeClr>
          </a:solidFill>
          <a:ln w="3175">
            <a:noFill/>
          </a:ln>
        </p:spPr>
        <p:txBody>
          <a:bodyPr wrap="square" rtlCol="0">
            <a:spAutoFit/>
          </a:bodyPr>
          <a:lstStyle/>
          <a:p>
            <a:r>
              <a:rPr lang="en-IN" sz="1224" b="1" dirty="0">
                <a:latin typeface="Cambria" pitchFamily="18" charset="0"/>
              </a:rPr>
              <a:t>Book </a:t>
            </a:r>
            <a:r>
              <a:rPr lang="en-IN" sz="1224" b="1">
                <a:latin typeface="Cambria" pitchFamily="18" charset="0"/>
              </a:rPr>
              <a:t>distribution ceremony</a:t>
            </a:r>
            <a:endParaRPr lang="en-IN" sz="1224" b="1" dirty="0">
              <a:latin typeface="Cambria" pitchFamily="18" charset="0"/>
            </a:endParaRPr>
          </a:p>
        </p:txBody>
      </p:sp>
      <p:sp>
        <p:nvSpPr>
          <p:cNvPr id="38" name="TextBox 37"/>
          <p:cNvSpPr txBox="1"/>
          <p:nvPr/>
        </p:nvSpPr>
        <p:spPr>
          <a:xfrm>
            <a:off x="106723" y="3230598"/>
            <a:ext cx="2634155" cy="286420"/>
          </a:xfrm>
          <a:prstGeom prst="rect">
            <a:avLst/>
          </a:prstGeom>
          <a:solidFill>
            <a:schemeClr val="accent3">
              <a:lumMod val="20000"/>
              <a:lumOff val="80000"/>
            </a:schemeClr>
          </a:solidFill>
          <a:ln w="3175">
            <a:noFill/>
          </a:ln>
        </p:spPr>
        <p:txBody>
          <a:bodyPr wrap="square" rtlCol="0">
            <a:spAutoFit/>
          </a:bodyPr>
          <a:lstStyle/>
          <a:p>
            <a:pPr algn="ctr"/>
            <a:r>
              <a:rPr lang="en-IN" sz="1224" b="1">
                <a:latin typeface="Cambria" pitchFamily="18" charset="0"/>
              </a:rPr>
              <a:t>Textbook Distribution Workshop</a:t>
            </a:r>
            <a:endParaRPr lang="en-IN" sz="1224" b="1" dirty="0">
              <a:latin typeface="Cambria" pitchFamily="18" charset="0"/>
            </a:endParaRPr>
          </a:p>
        </p:txBody>
      </p:sp>
      <p:sp>
        <p:nvSpPr>
          <p:cNvPr id="21" name="!RnmA-00018"/>
          <p:cNvSpPr>
            <a:spLocks noChangeArrowheads="1"/>
          </p:cNvSpPr>
          <p:nvPr/>
        </p:nvSpPr>
        <p:spPr bwMode="gray">
          <a:xfrm>
            <a:off x="5755099" y="5291247"/>
            <a:ext cx="160285" cy="256260"/>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t" anchorCtr="0">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algn="r">
              <a:spcBef>
                <a:spcPts val="816"/>
              </a:spcBef>
            </a:pPr>
            <a:r>
              <a:rPr lang="en-IN" sz="1632" dirty="0">
                <a:latin typeface="Times New Roman" charset="0"/>
                <a:ea typeface="Times New Roman" charset="0"/>
                <a:cs typeface="Times New Roman" charset="0"/>
              </a:rPr>
              <a:t>– </a:t>
            </a:r>
          </a:p>
        </p:txBody>
      </p:sp>
      <p:pic>
        <p:nvPicPr>
          <p:cNvPr id="5" name="Picture 4"/>
          <p:cNvPicPr>
            <a:picLocks noChangeAspect="1"/>
          </p:cNvPicPr>
          <p:nvPr/>
        </p:nvPicPr>
        <p:blipFill rotWithShape="1">
          <a:blip r:embed="rId5">
            <a:extLst>
              <a:ext uri="{28A0092B-C50C-407E-A947-70E740481C1C}">
                <a14:useLocalDpi xmlns="" xmlns:a14="http://schemas.microsoft.com/office/drawing/2010/main" val="0"/>
              </a:ext>
            </a:extLst>
          </a:blip>
          <a:srcRect t="4" b="55039"/>
          <a:stretch/>
        </p:blipFill>
        <p:spPr>
          <a:xfrm>
            <a:off x="133536" y="3545018"/>
            <a:ext cx="2871516" cy="1248862"/>
          </a:xfrm>
          <a:prstGeom prst="rect">
            <a:avLst/>
          </a:prstGeom>
          <a:ln w="15875">
            <a:solidFill>
              <a:schemeClr val="tx1"/>
            </a:solidFill>
          </a:ln>
        </p:spPr>
      </p:pic>
      <p:pic>
        <p:nvPicPr>
          <p:cNvPr id="6" name="Picture 5"/>
          <p:cNvPicPr>
            <a:picLocks noChangeAspect="1"/>
          </p:cNvPicPr>
          <p:nvPr/>
        </p:nvPicPr>
        <p:blipFill rotWithShape="1">
          <a:blip r:embed="rId6">
            <a:extLst>
              <a:ext uri="{28A0092B-C50C-407E-A947-70E740481C1C}">
                <a14:useLocalDpi xmlns="" xmlns:a14="http://schemas.microsoft.com/office/drawing/2010/main" val="0"/>
              </a:ext>
            </a:extLst>
          </a:blip>
          <a:srcRect t="7509" r="20060" b="56071"/>
          <a:stretch/>
        </p:blipFill>
        <p:spPr>
          <a:xfrm>
            <a:off x="3105183" y="1050969"/>
            <a:ext cx="2856785" cy="1228070"/>
          </a:xfrm>
          <a:prstGeom prst="rect">
            <a:avLst/>
          </a:prstGeom>
          <a:ln w="15875">
            <a:solidFill>
              <a:schemeClr val="tx1"/>
            </a:solidFill>
          </a:ln>
        </p:spPr>
      </p:pic>
      <p:sp>
        <p:nvSpPr>
          <p:cNvPr id="46" name="!RnmA-00018"/>
          <p:cNvSpPr>
            <a:spLocks noChangeArrowheads="1"/>
          </p:cNvSpPr>
          <p:nvPr/>
        </p:nvSpPr>
        <p:spPr bwMode="gray">
          <a:xfrm>
            <a:off x="3244408" y="3064837"/>
            <a:ext cx="2666784" cy="256260"/>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defTabSz="913526">
              <a:buClr>
                <a:schemeClr val="tx2"/>
              </a:buClr>
            </a:pPr>
            <a:r>
              <a:rPr lang="en-IN" sz="1632" i="1" dirty="0">
                <a:latin typeface="Times New Roman" charset="0"/>
                <a:ea typeface="Times New Roman" charset="0"/>
                <a:cs typeface="Times New Roman" charset="0"/>
              </a:rPr>
              <a:t>     </a:t>
            </a:r>
          </a:p>
        </p:txBody>
      </p:sp>
      <p:sp>
        <p:nvSpPr>
          <p:cNvPr id="56" name="TextBox 55"/>
          <p:cNvSpPr txBox="1"/>
          <p:nvPr/>
        </p:nvSpPr>
        <p:spPr>
          <a:xfrm>
            <a:off x="4515089" y="2011670"/>
            <a:ext cx="1488701" cy="286420"/>
          </a:xfrm>
          <a:prstGeom prst="rect">
            <a:avLst/>
          </a:prstGeom>
          <a:solidFill>
            <a:schemeClr val="accent3">
              <a:lumMod val="20000"/>
              <a:lumOff val="80000"/>
            </a:schemeClr>
          </a:solidFill>
          <a:ln w="3175">
            <a:noFill/>
          </a:ln>
        </p:spPr>
        <p:txBody>
          <a:bodyPr wrap="square" rtlCol="0">
            <a:spAutoFit/>
          </a:bodyPr>
          <a:lstStyle/>
          <a:p>
            <a:r>
              <a:rPr lang="en-IN" sz="1224" b="1">
                <a:latin typeface="Cambria" pitchFamily="18" charset="0"/>
              </a:rPr>
              <a:t>The Tribune</a:t>
            </a:r>
            <a:endParaRPr lang="en-IN" sz="1224" b="1" dirty="0">
              <a:latin typeface="Cambria" pitchFamily="18" charset="0"/>
            </a:endParaRPr>
          </a:p>
        </p:txBody>
      </p:sp>
      <p:sp>
        <p:nvSpPr>
          <p:cNvPr id="57" name="TextBox 56"/>
          <p:cNvSpPr txBox="1"/>
          <p:nvPr/>
        </p:nvSpPr>
        <p:spPr>
          <a:xfrm>
            <a:off x="135803" y="4512690"/>
            <a:ext cx="1488701" cy="286420"/>
          </a:xfrm>
          <a:prstGeom prst="rect">
            <a:avLst/>
          </a:prstGeom>
          <a:solidFill>
            <a:schemeClr val="accent3">
              <a:lumMod val="20000"/>
              <a:lumOff val="80000"/>
            </a:schemeClr>
          </a:solidFill>
          <a:ln w="3175">
            <a:noFill/>
          </a:ln>
        </p:spPr>
        <p:txBody>
          <a:bodyPr wrap="square" rtlCol="0">
            <a:spAutoFit/>
          </a:bodyPr>
          <a:lstStyle/>
          <a:p>
            <a:r>
              <a:rPr lang="en-IN" sz="1224" b="1" dirty="0">
                <a:latin typeface="Cambria" pitchFamily="18" charset="0"/>
              </a:rPr>
              <a:t>Amar </a:t>
            </a:r>
            <a:r>
              <a:rPr lang="en-IN" sz="1224" b="1" dirty="0" err="1">
                <a:latin typeface="Cambria" pitchFamily="18" charset="0"/>
              </a:rPr>
              <a:t>Ujala</a:t>
            </a:r>
            <a:endParaRPr lang="en-IN" sz="1224" b="1" dirty="0">
              <a:latin typeface="Cambria" pitchFamily="18" charset="0"/>
            </a:endParaRPr>
          </a:p>
        </p:txBody>
      </p:sp>
      <p:pic>
        <p:nvPicPr>
          <p:cNvPr id="8" name="Picture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009215" y="1042570"/>
            <a:ext cx="3006197" cy="2188028"/>
          </a:xfrm>
          <a:prstGeom prst="rect">
            <a:avLst/>
          </a:prstGeom>
          <a:noFill/>
          <a:ln w="3175">
            <a:solidFill>
              <a:schemeClr val="tx1"/>
            </a:solidFill>
          </a:ln>
        </p:spPr>
      </p:pic>
      <p:sp>
        <p:nvSpPr>
          <p:cNvPr id="60" name="TextBox 59"/>
          <p:cNvSpPr txBox="1"/>
          <p:nvPr/>
        </p:nvSpPr>
        <p:spPr>
          <a:xfrm>
            <a:off x="5998365" y="2947973"/>
            <a:ext cx="2498734" cy="286420"/>
          </a:xfrm>
          <a:prstGeom prst="rect">
            <a:avLst/>
          </a:prstGeom>
          <a:solidFill>
            <a:schemeClr val="accent3">
              <a:lumMod val="20000"/>
              <a:lumOff val="80000"/>
            </a:schemeClr>
          </a:solidFill>
          <a:ln w="3175">
            <a:noFill/>
          </a:ln>
        </p:spPr>
        <p:txBody>
          <a:bodyPr wrap="square" rtlCol="0">
            <a:spAutoFit/>
          </a:bodyPr>
          <a:lstStyle/>
          <a:p>
            <a:r>
              <a:rPr lang="en-IN" sz="1224" b="1" dirty="0">
                <a:latin typeface="Cambria" pitchFamily="18" charset="0"/>
              </a:rPr>
              <a:t>Book collection at depot</a:t>
            </a:r>
          </a:p>
        </p:txBody>
      </p:sp>
      <p:sp>
        <p:nvSpPr>
          <p:cNvPr id="61" name="TextBox 60"/>
          <p:cNvSpPr txBox="1"/>
          <p:nvPr/>
        </p:nvSpPr>
        <p:spPr>
          <a:xfrm>
            <a:off x="3105183" y="5529510"/>
            <a:ext cx="2178028" cy="286420"/>
          </a:xfrm>
          <a:prstGeom prst="rect">
            <a:avLst/>
          </a:prstGeom>
          <a:solidFill>
            <a:schemeClr val="accent3">
              <a:lumMod val="20000"/>
              <a:lumOff val="80000"/>
            </a:schemeClr>
          </a:solidFill>
          <a:ln w="3175">
            <a:noFill/>
          </a:ln>
        </p:spPr>
        <p:txBody>
          <a:bodyPr wrap="square" rtlCol="0">
            <a:spAutoFit/>
          </a:bodyPr>
          <a:lstStyle/>
          <a:p>
            <a:r>
              <a:rPr lang="en-IN" sz="1224" b="1" dirty="0" err="1">
                <a:latin typeface="Cambria" pitchFamily="18" charset="0"/>
              </a:rPr>
              <a:t>Whatsapp</a:t>
            </a:r>
            <a:endParaRPr lang="en-IN" sz="1224" b="1" dirty="0">
              <a:latin typeface="Cambria" pitchFamily="18" charset="0"/>
            </a:endParaRPr>
          </a:p>
        </p:txBody>
      </p:sp>
      <p:sp>
        <p:nvSpPr>
          <p:cNvPr id="18" name="Rectangle 17"/>
          <p:cNvSpPr/>
          <p:nvPr>
            <p:custDataLst>
              <p:tags r:id="rId1"/>
            </p:custDataLst>
          </p:nvPr>
        </p:nvSpPr>
        <p:spPr bwMode="auto">
          <a:xfrm>
            <a:off x="90526" y="4845053"/>
            <a:ext cx="3563139" cy="122777"/>
          </a:xfrm>
          <a:prstGeom prst="rect">
            <a:avLst/>
          </a:prstGeom>
          <a:gradFill flip="none" rotWithShape="1">
            <a:gsLst>
              <a:gs pos="0">
                <a:schemeClr val="bg1">
                  <a:lumMod val="50000"/>
                </a:schemeClr>
              </a:gs>
              <a:gs pos="100000">
                <a:schemeClr val="bg1"/>
              </a:gs>
            </a:gsLst>
            <a:path path="shape">
              <a:fillToRect l="50000" t="50000" r="50000" b="50000"/>
            </a:path>
            <a:tileRect/>
          </a:gradFill>
          <a:ln w="19050" algn="ctr">
            <a:noFill/>
            <a:round/>
            <a:headEnd/>
            <a:tailEnd/>
          </a:ln>
        </p:spPr>
        <p:txBody>
          <a:bodyPr wrap="none" lIns="93296" tIns="46648" rIns="93296" bIns="46648" anchor="ctr"/>
          <a:lstStyle/>
          <a:p>
            <a:endParaRPr lang="en-IN" b="1" dirty="0">
              <a:solidFill>
                <a:schemeClr val="bg1"/>
              </a:solidFill>
              <a:latin typeface="Calibri" pitchFamily="34" charset="0"/>
              <a:cs typeface="Calibri" pitchFamily="34" charset="0"/>
            </a:endParaRPr>
          </a:p>
        </p:txBody>
      </p:sp>
      <p:sp>
        <p:nvSpPr>
          <p:cNvPr id="19" name="Freeform 18"/>
          <p:cNvSpPr>
            <a:spLocks/>
          </p:cNvSpPr>
          <p:nvPr/>
        </p:nvSpPr>
        <p:spPr bwMode="auto">
          <a:xfrm>
            <a:off x="90526" y="4921871"/>
            <a:ext cx="7529474" cy="1402729"/>
          </a:xfrm>
          <a:custGeom>
            <a:avLst/>
            <a:gdLst>
              <a:gd name="connsiteX0" fmla="*/ 0 w 6084599"/>
              <a:gd name="connsiteY0" fmla="*/ 0 h 1411298"/>
              <a:gd name="connsiteX1" fmla="*/ 3614933 w 6084599"/>
              <a:gd name="connsiteY1" fmla="*/ 0 h 1411298"/>
              <a:gd name="connsiteX2" fmla="*/ 4945224 w 6084599"/>
              <a:gd name="connsiteY2" fmla="*/ 0 h 1411298"/>
              <a:gd name="connsiteX3" fmla="*/ 5145761 w 6084599"/>
              <a:gd name="connsiteY3" fmla="*/ 0 h 1411298"/>
              <a:gd name="connsiteX4" fmla="*/ 6084599 w 6084599"/>
              <a:gd name="connsiteY4" fmla="*/ 1411298 h 1411298"/>
              <a:gd name="connsiteX5" fmla="*/ 4945224 w 6084599"/>
              <a:gd name="connsiteY5" fmla="*/ 1411298 h 1411298"/>
              <a:gd name="connsiteX6" fmla="*/ 4553771 w 6084599"/>
              <a:gd name="connsiteY6" fmla="*/ 1411298 h 1411298"/>
              <a:gd name="connsiteX7" fmla="*/ 0 w 6084599"/>
              <a:gd name="connsiteY7" fmla="*/ 1411298 h 14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4599" h="1411298">
                <a:moveTo>
                  <a:pt x="0" y="0"/>
                </a:moveTo>
                <a:lnTo>
                  <a:pt x="3614933" y="0"/>
                </a:lnTo>
                <a:lnTo>
                  <a:pt x="4945224" y="0"/>
                </a:lnTo>
                <a:lnTo>
                  <a:pt x="5145761" y="0"/>
                </a:lnTo>
                <a:lnTo>
                  <a:pt x="6084599" y="1411298"/>
                </a:lnTo>
                <a:lnTo>
                  <a:pt x="4945224" y="1411298"/>
                </a:lnTo>
                <a:lnTo>
                  <a:pt x="4553771" y="1411298"/>
                </a:lnTo>
                <a:lnTo>
                  <a:pt x="0" y="1411298"/>
                </a:lnTo>
                <a:close/>
              </a:path>
            </a:pathLst>
          </a:custGeom>
          <a:solidFill>
            <a:srgbClr val="FF6900"/>
          </a:soli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chemeClr val="bg1"/>
              </a:solidFill>
              <a:effectLst/>
              <a:latin typeface="Cambria" pitchFamily="18" charset="0"/>
              <a:cs typeface="Calibri" pitchFamily="34" charset="0"/>
            </a:endParaRPr>
          </a:p>
        </p:txBody>
      </p:sp>
      <p:sp>
        <p:nvSpPr>
          <p:cNvPr id="20" name="TextBox 19"/>
          <p:cNvSpPr txBox="1">
            <a:spLocks/>
          </p:cNvSpPr>
          <p:nvPr/>
        </p:nvSpPr>
        <p:spPr>
          <a:xfrm>
            <a:off x="1522158" y="5134180"/>
            <a:ext cx="4542967" cy="9971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lvl="0" indent="0" defTabSz="913526" eaLnBrk="0" fontAlgn="base" hangingPunct="0">
              <a:spcBef>
                <a:spcPct val="0"/>
              </a:spcBef>
              <a:spcAft>
                <a:spcPct val="0"/>
              </a:spcAft>
              <a:buClr>
                <a:schemeClr val="tx2"/>
              </a:buClr>
              <a:defRPr sz="1600">
                <a:latin typeface="Calibri" panose="020F0502020204030204" pitchFamily="34" charset="0"/>
                <a:cs typeface="Calibri" pitchFamily="34" charset="0"/>
              </a:defRPr>
            </a:lvl1pPr>
            <a:lvl2pPr marL="197607" lvl="1" indent="-195987" defTabSz="913526" eaLnBrk="0" fontAlgn="base" hangingPunct="0">
              <a:spcBef>
                <a:spcPct val="0"/>
              </a:spcBef>
              <a:spcAft>
                <a:spcPct val="0"/>
              </a:spcAft>
              <a:buClr>
                <a:schemeClr val="tx2"/>
              </a:buClr>
              <a:buSzPct val="125000"/>
              <a:buFont typeface="Arial" charset="0"/>
              <a:buChar char="▪"/>
              <a:defRPr sz="1600">
                <a:latin typeface="Calibri" panose="020F0502020204030204" pitchFamily="34" charset="0"/>
                <a:cs typeface="Calibri" pitchFamily="34" charset="0"/>
              </a:defRPr>
            </a:lvl2pPr>
            <a:lvl3pPr marL="466481" lvl="2" indent="-267255" defTabSz="913526" eaLnBrk="0" fontAlgn="base" hangingPunct="0">
              <a:spcBef>
                <a:spcPct val="0"/>
              </a:spcBef>
              <a:spcAft>
                <a:spcPct val="0"/>
              </a:spcAft>
              <a:buClr>
                <a:schemeClr val="tx2"/>
              </a:buClr>
              <a:buSzPct val="120000"/>
              <a:buFont typeface="Arial" charset="0"/>
              <a:buChar char="–"/>
              <a:defRPr sz="1600">
                <a:latin typeface="Calibri" panose="020F0502020204030204" pitchFamily="34" charset="0"/>
                <a:cs typeface="Calibri" pitchFamily="34" charset="0"/>
              </a:defRPr>
            </a:lvl3pPr>
            <a:lvl4pPr marL="626835" lvl="3" indent="-158733" defTabSz="913526" eaLnBrk="0" fontAlgn="base" hangingPunct="0">
              <a:spcBef>
                <a:spcPct val="0"/>
              </a:spcBef>
              <a:spcAft>
                <a:spcPct val="0"/>
              </a:spcAft>
              <a:buClr>
                <a:schemeClr val="tx2"/>
              </a:buClr>
              <a:buSzPct val="120000"/>
              <a:buFont typeface="Arial" charset="0"/>
              <a:buChar char="▫"/>
              <a:defRPr sz="1600">
                <a:latin typeface="Calibri" panose="020F0502020204030204" pitchFamily="34" charset="0"/>
                <a:cs typeface="Calibri" pitchFamily="34" charset="0"/>
              </a:defRPr>
            </a:lvl4pPr>
            <a:lvl5pPr marL="761271" lvl="4" indent="-132818" defTabSz="913526" eaLnBrk="0" fontAlgn="base" hangingPunct="0">
              <a:spcBef>
                <a:spcPct val="0"/>
              </a:spcBef>
              <a:spcAft>
                <a:spcPct val="0"/>
              </a:spcAft>
              <a:buClr>
                <a:schemeClr val="tx2"/>
              </a:buClr>
              <a:buSzPct val="89000"/>
              <a:buFont typeface="Arial" charset="0"/>
              <a:buChar char="-"/>
              <a:defRPr sz="1600">
                <a:latin typeface="Calibri" panose="020F0502020204030204" pitchFamily="34" charset="0"/>
                <a:cs typeface="Calibri" pitchFamily="34" charset="0"/>
              </a:defRPr>
            </a:lvl5pPr>
            <a:lvl6pPr marL="1227752" indent="-132818" defTabSz="913526" fontAlgn="base">
              <a:spcBef>
                <a:spcPct val="0"/>
              </a:spcBef>
              <a:spcAft>
                <a:spcPct val="0"/>
              </a:spcAft>
              <a:buClr>
                <a:schemeClr val="tx2"/>
              </a:buClr>
              <a:buSzPct val="89000"/>
              <a:buFont typeface="Arial" pitchFamily="34" charset="0"/>
              <a:buChar char="-"/>
              <a:defRPr sz="1600"/>
            </a:lvl6pPr>
            <a:lvl7pPr marL="1694234" indent="-132818" defTabSz="913526" fontAlgn="base">
              <a:spcBef>
                <a:spcPct val="0"/>
              </a:spcBef>
              <a:spcAft>
                <a:spcPct val="0"/>
              </a:spcAft>
              <a:buClr>
                <a:schemeClr val="tx2"/>
              </a:buClr>
              <a:buSzPct val="89000"/>
              <a:buFont typeface="Arial" pitchFamily="34" charset="0"/>
              <a:buChar char="-"/>
              <a:defRPr sz="1600"/>
            </a:lvl7pPr>
            <a:lvl8pPr marL="2160715" indent="-132818" defTabSz="913526" fontAlgn="base">
              <a:spcBef>
                <a:spcPct val="0"/>
              </a:spcBef>
              <a:spcAft>
                <a:spcPct val="0"/>
              </a:spcAft>
              <a:buClr>
                <a:schemeClr val="tx2"/>
              </a:buClr>
              <a:buSzPct val="89000"/>
              <a:buFont typeface="Arial" pitchFamily="34" charset="0"/>
              <a:buChar char="-"/>
              <a:defRPr sz="1600"/>
            </a:lvl8pPr>
            <a:lvl9pPr marL="2627196" indent="-132818" defTabSz="913526" fontAlgn="base">
              <a:spcBef>
                <a:spcPct val="0"/>
              </a:spcBef>
              <a:spcAft>
                <a:spcPct val="0"/>
              </a:spcAft>
              <a:buClr>
                <a:schemeClr val="tx2"/>
              </a:buClr>
              <a:buSzPct val="89000"/>
              <a:buFont typeface="Arial" pitchFamily="34" charset="0"/>
              <a:buChar char="-"/>
              <a:defRPr sz="1600"/>
            </a:lvl9pPr>
          </a:lstStyle>
          <a:p>
            <a:pPr>
              <a:lnSpc>
                <a:spcPct val="90000"/>
              </a:lnSpc>
            </a:pPr>
            <a:r>
              <a:rPr lang="en-US" sz="2400" dirty="0" smtClean="0">
                <a:solidFill>
                  <a:schemeClr val="bg1"/>
                </a:solidFill>
                <a:latin typeface="Cambria" pitchFamily="18" charset="0"/>
              </a:rPr>
              <a:t>One of the </a:t>
            </a:r>
            <a:r>
              <a:rPr lang="en-US" sz="2400" b="1" dirty="0" smtClean="0">
                <a:solidFill>
                  <a:schemeClr val="bg1"/>
                </a:solidFill>
                <a:latin typeface="Cambria" pitchFamily="18" charset="0"/>
              </a:rPr>
              <a:t>1st </a:t>
            </a:r>
            <a:r>
              <a:rPr lang="en-US" sz="2400" dirty="0" smtClean="0">
                <a:solidFill>
                  <a:schemeClr val="bg1"/>
                </a:solidFill>
                <a:latin typeface="Cambria" pitchFamily="18" charset="0"/>
              </a:rPr>
              <a:t>states in India to </a:t>
            </a:r>
            <a:r>
              <a:rPr lang="en-US" sz="2400" dirty="0">
                <a:solidFill>
                  <a:schemeClr val="bg1"/>
                </a:solidFill>
                <a:latin typeface="Cambria" pitchFamily="18" charset="0"/>
              </a:rPr>
              <a:t>deliver </a:t>
            </a:r>
            <a:r>
              <a:rPr lang="en-US" sz="2400" dirty="0" smtClean="0">
                <a:solidFill>
                  <a:schemeClr val="bg1"/>
                </a:solidFill>
                <a:latin typeface="Cambria" pitchFamily="18" charset="0"/>
              </a:rPr>
              <a:t>textbooks on/ before time </a:t>
            </a:r>
            <a:r>
              <a:rPr lang="en-US" sz="2400" dirty="0">
                <a:solidFill>
                  <a:schemeClr val="bg1"/>
                </a:solidFill>
                <a:latin typeface="Cambria" pitchFamily="18" charset="0"/>
              </a:rPr>
              <a:t>to all students</a:t>
            </a:r>
            <a:endParaRPr lang="en-GB" sz="2400" dirty="0">
              <a:solidFill>
                <a:schemeClr val="bg1"/>
              </a:solidFill>
              <a:latin typeface="Cambria" pitchFamily="18" charset="0"/>
            </a:endParaRPr>
          </a:p>
        </p:txBody>
      </p:sp>
      <p:pic>
        <p:nvPicPr>
          <p:cNvPr id="22" name="Picture 2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99556" y="5080291"/>
            <a:ext cx="1238538" cy="947747"/>
          </a:xfrm>
          <a:prstGeom prst="rect">
            <a:avLst/>
          </a:prstGeom>
        </p:spPr>
      </p:pic>
      <p:pic>
        <p:nvPicPr>
          <p:cNvPr id="24" name="Picture 23"/>
          <p:cNvPicPr>
            <a:picLocks noChangeAspect="1"/>
          </p:cNvPicPr>
          <p:nvPr/>
        </p:nvPicPr>
        <p:blipFill rotWithShape="1">
          <a:blip r:embed="rId9" cstate="screen">
            <a:extLst>
              <a:ext uri="{28A0092B-C50C-407E-A947-70E740481C1C}">
                <a14:useLocalDpi xmlns="" xmlns:a14="http://schemas.microsoft.com/office/drawing/2010/main"/>
              </a:ext>
            </a:extLst>
          </a:blip>
          <a:srcRect t="-1" b="19000"/>
          <a:stretch/>
        </p:blipFill>
        <p:spPr>
          <a:xfrm>
            <a:off x="3084136" y="2330486"/>
            <a:ext cx="2898878" cy="2462910"/>
          </a:xfrm>
          <a:prstGeom prst="rect">
            <a:avLst/>
          </a:prstGeom>
          <a:noFill/>
          <a:ln w="3175">
            <a:solidFill>
              <a:schemeClr val="tx1"/>
            </a:solidFill>
          </a:ln>
        </p:spPr>
      </p:pic>
      <p:sp>
        <p:nvSpPr>
          <p:cNvPr id="25" name="TextBox 24"/>
          <p:cNvSpPr txBox="1"/>
          <p:nvPr/>
        </p:nvSpPr>
        <p:spPr>
          <a:xfrm>
            <a:off x="4515089" y="4469294"/>
            <a:ext cx="1447210" cy="280718"/>
          </a:xfrm>
          <a:prstGeom prst="rect">
            <a:avLst/>
          </a:prstGeom>
          <a:solidFill>
            <a:schemeClr val="accent3">
              <a:lumMod val="20000"/>
              <a:lumOff val="80000"/>
            </a:schemeClr>
          </a:solidFill>
          <a:ln w="3175">
            <a:noFill/>
          </a:ln>
        </p:spPr>
        <p:txBody>
          <a:bodyPr wrap="square" rtlCol="0">
            <a:spAutoFit/>
          </a:bodyPr>
          <a:lstStyle/>
          <a:p>
            <a:r>
              <a:rPr lang="en-IN" sz="1224" b="1" smtClean="0">
                <a:latin typeface="Cambria" pitchFamily="18" charset="0"/>
              </a:rPr>
              <a:t>Whatsapp</a:t>
            </a:r>
            <a:endParaRPr lang="en-IN" sz="1224" b="1" dirty="0">
              <a:latin typeface="Cambria" pitchFamily="18" charset="0"/>
            </a:endParaRPr>
          </a:p>
        </p:txBody>
      </p:sp>
    </p:spTree>
    <p:extLst>
      <p:ext uri="{BB962C8B-B14F-4D97-AF65-F5344CB8AC3E}">
        <p14:creationId xmlns="" xmlns:p14="http://schemas.microsoft.com/office/powerpoint/2010/main" val="35831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6" y="105537"/>
            <a:ext cx="7681873" cy="609398"/>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US" dirty="0" smtClean="0">
                <a:solidFill>
                  <a:schemeClr val="accent3">
                    <a:lumMod val="75000"/>
                  </a:schemeClr>
                </a:solidFill>
              </a:rPr>
              <a:t>Next steps: </a:t>
            </a:r>
            <a:r>
              <a:rPr lang="en-US" dirty="0" smtClean="0">
                <a:solidFill>
                  <a:srgbClr val="002060"/>
                </a:solidFill>
              </a:rPr>
              <a:t>Next </a:t>
            </a:r>
            <a:r>
              <a:rPr lang="en-US" dirty="0">
                <a:solidFill>
                  <a:srgbClr val="002060"/>
                </a:solidFill>
              </a:rPr>
              <a:t>year, the state plans to create a technology tool to automatically track progress of textbook delivery at all levels</a:t>
            </a:r>
          </a:p>
        </p:txBody>
      </p:sp>
      <p:sp>
        <p:nvSpPr>
          <p:cNvPr id="4" name="Rectangle 3"/>
          <p:cNvSpPr/>
          <p:nvPr/>
        </p:nvSpPr>
        <p:spPr bwMode="auto">
          <a:xfrm>
            <a:off x="74685" y="2602827"/>
            <a:ext cx="8726915" cy="294008"/>
          </a:xfrm>
          <a:prstGeom prst="rect">
            <a:avLst/>
          </a:prstGeom>
          <a:gradFill>
            <a:gsLst>
              <a:gs pos="50000">
                <a:srgbClr val="F6F6F6"/>
              </a:gs>
              <a:gs pos="0">
                <a:schemeClr val="bg1"/>
              </a:gs>
              <a:gs pos="100000">
                <a:schemeClr val="bg1">
                  <a:lumMod val="85000"/>
                </a:schemeClr>
              </a:gs>
            </a:gsLst>
            <a:lin ang="0" scaled="0"/>
          </a:gradFill>
          <a:ln w="19050" algn="ctr">
            <a:noFill/>
            <a:round/>
            <a:headEnd/>
            <a:tailEnd/>
          </a:ln>
        </p:spPr>
        <p:txBody>
          <a:bodyPr wrap="none" lIns="92637" tIns="46324" rIns="92637" bIns="46324" anchor="ctr"/>
          <a:lstStyle/>
          <a:p>
            <a:pPr defTabSz="908121" fontAlgn="base">
              <a:spcBef>
                <a:spcPct val="0"/>
              </a:spcBef>
              <a:spcAft>
                <a:spcPct val="0"/>
              </a:spcAft>
            </a:pPr>
            <a:endParaRPr lang="en-IN" sz="2000" b="1" dirty="0">
              <a:solidFill>
                <a:srgbClr val="FFFFFF"/>
              </a:solidFill>
              <a:latin typeface="Calibri" pitchFamily="34" charset="0"/>
              <a:cs typeface="Calibri" pitchFamily="34" charset="0"/>
            </a:endParaRPr>
          </a:p>
        </p:txBody>
      </p:sp>
      <p:sp>
        <p:nvSpPr>
          <p:cNvPr id="7" name="Rectangle 6"/>
          <p:cNvSpPr/>
          <p:nvPr/>
        </p:nvSpPr>
        <p:spPr bwMode="auto">
          <a:xfrm>
            <a:off x="129546" y="990667"/>
            <a:ext cx="8938254" cy="2057333"/>
          </a:xfrm>
          <a:prstGeom prst="rect">
            <a:avLst/>
          </a:prstGeom>
          <a:solidFill>
            <a:schemeClr val="bg1"/>
          </a:solidFill>
          <a:ln w="19050" algn="ctr">
            <a:solidFill>
              <a:schemeClr val="accent3"/>
            </a:solidFill>
            <a:round/>
            <a:headEnd/>
            <a:tailEnd/>
          </a:ln>
          <a:effectLst/>
        </p:spPr>
        <p:txBody>
          <a:bodyPr wrap="none" lIns="92637" tIns="46324" rIns="92637" bIns="46324" anchor="ctr"/>
          <a:lstStyle/>
          <a:p>
            <a:pPr algn="ctr" defTabSz="908121" fontAlgn="base">
              <a:spcBef>
                <a:spcPct val="0"/>
              </a:spcBef>
              <a:spcAft>
                <a:spcPct val="0"/>
              </a:spcAft>
            </a:pPr>
            <a:endParaRPr lang="en-IN"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9" name="Rectangle 8"/>
          <p:cNvSpPr/>
          <p:nvPr/>
        </p:nvSpPr>
        <p:spPr bwMode="auto">
          <a:xfrm>
            <a:off x="216617" y="2190019"/>
            <a:ext cx="8698795" cy="228600"/>
          </a:xfrm>
          <a:prstGeom prst="rect">
            <a:avLst/>
          </a:prstGeom>
          <a:gradFill>
            <a:gsLst>
              <a:gs pos="50000">
                <a:srgbClr val="F6F6F6"/>
              </a:gs>
              <a:gs pos="0">
                <a:schemeClr val="bg1"/>
              </a:gs>
              <a:gs pos="100000">
                <a:schemeClr val="bg1">
                  <a:lumMod val="85000"/>
                </a:schemeClr>
              </a:gs>
            </a:gsLst>
            <a:lin ang="0" scaled="0"/>
          </a:gradFill>
          <a:ln w="19050" algn="ctr">
            <a:noFill/>
            <a:round/>
            <a:headEnd/>
            <a:tailEnd/>
          </a:ln>
        </p:spPr>
        <p:txBody>
          <a:bodyPr wrap="none" lIns="92637" tIns="46324" rIns="92637" bIns="46324" anchor="ctr"/>
          <a:lstStyle/>
          <a:p>
            <a:pPr defTabSz="908121" fontAlgn="base">
              <a:spcBef>
                <a:spcPct val="0"/>
              </a:spcBef>
              <a:spcAft>
                <a:spcPct val="0"/>
              </a:spcAft>
            </a:pPr>
            <a:endParaRPr lang="en-IN" sz="2000" b="1" dirty="0">
              <a:solidFill>
                <a:srgbClr val="FFFFFF"/>
              </a:solidFill>
              <a:latin typeface="Calibri" pitchFamily="34" charset="0"/>
              <a:cs typeface="Calibri" pitchFamily="34" charset="0"/>
            </a:endParaRPr>
          </a:p>
        </p:txBody>
      </p:sp>
      <p:sp>
        <p:nvSpPr>
          <p:cNvPr id="10" name="Rectangle 9"/>
          <p:cNvSpPr/>
          <p:nvPr/>
        </p:nvSpPr>
        <p:spPr bwMode="auto">
          <a:xfrm>
            <a:off x="237854" y="1828800"/>
            <a:ext cx="8677559" cy="228600"/>
          </a:xfrm>
          <a:prstGeom prst="rect">
            <a:avLst/>
          </a:prstGeom>
          <a:gradFill>
            <a:gsLst>
              <a:gs pos="50000">
                <a:srgbClr val="F6F6F6"/>
              </a:gs>
              <a:gs pos="0">
                <a:schemeClr val="bg1"/>
              </a:gs>
              <a:gs pos="100000">
                <a:schemeClr val="bg1">
                  <a:lumMod val="85000"/>
                </a:schemeClr>
              </a:gs>
            </a:gsLst>
            <a:lin ang="0" scaled="0"/>
          </a:gradFill>
          <a:ln w="19050" algn="ctr">
            <a:noFill/>
            <a:round/>
            <a:headEnd/>
            <a:tailEnd/>
          </a:ln>
        </p:spPr>
        <p:txBody>
          <a:bodyPr wrap="none" lIns="92637" tIns="46324" rIns="92637" bIns="46324" anchor="ctr"/>
          <a:lstStyle/>
          <a:p>
            <a:pPr defTabSz="908121" fontAlgn="base">
              <a:spcBef>
                <a:spcPct val="0"/>
              </a:spcBef>
              <a:spcAft>
                <a:spcPct val="0"/>
              </a:spcAft>
            </a:pPr>
            <a:endParaRPr lang="en-IN" sz="2000" b="1" dirty="0">
              <a:solidFill>
                <a:srgbClr val="FFFFFF"/>
              </a:solidFill>
              <a:latin typeface="Calibri" pitchFamily="34" charset="0"/>
              <a:cs typeface="Calibri" pitchFamily="34" charset="0"/>
            </a:endParaRPr>
          </a:p>
        </p:txBody>
      </p:sp>
      <p:sp>
        <p:nvSpPr>
          <p:cNvPr id="11" name="Rectangle 10"/>
          <p:cNvSpPr/>
          <p:nvPr/>
        </p:nvSpPr>
        <p:spPr bwMode="auto">
          <a:xfrm>
            <a:off x="216599" y="1361508"/>
            <a:ext cx="8698802" cy="238692"/>
          </a:xfrm>
          <a:prstGeom prst="rect">
            <a:avLst/>
          </a:prstGeom>
          <a:gradFill>
            <a:gsLst>
              <a:gs pos="50000">
                <a:srgbClr val="F6F6F6"/>
              </a:gs>
              <a:gs pos="0">
                <a:schemeClr val="bg1"/>
              </a:gs>
              <a:gs pos="100000">
                <a:schemeClr val="bg1">
                  <a:lumMod val="85000"/>
                </a:schemeClr>
              </a:gs>
            </a:gsLst>
            <a:lin ang="0" scaled="0"/>
          </a:gradFill>
          <a:ln w="19050" algn="ctr">
            <a:noFill/>
            <a:round/>
            <a:headEnd/>
            <a:tailEnd/>
          </a:ln>
        </p:spPr>
        <p:txBody>
          <a:bodyPr wrap="none" lIns="92637" tIns="46324" rIns="92637" bIns="46324" anchor="ctr"/>
          <a:lstStyle/>
          <a:p>
            <a:pPr defTabSz="908121" fontAlgn="base">
              <a:spcBef>
                <a:spcPct val="0"/>
              </a:spcBef>
              <a:spcAft>
                <a:spcPct val="0"/>
              </a:spcAft>
            </a:pPr>
            <a:r>
              <a:rPr lang="en-IN" sz="2000" b="1" dirty="0">
                <a:solidFill>
                  <a:srgbClr val="FFFFFF"/>
                </a:solidFill>
                <a:latin typeface="Calibri" pitchFamily="34" charset="0"/>
                <a:cs typeface="Calibri" pitchFamily="34" charset="0"/>
              </a:rPr>
              <a:t>lk</a:t>
            </a:r>
          </a:p>
        </p:txBody>
      </p:sp>
      <p:cxnSp>
        <p:nvCxnSpPr>
          <p:cNvPr id="12" name="Straight Connector 11"/>
          <p:cNvCxnSpPr/>
          <p:nvPr/>
        </p:nvCxnSpPr>
        <p:spPr bwMode="auto">
          <a:xfrm flipV="1">
            <a:off x="237527" y="2072582"/>
            <a:ext cx="8706012" cy="27442"/>
          </a:xfrm>
          <a:prstGeom prst="line">
            <a:avLst/>
          </a:prstGeom>
          <a:noFill/>
          <a:ln w="9525">
            <a:solidFill>
              <a:schemeClr val="bg1">
                <a:lumMod val="50000"/>
              </a:schemeClr>
            </a:solidFill>
            <a:miter lim="800000"/>
            <a:headEnd type="oval"/>
            <a:tailEnd/>
          </a:ln>
          <a:effectLst/>
        </p:spPr>
      </p:cxnSp>
      <p:cxnSp>
        <p:nvCxnSpPr>
          <p:cNvPr id="13" name="Straight Connector 12"/>
          <p:cNvCxnSpPr/>
          <p:nvPr/>
        </p:nvCxnSpPr>
        <p:spPr bwMode="auto">
          <a:xfrm flipV="1">
            <a:off x="227051" y="1678533"/>
            <a:ext cx="8737706" cy="11535"/>
          </a:xfrm>
          <a:prstGeom prst="line">
            <a:avLst/>
          </a:prstGeom>
          <a:noFill/>
          <a:ln w="9525">
            <a:solidFill>
              <a:schemeClr val="bg1">
                <a:lumMod val="50000"/>
              </a:schemeClr>
            </a:solidFill>
            <a:miter lim="800000"/>
            <a:headEnd type="oval"/>
            <a:tailEnd/>
          </a:ln>
          <a:effectLst/>
        </p:spPr>
      </p:cxnSp>
      <p:sp>
        <p:nvSpPr>
          <p:cNvPr id="14" name="!RnmA-00018"/>
          <p:cNvSpPr>
            <a:spLocks noChangeArrowheads="1"/>
          </p:cNvSpPr>
          <p:nvPr/>
        </p:nvSpPr>
        <p:spPr bwMode="gray">
          <a:xfrm>
            <a:off x="293243" y="1752600"/>
            <a:ext cx="8552473" cy="266924"/>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lvl="1" fontAlgn="base">
              <a:spcBef>
                <a:spcPts val="816"/>
              </a:spcBef>
              <a:spcAft>
                <a:spcPct val="0"/>
              </a:spcAft>
              <a:buClr>
                <a:srgbClr val="005BA1"/>
              </a:buClr>
            </a:pPr>
            <a:r>
              <a:rPr lang="en-US" sz="1700" dirty="0" smtClean="0">
                <a:solidFill>
                  <a:srgbClr val="000000"/>
                </a:solidFill>
                <a:latin typeface="Calibri" panose="020F0502020204030204" pitchFamily="34" charset="0"/>
                <a:cs typeface="Arial" charset="0"/>
              </a:rPr>
              <a:t>Auto SMS to any stakeholder who delays the textbook delivery to next level</a:t>
            </a:r>
            <a:endParaRPr lang="en-US" sz="1700" dirty="0">
              <a:solidFill>
                <a:srgbClr val="000000"/>
              </a:solidFill>
              <a:latin typeface="Calibri" panose="020F0502020204030204" pitchFamily="34" charset="0"/>
              <a:cs typeface="Arial" charset="0"/>
            </a:endParaRPr>
          </a:p>
        </p:txBody>
      </p:sp>
      <p:sp>
        <p:nvSpPr>
          <p:cNvPr id="15" name="!RnmA-00018"/>
          <p:cNvSpPr>
            <a:spLocks noChangeArrowheads="1"/>
          </p:cNvSpPr>
          <p:nvPr/>
        </p:nvSpPr>
        <p:spPr bwMode="gray">
          <a:xfrm>
            <a:off x="299971" y="1333276"/>
            <a:ext cx="8761089" cy="266924"/>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lvl="1" fontAlgn="base">
              <a:spcBef>
                <a:spcPts val="816"/>
              </a:spcBef>
              <a:spcAft>
                <a:spcPct val="0"/>
              </a:spcAft>
              <a:buClr>
                <a:srgbClr val="005BA1"/>
              </a:buClr>
            </a:pPr>
            <a:r>
              <a:rPr lang="en-US" sz="1700" dirty="0" smtClean="0">
                <a:solidFill>
                  <a:srgbClr val="000000"/>
                </a:solidFill>
                <a:latin typeface="Calibri" panose="020F0502020204030204" pitchFamily="34" charset="0"/>
                <a:cs typeface="Arial" charset="0"/>
              </a:rPr>
              <a:t>End to end tracking of textbook from printer to school level</a:t>
            </a:r>
            <a:endParaRPr lang="en-US" sz="1700" dirty="0">
              <a:solidFill>
                <a:srgbClr val="000000"/>
              </a:solidFill>
              <a:latin typeface="Calibri" panose="020F0502020204030204" pitchFamily="34" charset="0"/>
              <a:cs typeface="Arial" charset="0"/>
            </a:endParaRPr>
          </a:p>
        </p:txBody>
      </p:sp>
      <p:sp>
        <p:nvSpPr>
          <p:cNvPr id="16" name="!RnmA-00018"/>
          <p:cNvSpPr>
            <a:spLocks noChangeArrowheads="1"/>
          </p:cNvSpPr>
          <p:nvPr/>
        </p:nvSpPr>
        <p:spPr bwMode="gray">
          <a:xfrm>
            <a:off x="300039" y="2133600"/>
            <a:ext cx="8552473" cy="266924"/>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lvl="1" fontAlgn="base">
              <a:spcBef>
                <a:spcPts val="816"/>
              </a:spcBef>
              <a:spcAft>
                <a:spcPct val="0"/>
              </a:spcAft>
              <a:buClr>
                <a:srgbClr val="005BA1"/>
              </a:buClr>
            </a:pPr>
            <a:r>
              <a:rPr lang="en-US" sz="1700" dirty="0" smtClean="0">
                <a:solidFill>
                  <a:srgbClr val="000000"/>
                </a:solidFill>
                <a:latin typeface="Calibri" panose="020F0502020204030204" pitchFamily="34" charset="0"/>
                <a:cs typeface="Arial" charset="0"/>
              </a:rPr>
              <a:t>Access of insight portal to entire leadership of HPBOSE, Directorates and SSA</a:t>
            </a:r>
            <a:endParaRPr lang="en-US" sz="1700" dirty="0">
              <a:solidFill>
                <a:srgbClr val="000000"/>
              </a:solidFill>
              <a:latin typeface="Calibri" panose="020F0502020204030204" pitchFamily="34" charset="0"/>
              <a:cs typeface="Arial" charset="0"/>
            </a:endParaRPr>
          </a:p>
        </p:txBody>
      </p:sp>
      <p:sp>
        <p:nvSpPr>
          <p:cNvPr id="17" name="Rectangle 16"/>
          <p:cNvSpPr/>
          <p:nvPr/>
        </p:nvSpPr>
        <p:spPr bwMode="auto">
          <a:xfrm>
            <a:off x="234089" y="2590800"/>
            <a:ext cx="8681377" cy="248340"/>
          </a:xfrm>
          <a:prstGeom prst="rect">
            <a:avLst/>
          </a:prstGeom>
          <a:gradFill>
            <a:gsLst>
              <a:gs pos="50000">
                <a:srgbClr val="F6F6F6"/>
              </a:gs>
              <a:gs pos="0">
                <a:schemeClr val="bg1"/>
              </a:gs>
              <a:gs pos="100000">
                <a:schemeClr val="bg1">
                  <a:lumMod val="85000"/>
                </a:schemeClr>
              </a:gs>
            </a:gsLst>
            <a:lin ang="0" scaled="0"/>
          </a:gradFill>
          <a:ln w="19050" algn="ctr">
            <a:noFill/>
            <a:round/>
            <a:headEnd/>
            <a:tailEnd/>
          </a:ln>
        </p:spPr>
        <p:txBody>
          <a:bodyPr wrap="none" lIns="92637" tIns="46324" rIns="92637" bIns="46324" anchor="ctr"/>
          <a:lstStyle/>
          <a:p>
            <a:pPr defTabSz="908121" fontAlgn="base">
              <a:spcBef>
                <a:spcPct val="0"/>
              </a:spcBef>
              <a:spcAft>
                <a:spcPct val="0"/>
              </a:spcAft>
            </a:pPr>
            <a:endParaRPr lang="en-IN" sz="2000" b="1" dirty="0">
              <a:solidFill>
                <a:srgbClr val="FFFFFF"/>
              </a:solidFill>
              <a:latin typeface="Calibri" pitchFamily="34" charset="0"/>
              <a:cs typeface="Calibri" pitchFamily="34" charset="0"/>
            </a:endParaRPr>
          </a:p>
        </p:txBody>
      </p:sp>
      <p:cxnSp>
        <p:nvCxnSpPr>
          <p:cNvPr id="18" name="Straight Connector 17"/>
          <p:cNvCxnSpPr/>
          <p:nvPr/>
        </p:nvCxnSpPr>
        <p:spPr bwMode="auto">
          <a:xfrm>
            <a:off x="254987" y="2493765"/>
            <a:ext cx="8667351" cy="8259"/>
          </a:xfrm>
          <a:prstGeom prst="line">
            <a:avLst/>
          </a:prstGeom>
          <a:noFill/>
          <a:ln w="9525">
            <a:solidFill>
              <a:schemeClr val="bg1">
                <a:lumMod val="50000"/>
              </a:schemeClr>
            </a:solidFill>
            <a:miter lim="800000"/>
            <a:headEnd type="oval"/>
            <a:tailEnd/>
          </a:ln>
          <a:effectLst/>
        </p:spPr>
      </p:cxnSp>
      <p:sp>
        <p:nvSpPr>
          <p:cNvPr id="19" name="!RnmA-00018"/>
          <p:cNvSpPr>
            <a:spLocks noChangeArrowheads="1"/>
          </p:cNvSpPr>
          <p:nvPr/>
        </p:nvSpPr>
        <p:spPr bwMode="gray">
          <a:xfrm>
            <a:off x="303531" y="2514600"/>
            <a:ext cx="8552473" cy="266924"/>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lvl="1" fontAlgn="base">
              <a:spcBef>
                <a:spcPts val="816"/>
              </a:spcBef>
              <a:spcAft>
                <a:spcPct val="0"/>
              </a:spcAft>
              <a:buClr>
                <a:srgbClr val="005BA1"/>
              </a:buClr>
            </a:pPr>
            <a:r>
              <a:rPr lang="en-US" sz="1700" dirty="0">
                <a:solidFill>
                  <a:srgbClr val="000000"/>
                </a:solidFill>
                <a:latin typeface="Calibri" panose="020F0502020204030204" pitchFamily="34" charset="0"/>
                <a:cs typeface="Arial" charset="0"/>
              </a:rPr>
              <a:t>Provide continuous tips to refresh the training content for effective on-ground execution</a:t>
            </a:r>
          </a:p>
        </p:txBody>
      </p:sp>
      <p:graphicFrame>
        <p:nvGraphicFramePr>
          <p:cNvPr id="25" name="Chart 24"/>
          <p:cNvGraphicFramePr/>
          <p:nvPr>
            <p:extLst/>
          </p:nvPr>
        </p:nvGraphicFramePr>
        <p:xfrm>
          <a:off x="121865" y="3951450"/>
          <a:ext cx="7439550" cy="2359143"/>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5"/>
          <p:cNvGrpSpPr/>
          <p:nvPr/>
        </p:nvGrpSpPr>
        <p:grpSpPr>
          <a:xfrm>
            <a:off x="8062012" y="4441407"/>
            <a:ext cx="761425" cy="207259"/>
            <a:chOff x="7505700" y="4410394"/>
            <a:chExt cx="746223" cy="203133"/>
          </a:xfrm>
        </p:grpSpPr>
        <p:sp>
          <p:nvSpPr>
            <p:cNvPr id="27" name="Rectangle 26"/>
            <p:cNvSpPr/>
            <p:nvPr/>
          </p:nvSpPr>
          <p:spPr bwMode="auto">
            <a:xfrm>
              <a:off x="7505700" y="4416246"/>
              <a:ext cx="200660" cy="187325"/>
            </a:xfrm>
            <a:prstGeom prst="rect">
              <a:avLst/>
            </a:prstGeom>
            <a:gradFill>
              <a:gsLst>
                <a:gs pos="0">
                  <a:srgbClr val="DA5800">
                    <a:lumMod val="90000"/>
                  </a:srgbClr>
                </a:gs>
                <a:gs pos="100000">
                  <a:srgbClr val="FF6900"/>
                </a:gs>
              </a:gsLst>
              <a:lin ang="16200000" scaled="1"/>
            </a:gra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26549"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28" name="Shape 253"/>
            <p:cNvSpPr/>
            <p:nvPr/>
          </p:nvSpPr>
          <p:spPr>
            <a:xfrm>
              <a:off x="7799876" y="4410394"/>
              <a:ext cx="452047" cy="203133"/>
            </a:xfrm>
            <a:prstGeom prst="rect">
              <a:avLst/>
            </a:prstGeom>
            <a:noFill/>
            <a:ln>
              <a:noFill/>
            </a:ln>
          </p:spPr>
          <p:txBody>
            <a:bodyPr wrap="none" lIns="0" tIns="0" rIns="0" bIns="0" anchor="t" anchorCtr="0">
              <a:spAutoFit/>
            </a:bodyPr>
            <a:lstStyle/>
            <a:p>
              <a:pPr>
                <a:lnSpc>
                  <a:spcPct val="110000"/>
                </a:lnSpc>
                <a:buSzPct val="25000"/>
              </a:pPr>
              <a:r>
                <a:rPr lang="en-IN" sz="1200" dirty="0">
                  <a:solidFill>
                    <a:srgbClr val="000000"/>
                  </a:solidFill>
                  <a:latin typeface="Arial"/>
                  <a:ea typeface="Arial"/>
                  <a:cs typeface="Arial"/>
                  <a:sym typeface="Arial"/>
                </a:rPr>
                <a:t>Printer</a:t>
              </a:r>
            </a:p>
          </p:txBody>
        </p:sp>
      </p:grpSp>
      <p:grpSp>
        <p:nvGrpSpPr>
          <p:cNvPr id="5" name="Group 28"/>
          <p:cNvGrpSpPr/>
          <p:nvPr/>
        </p:nvGrpSpPr>
        <p:grpSpPr>
          <a:xfrm>
            <a:off x="8061946" y="4762487"/>
            <a:ext cx="717262" cy="207259"/>
            <a:chOff x="7505700" y="4755791"/>
            <a:chExt cx="702942" cy="203133"/>
          </a:xfrm>
        </p:grpSpPr>
        <p:sp>
          <p:nvSpPr>
            <p:cNvPr id="30" name="Rectangle 29"/>
            <p:cNvSpPr/>
            <p:nvPr/>
          </p:nvSpPr>
          <p:spPr bwMode="auto">
            <a:xfrm>
              <a:off x="7505700" y="4761643"/>
              <a:ext cx="200660" cy="187325"/>
            </a:xfrm>
            <a:prstGeom prst="rect">
              <a:avLst/>
            </a:prstGeom>
            <a:gradFill>
              <a:gsLst>
                <a:gs pos="0">
                  <a:srgbClr val="FF9900"/>
                </a:gs>
                <a:gs pos="100000">
                  <a:srgbClr val="FFC000">
                    <a:shade val="100000"/>
                    <a:satMod val="115000"/>
                  </a:srgbClr>
                </a:gs>
              </a:gsLst>
              <a:lin ang="16200000" scaled="1"/>
            </a:gra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26549"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31" name="Shape 253"/>
            <p:cNvSpPr/>
            <p:nvPr/>
          </p:nvSpPr>
          <p:spPr>
            <a:xfrm>
              <a:off x="7799876" y="4755791"/>
              <a:ext cx="408766" cy="203133"/>
            </a:xfrm>
            <a:prstGeom prst="rect">
              <a:avLst/>
            </a:prstGeom>
            <a:noFill/>
            <a:ln>
              <a:noFill/>
            </a:ln>
          </p:spPr>
          <p:txBody>
            <a:bodyPr wrap="none" lIns="0" tIns="0" rIns="0" bIns="0" anchor="t" anchorCtr="0">
              <a:spAutoFit/>
            </a:bodyPr>
            <a:lstStyle/>
            <a:p>
              <a:pPr>
                <a:lnSpc>
                  <a:spcPct val="110000"/>
                </a:lnSpc>
                <a:buSzPct val="25000"/>
              </a:pPr>
              <a:r>
                <a:rPr lang="en-IN" sz="1200" dirty="0">
                  <a:solidFill>
                    <a:srgbClr val="000000"/>
                  </a:solidFill>
                  <a:latin typeface="Arial"/>
                  <a:ea typeface="Arial"/>
                  <a:cs typeface="Arial"/>
                  <a:sym typeface="Arial"/>
                </a:rPr>
                <a:t>Depot</a:t>
              </a:r>
            </a:p>
          </p:txBody>
        </p:sp>
      </p:grpSp>
      <p:grpSp>
        <p:nvGrpSpPr>
          <p:cNvPr id="6" name="Group 31"/>
          <p:cNvGrpSpPr/>
          <p:nvPr/>
        </p:nvGrpSpPr>
        <p:grpSpPr>
          <a:xfrm>
            <a:off x="8062011" y="5083567"/>
            <a:ext cx="630573" cy="207259"/>
            <a:chOff x="7505700" y="5078763"/>
            <a:chExt cx="617983" cy="203133"/>
          </a:xfrm>
        </p:grpSpPr>
        <p:sp>
          <p:nvSpPr>
            <p:cNvPr id="33" name="Rectangle 32"/>
            <p:cNvSpPr/>
            <p:nvPr/>
          </p:nvSpPr>
          <p:spPr bwMode="auto">
            <a:xfrm>
              <a:off x="7505700" y="5084615"/>
              <a:ext cx="200660" cy="187325"/>
            </a:xfrm>
            <a:prstGeom prst="rect">
              <a:avLst/>
            </a:prstGeom>
            <a:gradFill>
              <a:gsLst>
                <a:gs pos="0">
                  <a:schemeClr val="accent2">
                    <a:shade val="30000"/>
                    <a:satMod val="115000"/>
                  </a:schemeClr>
                </a:gs>
                <a:gs pos="100000">
                  <a:schemeClr val="accent2">
                    <a:shade val="100000"/>
                    <a:satMod val="115000"/>
                  </a:schemeClr>
                </a:gs>
              </a:gsLst>
              <a:lin ang="16200000" scaled="1"/>
            </a:gra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26549"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34" name="Shape 253"/>
            <p:cNvSpPr/>
            <p:nvPr/>
          </p:nvSpPr>
          <p:spPr>
            <a:xfrm>
              <a:off x="7799876" y="5078763"/>
              <a:ext cx="323807" cy="203133"/>
            </a:xfrm>
            <a:prstGeom prst="rect">
              <a:avLst/>
            </a:prstGeom>
            <a:noFill/>
            <a:ln>
              <a:noFill/>
            </a:ln>
          </p:spPr>
          <p:txBody>
            <a:bodyPr wrap="none" lIns="0" tIns="0" rIns="0" bIns="0" anchor="t" anchorCtr="0">
              <a:spAutoFit/>
            </a:bodyPr>
            <a:lstStyle/>
            <a:p>
              <a:pPr>
                <a:lnSpc>
                  <a:spcPct val="110000"/>
                </a:lnSpc>
                <a:buSzPct val="25000"/>
              </a:pPr>
              <a:r>
                <a:rPr lang="en-IN" sz="1200" dirty="0">
                  <a:solidFill>
                    <a:srgbClr val="000000"/>
                  </a:solidFill>
                  <a:latin typeface="Arial"/>
                  <a:ea typeface="Arial"/>
                  <a:cs typeface="Arial"/>
                  <a:sym typeface="Arial"/>
                </a:rPr>
                <a:t>BRC</a:t>
              </a:r>
            </a:p>
          </p:txBody>
        </p:sp>
      </p:grpSp>
      <p:grpSp>
        <p:nvGrpSpPr>
          <p:cNvPr id="8" name="Group 34"/>
          <p:cNvGrpSpPr/>
          <p:nvPr/>
        </p:nvGrpSpPr>
        <p:grpSpPr>
          <a:xfrm>
            <a:off x="8061954" y="5404647"/>
            <a:ext cx="777782" cy="207259"/>
            <a:chOff x="7505700" y="5387796"/>
            <a:chExt cx="762253" cy="203133"/>
          </a:xfrm>
        </p:grpSpPr>
        <p:sp>
          <p:nvSpPr>
            <p:cNvPr id="36" name="Rectangle 35"/>
            <p:cNvSpPr/>
            <p:nvPr/>
          </p:nvSpPr>
          <p:spPr bwMode="auto">
            <a:xfrm>
              <a:off x="7505700" y="5393648"/>
              <a:ext cx="200660" cy="187325"/>
            </a:xfrm>
            <a:prstGeom prst="rect">
              <a:avLst/>
            </a:prstGeom>
            <a:gradFill>
              <a:gsLst>
                <a:gs pos="0">
                  <a:schemeClr val="tx2">
                    <a:lumMod val="50000"/>
                  </a:schemeClr>
                </a:gs>
                <a:gs pos="100000">
                  <a:schemeClr val="tx2"/>
                </a:gs>
              </a:gsLst>
              <a:lin ang="16200000" scaled="1"/>
            </a:gra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926549"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37" name="Shape 253"/>
            <p:cNvSpPr/>
            <p:nvPr/>
          </p:nvSpPr>
          <p:spPr>
            <a:xfrm>
              <a:off x="7799876" y="5387796"/>
              <a:ext cx="468077" cy="203133"/>
            </a:xfrm>
            <a:prstGeom prst="rect">
              <a:avLst/>
            </a:prstGeom>
            <a:noFill/>
            <a:ln>
              <a:noFill/>
            </a:ln>
          </p:spPr>
          <p:txBody>
            <a:bodyPr wrap="none" lIns="0" tIns="0" rIns="0" bIns="0" anchor="t" anchorCtr="0">
              <a:spAutoFit/>
            </a:bodyPr>
            <a:lstStyle/>
            <a:p>
              <a:pPr>
                <a:lnSpc>
                  <a:spcPct val="110000"/>
                </a:lnSpc>
                <a:buSzPct val="25000"/>
              </a:pPr>
              <a:r>
                <a:rPr lang="en-IN" sz="1200" dirty="0">
                  <a:solidFill>
                    <a:srgbClr val="000000"/>
                  </a:solidFill>
                  <a:latin typeface="Arial"/>
                  <a:ea typeface="Arial"/>
                  <a:cs typeface="Arial"/>
                  <a:sym typeface="Arial"/>
                </a:rPr>
                <a:t>School</a:t>
              </a:r>
            </a:p>
          </p:txBody>
        </p:sp>
      </p:grpSp>
      <p:cxnSp>
        <p:nvCxnSpPr>
          <p:cNvPr id="38" name="Straight Connector 37"/>
          <p:cNvCxnSpPr/>
          <p:nvPr/>
        </p:nvCxnSpPr>
        <p:spPr bwMode="auto">
          <a:xfrm>
            <a:off x="90552" y="3886200"/>
            <a:ext cx="8962947" cy="0"/>
          </a:xfrm>
          <a:prstGeom prst="line">
            <a:avLst/>
          </a:prstGeom>
          <a:solidFill>
            <a:schemeClr val="bg1"/>
          </a:solidFill>
          <a:ln w="19050" cap="flat" cmpd="sng" algn="ctr">
            <a:solidFill>
              <a:srgbClr val="808080"/>
            </a:solidFill>
            <a:prstDash val="solid"/>
            <a:round/>
            <a:headEnd type="none" w="med" len="med"/>
            <a:tailEnd type="none" w="med" len="med"/>
          </a:ln>
          <a:effectLst/>
        </p:spPr>
      </p:cxnSp>
      <p:sp>
        <p:nvSpPr>
          <p:cNvPr id="39" name="Shape 281"/>
          <p:cNvSpPr/>
          <p:nvPr/>
        </p:nvSpPr>
        <p:spPr>
          <a:xfrm>
            <a:off x="127327" y="3263786"/>
            <a:ext cx="8889479" cy="293850"/>
          </a:xfrm>
          <a:prstGeom prst="rect">
            <a:avLst/>
          </a:prstGeom>
          <a:solidFill>
            <a:schemeClr val="accent2"/>
          </a:solidFill>
          <a:ln>
            <a:noFill/>
          </a:ln>
        </p:spPr>
        <p:txBody>
          <a:bodyPr lIns="72945" tIns="72945" rIns="72945" bIns="72945" anchor="ctr" anchorCtr="0">
            <a:noAutofit/>
          </a:bodyPr>
          <a:lstStyle/>
          <a:p>
            <a:pPr>
              <a:buSzPct val="25000"/>
            </a:pPr>
            <a:r>
              <a:rPr lang="en-IN" b="1" dirty="0" smtClean="0">
                <a:solidFill>
                  <a:srgbClr val="FFFFFF"/>
                </a:solidFill>
                <a:latin typeface="Calibri"/>
                <a:ea typeface="Calibri"/>
                <a:cs typeface="Calibri"/>
                <a:sym typeface="Calibri"/>
              </a:rPr>
              <a:t>Sample Tech tool</a:t>
            </a:r>
            <a:endParaRPr lang="en-IN" b="1" dirty="0">
              <a:solidFill>
                <a:srgbClr val="FFFFFF"/>
              </a:solidFill>
              <a:latin typeface="Calibri"/>
              <a:ea typeface="Calibri"/>
              <a:cs typeface="Calibri"/>
              <a:sym typeface="Calibri"/>
            </a:endParaRPr>
          </a:p>
        </p:txBody>
      </p:sp>
      <p:sp>
        <p:nvSpPr>
          <p:cNvPr id="40" name="Shape 273"/>
          <p:cNvSpPr/>
          <p:nvPr/>
        </p:nvSpPr>
        <p:spPr>
          <a:xfrm>
            <a:off x="178321" y="1001550"/>
            <a:ext cx="8889479" cy="293850"/>
          </a:xfrm>
          <a:prstGeom prst="rect">
            <a:avLst/>
          </a:prstGeom>
          <a:solidFill>
            <a:srgbClr val="FF6900"/>
          </a:solidFill>
          <a:ln>
            <a:noFill/>
          </a:ln>
        </p:spPr>
        <p:txBody>
          <a:bodyPr lIns="72945" tIns="72945" rIns="72945" bIns="72945" anchor="ctr" anchorCtr="0">
            <a:noAutofit/>
          </a:bodyPr>
          <a:lstStyle/>
          <a:p>
            <a:pPr>
              <a:buSzPct val="25000"/>
            </a:pPr>
            <a:r>
              <a:rPr lang="en-IN" b="1" dirty="0" smtClean="0">
                <a:solidFill>
                  <a:srgbClr val="FFFFFF"/>
                </a:solidFill>
                <a:latin typeface="Calibri"/>
                <a:ea typeface="Calibri"/>
                <a:cs typeface="Calibri"/>
                <a:sym typeface="Calibri"/>
              </a:rPr>
              <a:t>Features of Technology tool</a:t>
            </a:r>
            <a:endParaRPr lang="en-IN" b="1" dirty="0">
              <a:solidFill>
                <a:srgbClr val="FFFFFF"/>
              </a:solidFill>
              <a:latin typeface="Calibri"/>
              <a:ea typeface="Calibri"/>
              <a:cs typeface="Calibri"/>
              <a:sym typeface="Calibri"/>
            </a:endParaRPr>
          </a:p>
        </p:txBody>
      </p:sp>
    </p:spTree>
    <p:extLst>
      <p:ext uri="{BB962C8B-B14F-4D97-AF65-F5344CB8AC3E}">
        <p14:creationId xmlns="" xmlns:p14="http://schemas.microsoft.com/office/powerpoint/2010/main" val="724396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8" y="85897"/>
            <a:ext cx="8117263" cy="664797"/>
          </a:xfrm>
        </p:spPr>
        <p:txBody>
          <a:bodyPr/>
          <a:lstStyle/>
          <a:p>
            <a:r>
              <a:rPr lang="en-US" sz="2400" dirty="0" smtClean="0">
                <a:latin typeface="Bookman Old Style" pitchFamily="18" charset="0"/>
              </a:rPr>
              <a:t>INNOVATIVE PRACTICES TO IMPROVE MANAGEMENT OF SCHOOLS</a:t>
            </a:r>
            <a:endParaRPr lang="en-US" sz="2400" dirty="0">
              <a:solidFill>
                <a:schemeClr val="tx1"/>
              </a:solidFill>
              <a:latin typeface="Bookman Old Style" pitchFamily="18" charset="0"/>
            </a:endParaRPr>
          </a:p>
        </p:txBody>
      </p:sp>
      <p:pic>
        <p:nvPicPr>
          <p:cNvPr id="6" name="Picture 485" descr="D:\Users\Vineet Thakur\Desktop\Gaurav\04 Powerpoint\content.PNG"/>
          <p:cNvPicPr>
            <a:picLocks noChangeAspect="1" noChangeArrowheads="1"/>
          </p:cNvPicPr>
          <p:nvPr>
            <p:custDataLst>
              <p:tags r:id="rId1"/>
            </p:custDataLst>
          </p:nvPr>
        </p:nvPicPr>
        <p:blipFill>
          <a:blip r:embed="rId12" cstate="email">
            <a:extLst>
              <a:ext uri="{28A0092B-C50C-407E-A947-70E740481C1C}">
                <a14:useLocalDpi xmlns="" xmlns:a14="http://schemas.microsoft.com/office/drawing/2010/main"/>
              </a:ext>
            </a:extLst>
          </a:blip>
          <a:srcRect/>
          <a:stretch>
            <a:fillRect/>
          </a:stretch>
        </p:blipFill>
        <p:spPr bwMode="auto">
          <a:xfrm>
            <a:off x="41518" y="1012148"/>
            <a:ext cx="1863482" cy="5052365"/>
          </a:xfrm>
          <a:prstGeom prst="rect">
            <a:avLst/>
          </a:prstGeom>
          <a:noFill/>
          <a:ln w="9525">
            <a:noFill/>
            <a:miter lim="800000"/>
            <a:headEnd/>
            <a:tailEnd/>
          </a:ln>
        </p:spPr>
      </p:pic>
      <p:sp>
        <p:nvSpPr>
          <p:cNvPr id="12" name="Rectangle 11"/>
          <p:cNvSpPr>
            <a:spLocks noChangeArrowheads="1"/>
          </p:cNvSpPr>
          <p:nvPr>
            <p:custDataLst>
              <p:tags r:id="rId2"/>
            </p:custDataLst>
          </p:nvPr>
        </p:nvSpPr>
        <p:spPr bwMode="gray">
          <a:xfrm>
            <a:off x="1928794" y="928670"/>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ASSESSMENT RESULT </a:t>
            </a:r>
            <a:r>
              <a:rPr lang="en-US" altLang="de-DE" sz="2000" b="1" dirty="0" smtClean="0">
                <a:solidFill>
                  <a:schemeClr val="bg1"/>
                </a:solidFill>
                <a:latin typeface="Cambria" panose="02040503050406030204" pitchFamily="18" charset="0"/>
              </a:rPr>
              <a:t>DIGITIZATION</a:t>
            </a:r>
            <a:endParaRPr lang="en-US" altLang="de-DE" sz="2000" b="1" dirty="0">
              <a:solidFill>
                <a:schemeClr val="bg1"/>
              </a:solidFill>
              <a:latin typeface="Cambria" panose="02040503050406030204" pitchFamily="18" charset="0"/>
            </a:endParaRPr>
          </a:p>
        </p:txBody>
      </p:sp>
      <p:sp>
        <p:nvSpPr>
          <p:cNvPr id="19" name="Rectangle 7"/>
          <p:cNvSpPr>
            <a:spLocks noChangeArrowheads="1"/>
          </p:cNvSpPr>
          <p:nvPr>
            <p:custDataLst>
              <p:tags r:id="rId3"/>
            </p:custDataLst>
          </p:nvPr>
        </p:nvSpPr>
        <p:spPr bwMode="gray">
          <a:xfrm>
            <a:off x="1909009" y="3070712"/>
            <a:ext cx="6938212" cy="654473"/>
          </a:xfrm>
          <a:prstGeom prst="rect">
            <a:avLst/>
          </a:prstGeom>
          <a:solidFill>
            <a:srgbClr val="E57300"/>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PMIS</a:t>
            </a:r>
          </a:p>
        </p:txBody>
      </p:sp>
      <p:sp>
        <p:nvSpPr>
          <p:cNvPr id="9" name="Rectangle 8"/>
          <p:cNvSpPr>
            <a:spLocks noChangeArrowheads="1"/>
          </p:cNvSpPr>
          <p:nvPr>
            <p:custDataLst>
              <p:tags r:id="rId4"/>
            </p:custDataLst>
          </p:nvPr>
        </p:nvSpPr>
        <p:spPr bwMode="gray">
          <a:xfrm>
            <a:off x="1904999" y="1631519"/>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OMR BASED REVIEW &amp; </a:t>
            </a:r>
            <a:r>
              <a:rPr lang="en-US" altLang="de-DE" sz="2000" b="1" dirty="0" smtClean="0">
                <a:solidFill>
                  <a:schemeClr val="bg1"/>
                </a:solidFill>
                <a:latin typeface="Cambria" panose="02040503050406030204" pitchFamily="18" charset="0"/>
              </a:rPr>
              <a:t>MONITORING</a:t>
            </a:r>
            <a:endParaRPr lang="en-US" altLang="de-DE" sz="2000" b="1" dirty="0">
              <a:solidFill>
                <a:schemeClr val="bg1"/>
              </a:solidFill>
              <a:latin typeface="Cambria" panose="02040503050406030204" pitchFamily="18" charset="0"/>
            </a:endParaRPr>
          </a:p>
        </p:txBody>
      </p:sp>
      <p:sp>
        <p:nvSpPr>
          <p:cNvPr id="14" name="Rectangle 7"/>
          <p:cNvSpPr>
            <a:spLocks noChangeArrowheads="1"/>
          </p:cNvSpPr>
          <p:nvPr>
            <p:custDataLst>
              <p:tags r:id="rId5"/>
            </p:custDataLst>
          </p:nvPr>
        </p:nvSpPr>
        <p:spPr bwMode="gray">
          <a:xfrm>
            <a:off x="1892967" y="378619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SMS PORTAL</a:t>
            </a:r>
          </a:p>
        </p:txBody>
      </p:sp>
      <p:sp>
        <p:nvSpPr>
          <p:cNvPr id="21" name="Rectangle 20"/>
          <p:cNvSpPr>
            <a:spLocks noChangeArrowheads="1"/>
          </p:cNvSpPr>
          <p:nvPr>
            <p:custDataLst>
              <p:tags r:id="rId6"/>
            </p:custDataLst>
          </p:nvPr>
        </p:nvSpPr>
        <p:spPr bwMode="gray">
          <a:xfrm>
            <a:off x="1900988" y="2342264"/>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TEXTBOOK DISTRIBUTION</a:t>
            </a:r>
          </a:p>
        </p:txBody>
      </p:sp>
      <p:sp>
        <p:nvSpPr>
          <p:cNvPr id="10" name="Rectangle 7"/>
          <p:cNvSpPr>
            <a:spLocks noChangeArrowheads="1"/>
          </p:cNvSpPr>
          <p:nvPr>
            <p:custDataLst>
              <p:tags r:id="rId7"/>
            </p:custDataLst>
          </p:nvPr>
        </p:nvSpPr>
        <p:spPr bwMode="gray">
          <a:xfrm>
            <a:off x="1900988" y="450057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DIGITIZED SCHOOL DEVELOPMENT PLAN</a:t>
            </a:r>
          </a:p>
        </p:txBody>
      </p:sp>
      <p:sp>
        <p:nvSpPr>
          <p:cNvPr id="11" name="Rectangle 7"/>
          <p:cNvSpPr>
            <a:spLocks noChangeArrowheads="1"/>
          </p:cNvSpPr>
          <p:nvPr>
            <p:custDataLst>
              <p:tags r:id="rId8"/>
            </p:custDataLst>
          </p:nvPr>
        </p:nvSpPr>
        <p:spPr bwMode="gray">
          <a:xfrm>
            <a:off x="1928794" y="521495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MID DAY MEAL</a:t>
            </a:r>
          </a:p>
        </p:txBody>
      </p:sp>
      <p:sp>
        <p:nvSpPr>
          <p:cNvPr id="13" name="Rectangle 7"/>
          <p:cNvSpPr>
            <a:spLocks noChangeArrowheads="1"/>
          </p:cNvSpPr>
          <p:nvPr>
            <p:custDataLst>
              <p:tags r:id="rId9"/>
            </p:custDataLst>
          </p:nvPr>
        </p:nvSpPr>
        <p:spPr bwMode="gray">
          <a:xfrm>
            <a:off x="1928794" y="592933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SWAYAM SIDHAM</a:t>
            </a:r>
          </a:p>
        </p:txBody>
      </p:sp>
    </p:spTree>
    <p:extLst>
      <p:ext uri="{BB962C8B-B14F-4D97-AF65-F5344CB8AC3E}">
        <p14:creationId xmlns="" xmlns:p14="http://schemas.microsoft.com/office/powerpoint/2010/main" val="1319057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724400" y="990600"/>
            <a:ext cx="4191000" cy="5257800"/>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effectLst/>
              <a:latin typeface="Calibri" pitchFamily="34" charset="0"/>
              <a:cs typeface="Calibri" pitchFamily="34" charset="0"/>
            </a:endParaRPr>
          </a:p>
        </p:txBody>
      </p:sp>
      <p:sp>
        <p:nvSpPr>
          <p:cNvPr id="4" name="Rectangle 3"/>
          <p:cNvSpPr/>
          <p:nvPr/>
        </p:nvSpPr>
        <p:spPr bwMode="auto">
          <a:xfrm>
            <a:off x="4724400" y="990600"/>
            <a:ext cx="4191000" cy="434502"/>
          </a:xfrm>
          <a:prstGeom prst="rect">
            <a:avLst/>
          </a:prstGeom>
          <a:solidFill>
            <a:schemeClr val="accent2"/>
          </a:solidFill>
          <a:ln w="19050" cap="flat" cmpd="sng" algn="ctr">
            <a:noFill/>
            <a:prstDash val="solid"/>
            <a:round/>
            <a:headEnd type="none" w="med" len="med"/>
            <a:tailEnd type="none" w="med" len="med"/>
          </a:ln>
          <a:effectLst/>
        </p:spPr>
        <p:txBody>
          <a:bodyPr vert="horz" wrap="square" lIns="72961" tIns="72961" rIns="72961" bIns="72961" numCol="1" rtlCol="0" anchor="ctr" anchorCtr="0" compatLnSpc="1">
            <a:prstTxWarp prst="textNoShape">
              <a:avLst/>
            </a:prstTxWarp>
          </a:bodyPr>
          <a:lstStyle/>
          <a:p>
            <a:pPr algn="ctr" defTabSz="907832"/>
            <a:r>
              <a:rPr lang="en-IN" sz="1600" b="1" dirty="0" err="1" smtClean="0">
                <a:solidFill>
                  <a:schemeClr val="bg2"/>
                </a:solidFill>
                <a:latin typeface="Cambria" pitchFamily="18" charset="0"/>
                <a:cs typeface="Calibri" pitchFamily="34" charset="0"/>
              </a:rPr>
              <a:t>eServicebook</a:t>
            </a:r>
            <a:r>
              <a:rPr lang="en-IN" sz="1600" b="1" dirty="0" smtClean="0">
                <a:solidFill>
                  <a:schemeClr val="bg2"/>
                </a:solidFill>
                <a:latin typeface="Cambria" pitchFamily="18" charset="0"/>
                <a:cs typeface="Calibri" pitchFamily="34" charset="0"/>
              </a:rPr>
              <a:t> </a:t>
            </a:r>
            <a:r>
              <a:rPr lang="en-IN" sz="1600" b="1" dirty="0" err="1" smtClean="0">
                <a:solidFill>
                  <a:schemeClr val="bg2"/>
                </a:solidFill>
                <a:latin typeface="Cambria" pitchFamily="18" charset="0"/>
                <a:cs typeface="Calibri" pitchFamily="34" charset="0"/>
              </a:rPr>
              <a:t>Updation</a:t>
            </a:r>
            <a:endParaRPr lang="en-IN" sz="1600" b="1" dirty="0">
              <a:solidFill>
                <a:schemeClr val="bg2"/>
              </a:solidFill>
              <a:latin typeface="Cambria" pitchFamily="18" charset="0"/>
              <a:cs typeface="Calibri" pitchFamily="34" charset="0"/>
            </a:endParaRPr>
          </a:p>
        </p:txBody>
      </p:sp>
      <p:sp>
        <p:nvSpPr>
          <p:cNvPr id="5" name="Rectangle 4"/>
          <p:cNvSpPr/>
          <p:nvPr/>
        </p:nvSpPr>
        <p:spPr bwMode="auto">
          <a:xfrm>
            <a:off x="304800" y="990600"/>
            <a:ext cx="4191000" cy="5257800"/>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effectLst/>
              <a:latin typeface="Calibri" pitchFamily="34" charset="0"/>
              <a:cs typeface="Calibri" pitchFamily="34" charset="0"/>
            </a:endParaRPr>
          </a:p>
        </p:txBody>
      </p:sp>
      <p:sp>
        <p:nvSpPr>
          <p:cNvPr id="6" name="Rectangle 5"/>
          <p:cNvSpPr/>
          <p:nvPr/>
        </p:nvSpPr>
        <p:spPr bwMode="auto">
          <a:xfrm>
            <a:off x="304800" y="990600"/>
            <a:ext cx="4191000" cy="434502"/>
          </a:xfrm>
          <a:prstGeom prst="rect">
            <a:avLst/>
          </a:prstGeom>
          <a:solidFill>
            <a:schemeClr val="accent2"/>
          </a:solidFill>
          <a:ln w="19050" cap="flat" cmpd="sng" algn="ctr">
            <a:noFill/>
            <a:prstDash val="solid"/>
            <a:round/>
            <a:headEnd type="none" w="med" len="med"/>
            <a:tailEnd type="none" w="med" len="med"/>
          </a:ln>
          <a:effectLst/>
        </p:spPr>
        <p:txBody>
          <a:bodyPr vert="horz" wrap="square" lIns="72961" tIns="72961" rIns="72961" bIns="72961" numCol="1" rtlCol="0" anchor="ctr" anchorCtr="0" compatLnSpc="1">
            <a:prstTxWarp prst="textNoShape">
              <a:avLst/>
            </a:prstTxWarp>
          </a:bodyPr>
          <a:lstStyle/>
          <a:p>
            <a:pPr algn="ctr" defTabSz="907832"/>
            <a:r>
              <a:rPr lang="en-IN" sz="1600" b="1" dirty="0" smtClean="0">
                <a:solidFill>
                  <a:schemeClr val="bg2"/>
                </a:solidFill>
                <a:latin typeface="Cambria" pitchFamily="18" charset="0"/>
                <a:cs typeface="Calibri" pitchFamily="34" charset="0"/>
              </a:rPr>
              <a:t>Online Transfers</a:t>
            </a:r>
            <a:endParaRPr lang="en-IN" sz="1600" b="1" dirty="0">
              <a:solidFill>
                <a:schemeClr val="bg2"/>
              </a:solidFill>
              <a:latin typeface="Cambria" pitchFamily="18" charset="0"/>
              <a:cs typeface="Calibri" pitchFamily="34" charset="0"/>
            </a:endParaRPr>
          </a:p>
        </p:txBody>
      </p:sp>
      <p:sp>
        <p:nvSpPr>
          <p:cNvPr id="7" name="TextBox 6"/>
          <p:cNvSpPr txBox="1"/>
          <p:nvPr/>
        </p:nvSpPr>
        <p:spPr>
          <a:xfrm>
            <a:off x="304800" y="1523780"/>
            <a:ext cx="4191000" cy="2031325"/>
          </a:xfrm>
          <a:prstGeom prst="rect">
            <a:avLst/>
          </a:prstGeom>
          <a:noFill/>
        </p:spPr>
        <p:txBody>
          <a:bodyPr wrap="square" rtlCol="0">
            <a:spAutoFit/>
          </a:bodyPr>
          <a:lstStyle/>
          <a:p>
            <a:pPr marL="285750" indent="-285750">
              <a:buFont typeface="Arial" pitchFamily="34" charset="0"/>
              <a:buChar char="•"/>
            </a:pPr>
            <a:r>
              <a:rPr lang="en-IN" dirty="0" smtClean="0">
                <a:latin typeface="Cambria" pitchFamily="18" charset="0"/>
              </a:rPr>
              <a:t>Nodal officers assigned in every block and district</a:t>
            </a:r>
          </a:p>
          <a:p>
            <a:pPr marL="285750" indent="-285750">
              <a:buFont typeface="Arial" pitchFamily="34" charset="0"/>
              <a:buChar char="•"/>
            </a:pPr>
            <a:r>
              <a:rPr lang="en-IN" dirty="0" smtClean="0">
                <a:latin typeface="Cambria" pitchFamily="18" charset="0"/>
              </a:rPr>
              <a:t>900+ transfer orders published online</a:t>
            </a:r>
          </a:p>
          <a:p>
            <a:pPr marL="285750" indent="-285750">
              <a:buFont typeface="Arial" pitchFamily="34" charset="0"/>
              <a:buChar char="•"/>
            </a:pPr>
            <a:r>
              <a:rPr lang="en-IN" dirty="0" smtClean="0">
                <a:latin typeface="Cambria" pitchFamily="18" charset="0"/>
              </a:rPr>
              <a:t>10/12 districts are conducting all transfers online </a:t>
            </a:r>
            <a:endParaRPr lang="en-IN" b="1" dirty="0" smtClean="0">
              <a:latin typeface="Cambria" pitchFamily="18" charset="0"/>
            </a:endParaRPr>
          </a:p>
          <a:p>
            <a:pPr algn="ctr"/>
            <a:endParaRPr lang="en-IN" b="1" dirty="0" smtClean="0">
              <a:latin typeface="Cambria" pitchFamily="18" charset="0"/>
            </a:endParaRPr>
          </a:p>
          <a:p>
            <a:pPr algn="ctr"/>
            <a:r>
              <a:rPr lang="en-IN" b="1" dirty="0" smtClean="0">
                <a:latin typeface="Cambria" pitchFamily="18" charset="0"/>
              </a:rPr>
              <a:t>Online Transfer Order</a:t>
            </a:r>
            <a:endParaRPr lang="en-IN" b="1" dirty="0">
              <a:latin typeface="Cambria" pitchFamily="18" charset="0"/>
            </a:endParaRPr>
          </a:p>
        </p:txBody>
      </p:sp>
      <p:sp>
        <p:nvSpPr>
          <p:cNvPr id="14" name="TextBox 13"/>
          <p:cNvSpPr txBox="1"/>
          <p:nvPr/>
        </p:nvSpPr>
        <p:spPr>
          <a:xfrm>
            <a:off x="4724400" y="1524000"/>
            <a:ext cx="4191000" cy="1754326"/>
          </a:xfrm>
          <a:prstGeom prst="rect">
            <a:avLst/>
          </a:prstGeom>
          <a:noFill/>
        </p:spPr>
        <p:txBody>
          <a:bodyPr wrap="square" rtlCol="0">
            <a:spAutoFit/>
          </a:bodyPr>
          <a:lstStyle/>
          <a:p>
            <a:pPr marL="285750" indent="-285750">
              <a:buFont typeface="Arial" pitchFamily="34" charset="0"/>
              <a:buChar char="•"/>
            </a:pPr>
            <a:r>
              <a:rPr lang="en-IN" dirty="0" smtClean="0">
                <a:latin typeface="Cambria" pitchFamily="18" charset="0"/>
              </a:rPr>
              <a:t>Timely follow-ups and tracking</a:t>
            </a:r>
          </a:p>
          <a:p>
            <a:pPr marL="285750" indent="-285750">
              <a:buFont typeface="Arial" pitchFamily="34" charset="0"/>
              <a:buChar char="•"/>
            </a:pPr>
            <a:r>
              <a:rPr lang="en-IN" dirty="0" smtClean="0">
                <a:latin typeface="Cambria" pitchFamily="18" charset="0"/>
              </a:rPr>
              <a:t>More than </a:t>
            </a:r>
            <a:r>
              <a:rPr lang="en-IN" b="1" dirty="0" smtClean="0">
                <a:latin typeface="Cambria" pitchFamily="18" charset="0"/>
              </a:rPr>
              <a:t>99% </a:t>
            </a:r>
            <a:r>
              <a:rPr lang="en-IN" dirty="0" smtClean="0">
                <a:latin typeface="Cambria" pitchFamily="18" charset="0"/>
              </a:rPr>
              <a:t>teachers (JBT, HT, CHT) have up to date </a:t>
            </a:r>
            <a:r>
              <a:rPr lang="en-IN" dirty="0" err="1" smtClean="0">
                <a:latin typeface="Cambria" pitchFamily="18" charset="0"/>
              </a:rPr>
              <a:t>eServicebooks</a:t>
            </a:r>
            <a:endParaRPr lang="en-IN" dirty="0" smtClean="0">
              <a:latin typeface="Cambria" pitchFamily="18" charset="0"/>
            </a:endParaRPr>
          </a:p>
          <a:p>
            <a:pPr marL="285750" indent="-285750">
              <a:buFont typeface="Arial" pitchFamily="34" charset="0"/>
              <a:buChar char="•"/>
            </a:pPr>
            <a:endParaRPr lang="en-IN" dirty="0" smtClean="0">
              <a:latin typeface="Cambria" pitchFamily="18" charset="0"/>
            </a:endParaRPr>
          </a:p>
          <a:p>
            <a:pPr algn="ctr"/>
            <a:endParaRPr lang="en-IN" b="1" dirty="0" smtClean="0">
              <a:latin typeface="Cambria" pitchFamily="18" charset="0"/>
            </a:endParaRPr>
          </a:p>
          <a:p>
            <a:pPr algn="ctr"/>
            <a:r>
              <a:rPr lang="en-IN" b="1" dirty="0" smtClean="0">
                <a:latin typeface="Cambria" pitchFamily="18" charset="0"/>
              </a:rPr>
              <a:t>E-</a:t>
            </a:r>
            <a:r>
              <a:rPr lang="en-IN" b="1" dirty="0" err="1" smtClean="0">
                <a:latin typeface="Cambria" pitchFamily="18" charset="0"/>
              </a:rPr>
              <a:t>Servicebook</a:t>
            </a:r>
            <a:endParaRPr lang="en-IN" b="1" dirty="0">
              <a:latin typeface="Cambria" pitchFamily="18" charset="0"/>
            </a:endParaRPr>
          </a:p>
        </p:txBody>
      </p:sp>
      <p:pic>
        <p:nvPicPr>
          <p:cNvPr id="9" name="Picture 2">
            <a:hlinkClick r:id="rId2"/>
          </p:cNvPr>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403828" y="3078777"/>
            <a:ext cx="3992944" cy="3087139"/>
          </a:xfrm>
          <a:prstGeom prst="rect">
            <a:avLst/>
          </a:prstGeom>
          <a:noFill/>
          <a:ln w="9525">
            <a:solidFill>
              <a:schemeClr val="accent6">
                <a:lumMod val="60000"/>
                <a:lumOff val="40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4917830" y="3078777"/>
            <a:ext cx="3768970" cy="303793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a:xfrm>
            <a:off x="0" y="-2217"/>
            <a:ext cx="8458200" cy="914096"/>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US" dirty="0" smtClean="0">
                <a:solidFill>
                  <a:schemeClr val="accent3">
                    <a:lumMod val="75000"/>
                  </a:schemeClr>
                </a:solidFill>
              </a:rPr>
              <a:t>Process &amp; Impact: </a:t>
            </a:r>
            <a:r>
              <a:rPr lang="en-US" dirty="0" smtClean="0">
                <a:solidFill>
                  <a:srgbClr val="002060"/>
                </a:solidFill>
              </a:rPr>
              <a:t>The revamped, updated </a:t>
            </a:r>
            <a:r>
              <a:rPr lang="en-US" dirty="0">
                <a:solidFill>
                  <a:srgbClr val="002060"/>
                </a:solidFill>
              </a:rPr>
              <a:t>PMIS is enabling paperless administration through </a:t>
            </a:r>
            <a:r>
              <a:rPr lang="en-US" dirty="0" err="1">
                <a:solidFill>
                  <a:srgbClr val="002060"/>
                </a:solidFill>
              </a:rPr>
              <a:t>servicebook</a:t>
            </a:r>
            <a:r>
              <a:rPr lang="en-US" dirty="0">
                <a:solidFill>
                  <a:srgbClr val="002060"/>
                </a:solidFill>
              </a:rPr>
              <a:t> digitization and online </a:t>
            </a:r>
            <a:r>
              <a:rPr lang="en-US" dirty="0" smtClean="0">
                <a:solidFill>
                  <a:srgbClr val="002060"/>
                </a:solidFill>
              </a:rPr>
              <a:t>transfers</a:t>
            </a:r>
            <a:endParaRPr lang="en-IN" dirty="0">
              <a:solidFill>
                <a:srgbClr val="002060"/>
              </a:solidFill>
            </a:endParaRPr>
          </a:p>
        </p:txBody>
      </p:sp>
    </p:spTree>
    <p:extLst>
      <p:ext uri="{BB962C8B-B14F-4D97-AF65-F5344CB8AC3E}">
        <p14:creationId xmlns="" xmlns:p14="http://schemas.microsoft.com/office/powerpoint/2010/main" val="15211638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8" y="85897"/>
            <a:ext cx="8117263" cy="664797"/>
          </a:xfrm>
        </p:spPr>
        <p:txBody>
          <a:bodyPr/>
          <a:lstStyle/>
          <a:p>
            <a:r>
              <a:rPr lang="en-US" sz="2400" dirty="0" smtClean="0">
                <a:latin typeface="Bookman Old Style" pitchFamily="18" charset="0"/>
              </a:rPr>
              <a:t>INNOVATIVE PRACTICES TO IMPROVE MANAGEMENT OF SCHOOLS</a:t>
            </a:r>
            <a:endParaRPr lang="en-US" sz="2400" dirty="0">
              <a:solidFill>
                <a:schemeClr val="tx1"/>
              </a:solidFill>
              <a:latin typeface="Bookman Old Style" pitchFamily="18" charset="0"/>
            </a:endParaRPr>
          </a:p>
        </p:txBody>
      </p:sp>
      <p:pic>
        <p:nvPicPr>
          <p:cNvPr id="6" name="Picture 485" descr="D:\Users\Vineet Thakur\Desktop\Gaurav\04 Powerpoint\content.PNG"/>
          <p:cNvPicPr>
            <a:picLocks noChangeAspect="1" noChangeArrowheads="1"/>
          </p:cNvPicPr>
          <p:nvPr>
            <p:custDataLst>
              <p:tags r:id="rId1"/>
            </p:custDataLst>
          </p:nvPr>
        </p:nvPicPr>
        <p:blipFill>
          <a:blip r:embed="rId12" cstate="email">
            <a:extLst>
              <a:ext uri="{28A0092B-C50C-407E-A947-70E740481C1C}">
                <a14:useLocalDpi xmlns="" xmlns:a14="http://schemas.microsoft.com/office/drawing/2010/main"/>
              </a:ext>
            </a:extLst>
          </a:blip>
          <a:srcRect/>
          <a:stretch>
            <a:fillRect/>
          </a:stretch>
        </p:blipFill>
        <p:spPr bwMode="auto">
          <a:xfrm>
            <a:off x="41518" y="1012148"/>
            <a:ext cx="1863482" cy="5052365"/>
          </a:xfrm>
          <a:prstGeom prst="rect">
            <a:avLst/>
          </a:prstGeom>
          <a:noFill/>
          <a:ln w="9525">
            <a:noFill/>
            <a:miter lim="800000"/>
            <a:headEnd/>
            <a:tailEnd/>
          </a:ln>
        </p:spPr>
      </p:pic>
      <p:sp>
        <p:nvSpPr>
          <p:cNvPr id="12" name="Rectangle 11"/>
          <p:cNvSpPr>
            <a:spLocks noChangeArrowheads="1"/>
          </p:cNvSpPr>
          <p:nvPr>
            <p:custDataLst>
              <p:tags r:id="rId2"/>
            </p:custDataLst>
          </p:nvPr>
        </p:nvSpPr>
        <p:spPr bwMode="gray">
          <a:xfrm>
            <a:off x="1928794" y="928670"/>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ASSESSMENT RESULT </a:t>
            </a:r>
            <a:r>
              <a:rPr lang="en-US" altLang="de-DE" sz="2000" b="1" dirty="0" smtClean="0">
                <a:solidFill>
                  <a:schemeClr val="bg1"/>
                </a:solidFill>
                <a:latin typeface="Cambria" panose="02040503050406030204" pitchFamily="18" charset="0"/>
              </a:rPr>
              <a:t>DIGITIZATION</a:t>
            </a:r>
            <a:endParaRPr lang="en-US" altLang="de-DE" sz="2000" b="1" dirty="0">
              <a:solidFill>
                <a:schemeClr val="bg1"/>
              </a:solidFill>
              <a:latin typeface="Cambria" panose="02040503050406030204" pitchFamily="18" charset="0"/>
            </a:endParaRPr>
          </a:p>
        </p:txBody>
      </p:sp>
      <p:sp>
        <p:nvSpPr>
          <p:cNvPr id="19" name="Rectangle 7"/>
          <p:cNvSpPr>
            <a:spLocks noChangeArrowheads="1"/>
          </p:cNvSpPr>
          <p:nvPr>
            <p:custDataLst>
              <p:tags r:id="rId3"/>
            </p:custDataLst>
          </p:nvPr>
        </p:nvSpPr>
        <p:spPr bwMode="gray">
          <a:xfrm>
            <a:off x="1909009" y="3070712"/>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PMIS</a:t>
            </a:r>
          </a:p>
        </p:txBody>
      </p:sp>
      <p:sp>
        <p:nvSpPr>
          <p:cNvPr id="9" name="Rectangle 8"/>
          <p:cNvSpPr>
            <a:spLocks noChangeArrowheads="1"/>
          </p:cNvSpPr>
          <p:nvPr>
            <p:custDataLst>
              <p:tags r:id="rId4"/>
            </p:custDataLst>
          </p:nvPr>
        </p:nvSpPr>
        <p:spPr bwMode="gray">
          <a:xfrm>
            <a:off x="1904999" y="1631519"/>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OMR BASED REVIEW &amp; </a:t>
            </a:r>
            <a:r>
              <a:rPr lang="en-US" altLang="de-DE" sz="2000" b="1" dirty="0" smtClean="0">
                <a:solidFill>
                  <a:schemeClr val="bg1"/>
                </a:solidFill>
                <a:latin typeface="Cambria" panose="02040503050406030204" pitchFamily="18" charset="0"/>
              </a:rPr>
              <a:t>MONITORING</a:t>
            </a:r>
            <a:endParaRPr lang="en-US" altLang="de-DE" sz="2000" b="1" dirty="0">
              <a:solidFill>
                <a:schemeClr val="bg1"/>
              </a:solidFill>
              <a:latin typeface="Cambria" panose="02040503050406030204" pitchFamily="18" charset="0"/>
            </a:endParaRPr>
          </a:p>
        </p:txBody>
      </p:sp>
      <p:sp>
        <p:nvSpPr>
          <p:cNvPr id="14" name="Rectangle 7"/>
          <p:cNvSpPr>
            <a:spLocks noChangeArrowheads="1"/>
          </p:cNvSpPr>
          <p:nvPr>
            <p:custDataLst>
              <p:tags r:id="rId5"/>
            </p:custDataLst>
          </p:nvPr>
        </p:nvSpPr>
        <p:spPr bwMode="gray">
          <a:xfrm>
            <a:off x="1892967" y="3786190"/>
            <a:ext cx="6938212" cy="654473"/>
          </a:xfrm>
          <a:prstGeom prst="rect">
            <a:avLst/>
          </a:prstGeom>
          <a:solidFill>
            <a:srgbClr val="E57300"/>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SMS PORTAL</a:t>
            </a:r>
          </a:p>
        </p:txBody>
      </p:sp>
      <p:sp>
        <p:nvSpPr>
          <p:cNvPr id="21" name="Rectangle 20"/>
          <p:cNvSpPr>
            <a:spLocks noChangeArrowheads="1"/>
          </p:cNvSpPr>
          <p:nvPr>
            <p:custDataLst>
              <p:tags r:id="rId6"/>
            </p:custDataLst>
          </p:nvPr>
        </p:nvSpPr>
        <p:spPr bwMode="gray">
          <a:xfrm>
            <a:off x="1900988" y="2342264"/>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TEXTBOOK DISTRIBUTION</a:t>
            </a:r>
          </a:p>
        </p:txBody>
      </p:sp>
      <p:sp>
        <p:nvSpPr>
          <p:cNvPr id="10" name="Rectangle 7"/>
          <p:cNvSpPr>
            <a:spLocks noChangeArrowheads="1"/>
          </p:cNvSpPr>
          <p:nvPr>
            <p:custDataLst>
              <p:tags r:id="rId7"/>
            </p:custDataLst>
          </p:nvPr>
        </p:nvSpPr>
        <p:spPr bwMode="gray">
          <a:xfrm>
            <a:off x="1900988" y="450057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DIGITIZED SCHOOL DEVELOPMENT PLAN</a:t>
            </a:r>
          </a:p>
        </p:txBody>
      </p:sp>
      <p:sp>
        <p:nvSpPr>
          <p:cNvPr id="11" name="Rectangle 7"/>
          <p:cNvSpPr>
            <a:spLocks noChangeArrowheads="1"/>
          </p:cNvSpPr>
          <p:nvPr>
            <p:custDataLst>
              <p:tags r:id="rId8"/>
            </p:custDataLst>
          </p:nvPr>
        </p:nvSpPr>
        <p:spPr bwMode="gray">
          <a:xfrm>
            <a:off x="1928794" y="521495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MID DAY MEAL</a:t>
            </a:r>
          </a:p>
        </p:txBody>
      </p:sp>
      <p:sp>
        <p:nvSpPr>
          <p:cNvPr id="13" name="Rectangle 7"/>
          <p:cNvSpPr>
            <a:spLocks noChangeArrowheads="1"/>
          </p:cNvSpPr>
          <p:nvPr>
            <p:custDataLst>
              <p:tags r:id="rId9"/>
            </p:custDataLst>
          </p:nvPr>
        </p:nvSpPr>
        <p:spPr bwMode="gray">
          <a:xfrm>
            <a:off x="1928794" y="592933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SWAYAM SIDHAM</a:t>
            </a:r>
          </a:p>
        </p:txBody>
      </p:sp>
    </p:spTree>
    <p:extLst>
      <p:ext uri="{BB962C8B-B14F-4D97-AF65-F5344CB8AC3E}">
        <p14:creationId xmlns="" xmlns:p14="http://schemas.microsoft.com/office/powerpoint/2010/main" val="1319057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nvPr>
        </p:nvGraphicFramePr>
        <p:xfrm>
          <a:off x="1594" y="1594"/>
          <a:ext cx="1587" cy="1587"/>
        </p:xfrm>
        <a:graphic>
          <a:graphicData uri="http://schemas.openxmlformats.org/presentationml/2006/ole">
            <p:oleObj spid="_x0000_s53250" name="think-cell Slide" r:id="rId4" imgW="360" imgH="360" progId="">
              <p:embed/>
            </p:oleObj>
          </a:graphicData>
        </a:graphic>
      </p:graphicFrame>
      <p:sp>
        <p:nvSpPr>
          <p:cNvPr id="38" name="Title 1"/>
          <p:cNvSpPr>
            <a:spLocks noGrp="1"/>
          </p:cNvSpPr>
          <p:nvPr>
            <p:ph type="title"/>
          </p:nvPr>
        </p:nvSpPr>
        <p:spPr>
          <a:xfrm>
            <a:off x="162292" y="105537"/>
            <a:ext cx="7974163" cy="609398"/>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IN" dirty="0" smtClean="0">
                <a:solidFill>
                  <a:schemeClr val="accent3">
                    <a:lumMod val="75000"/>
                  </a:schemeClr>
                </a:solidFill>
              </a:rPr>
              <a:t>Need and process: </a:t>
            </a:r>
            <a:r>
              <a:rPr lang="en-IN" dirty="0" smtClean="0">
                <a:solidFill>
                  <a:srgbClr val="002060"/>
                </a:solidFill>
              </a:rPr>
              <a:t>A </a:t>
            </a:r>
            <a:r>
              <a:rPr lang="en-IN" dirty="0">
                <a:solidFill>
                  <a:srgbClr val="002060"/>
                </a:solidFill>
              </a:rPr>
              <a:t>customised SMS portal has been created for instant and targeted communication across the education system</a:t>
            </a:r>
          </a:p>
        </p:txBody>
      </p:sp>
      <p:sp>
        <p:nvSpPr>
          <p:cNvPr id="45" name="Text Placeholder 2"/>
          <p:cNvSpPr txBox="1">
            <a:spLocks/>
          </p:cNvSpPr>
          <p:nvPr/>
        </p:nvSpPr>
        <p:spPr bwMode="auto">
          <a:xfrm>
            <a:off x="2616913" y="1096163"/>
            <a:ext cx="5021671" cy="62805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spcBef>
                <a:spcPts val="600"/>
              </a:spcBef>
            </a:pPr>
            <a:r>
              <a:rPr lang="en-IN" sz="2000" b="1" dirty="0">
                <a:solidFill>
                  <a:schemeClr val="bg1"/>
                </a:solidFill>
              </a:rPr>
              <a:t>Instant and targeted messages to eliminate top-down communication gaps in the system</a:t>
            </a:r>
          </a:p>
        </p:txBody>
      </p:sp>
      <p:sp>
        <p:nvSpPr>
          <p:cNvPr id="45057" name="Chevron 45056"/>
          <p:cNvSpPr/>
          <p:nvPr/>
        </p:nvSpPr>
        <p:spPr bwMode="auto">
          <a:xfrm>
            <a:off x="2095506" y="1027707"/>
            <a:ext cx="228601" cy="752475"/>
          </a:xfrm>
          <a:prstGeom prst="chevron">
            <a:avLst>
              <a:gd name="adj" fmla="val 50187"/>
            </a:avLst>
          </a:prstGeom>
          <a:solidFill>
            <a:schemeClr val="bg1">
              <a:alpha val="70000"/>
            </a:schemeClr>
          </a:solidFill>
          <a:ln w="19050" cap="flat" cmpd="sng" algn="ctr">
            <a:noFill/>
            <a:prstDash val="solid"/>
            <a:round/>
            <a:headEnd type="none" w="med" len="med"/>
            <a:tailEnd type="none" w="med" len="med"/>
          </a:ln>
          <a:effectLst/>
        </p:spPr>
        <p:txBody>
          <a:bodyPr vert="horz" wrap="square" lIns="71954" tIns="71954" rIns="71954" bIns="71954" numCol="1" rtlCol="0" anchor="ctr" anchorCtr="0" compatLnSpc="1">
            <a:prstTxWarp prst="textNoShape">
              <a:avLst/>
            </a:prstTxWarp>
          </a:bodyPr>
          <a:lstStyle/>
          <a:p>
            <a:pPr defTabSz="913818" fontAlgn="base">
              <a:spcBef>
                <a:spcPct val="0"/>
              </a:spcBef>
              <a:spcAft>
                <a:spcPct val="0"/>
              </a:spcAft>
            </a:pPr>
            <a:endParaRPr lang="en-US" sz="1600" b="1" dirty="0">
              <a:solidFill>
                <a:schemeClr val="bg1"/>
              </a:solidFill>
              <a:latin typeface="Calibri" pitchFamily="34" charset="0"/>
              <a:cs typeface="Calibri" pitchFamily="34" charset="0"/>
            </a:endParaRPr>
          </a:p>
        </p:txBody>
      </p:sp>
      <p:grpSp>
        <p:nvGrpSpPr>
          <p:cNvPr id="2" name="Group 4"/>
          <p:cNvGrpSpPr/>
          <p:nvPr/>
        </p:nvGrpSpPr>
        <p:grpSpPr>
          <a:xfrm>
            <a:off x="140874" y="1027707"/>
            <a:ext cx="8869317" cy="5295040"/>
            <a:chOff x="140874" y="1984922"/>
            <a:chExt cx="8869317" cy="4337825"/>
          </a:xfrm>
        </p:grpSpPr>
        <p:sp>
          <p:nvSpPr>
            <p:cNvPr id="36" name="Rectangle 35"/>
            <p:cNvSpPr/>
            <p:nvPr/>
          </p:nvSpPr>
          <p:spPr bwMode="auto">
            <a:xfrm>
              <a:off x="140874" y="1984922"/>
              <a:ext cx="3594244" cy="4329431"/>
            </a:xfrm>
            <a:custGeom>
              <a:avLst/>
              <a:gdLst/>
              <a:ahLst/>
              <a:cxnLst/>
              <a:rect l="l" t="t" r="r" b="b"/>
              <a:pathLst>
                <a:path w="3531966" h="4254414">
                  <a:moveTo>
                    <a:pt x="0" y="0"/>
                  </a:moveTo>
                  <a:lnTo>
                    <a:pt x="3531966" y="335607"/>
                  </a:lnTo>
                  <a:lnTo>
                    <a:pt x="3531966" y="3918807"/>
                  </a:lnTo>
                  <a:lnTo>
                    <a:pt x="0" y="4254414"/>
                  </a:lnTo>
                  <a:close/>
                </a:path>
              </a:pathLst>
            </a:custGeom>
            <a:solidFill>
              <a:schemeClr val="bg1"/>
            </a:solidFill>
            <a:ln w="19050" cap="flat" cmpd="sng" algn="ctr">
              <a:solidFill>
                <a:srgbClr val="FF6900"/>
              </a:solidFill>
              <a:prstDash val="solid"/>
              <a:miter lim="800000"/>
              <a:headEnd type="none" w="med" len="med"/>
              <a:tailEnd type="none" w="med" len="med"/>
            </a:ln>
            <a:effectLst/>
          </p:spPr>
          <p:txBody>
            <a:bodyPr vert="horz" wrap="square" lIns="71954" tIns="71954" rIns="71954" bIns="71954" numCol="1" rtlCol="0" anchor="ctr" anchorCtr="0" compatLnSpc="1">
              <a:prstTxWarp prst="textNoShape">
                <a:avLst/>
              </a:prstTxWarp>
            </a:bodyPr>
            <a:lstStyle/>
            <a:p>
              <a:pPr defTabSz="913818" fontAlgn="base">
                <a:spcBef>
                  <a:spcPct val="0"/>
                </a:spcBef>
                <a:spcAft>
                  <a:spcPct val="0"/>
                </a:spcAft>
              </a:pPr>
              <a:endParaRPr lang="en-US" sz="2000" b="1" dirty="0">
                <a:solidFill>
                  <a:schemeClr val="bg1"/>
                </a:solidFill>
                <a:latin typeface="Calibri" pitchFamily="34" charset="0"/>
                <a:cs typeface="Calibri" pitchFamily="34" charset="0"/>
              </a:endParaRPr>
            </a:p>
          </p:txBody>
        </p:sp>
        <p:pic>
          <p:nvPicPr>
            <p:cNvPr id="45062" name="Picture 6" descr="C:\Vineet\20160921\SMS.png"/>
            <p:cNvPicPr>
              <a:picLocks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90433" y="2044603"/>
              <a:ext cx="3495138" cy="4210054"/>
            </a:xfrm>
            <a:prstGeom prst="rect">
              <a:avLst/>
            </a:prstGeom>
            <a:noFill/>
            <a:extLst>
              <a:ext uri="{909E8E84-426E-40DD-AFC4-6F175D3DCCD1}">
                <a14:hiddenFill xmlns="" xmlns:a14="http://schemas.microsoft.com/office/drawing/2010/main">
                  <a:solidFill>
                    <a:srgbClr val="FFFFFF"/>
                  </a:solidFill>
                </a14:hiddenFill>
              </a:ext>
            </a:extLst>
          </p:spPr>
        </p:pic>
        <p:sp>
          <p:nvSpPr>
            <p:cNvPr id="83" name="Oval 82"/>
            <p:cNvSpPr/>
            <p:nvPr/>
          </p:nvSpPr>
          <p:spPr bwMode="auto">
            <a:xfrm>
              <a:off x="1844613" y="4654830"/>
              <a:ext cx="1667915" cy="1667917"/>
            </a:xfrm>
            <a:prstGeom prst="ellipse">
              <a:avLst/>
            </a:prstGeom>
            <a:gradFill>
              <a:gsLst>
                <a:gs pos="0">
                  <a:srgbClr val="88CE0C"/>
                </a:gs>
                <a:gs pos="100000">
                  <a:srgbClr val="6DBF05"/>
                </a:gs>
              </a:gsLst>
              <a:lin ang="5400000" scaled="0"/>
            </a:gradFill>
            <a:ln w="381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none" lIns="35976" tIns="17988" rIns="17988" bIns="17988" numCol="1" spcCol="0" rtlCol="0" fromWordArt="0" anchor="ctr" anchorCtr="0" forceAA="0" compatLnSpc="1">
              <a:prstTxWarp prst="textNoShape">
                <a:avLst/>
              </a:prstTxWarp>
              <a:noAutofit/>
            </a:bodyPr>
            <a:lstStyle/>
            <a:p>
              <a:pPr algn="ctr"/>
              <a:r>
                <a:rPr lang="en-IN" sz="3200" b="1" dirty="0">
                  <a:solidFill>
                    <a:schemeClr val="bg1"/>
                  </a:solidFill>
                  <a:effectLst>
                    <a:outerShdw blurRad="50800" dist="38100" dir="2700000" algn="tl" rotWithShape="0">
                      <a:prstClr val="black">
                        <a:alpha val="40000"/>
                      </a:prstClr>
                    </a:outerShdw>
                  </a:effectLst>
                  <a:latin typeface="Calibri" panose="020F0502020204030204" pitchFamily="34" charset="0"/>
                </a:rPr>
                <a:t>&gt;4,00,000</a:t>
              </a:r>
              <a:r>
                <a:rPr lang="en-IN" sz="3200" dirty="0">
                  <a:solidFill>
                    <a:schemeClr val="bg1"/>
                  </a:solidFill>
                  <a:effectLst>
                    <a:outerShdw blurRad="50800" dist="38100" dir="2700000" algn="tl" rotWithShape="0">
                      <a:prstClr val="black">
                        <a:alpha val="40000"/>
                      </a:prstClr>
                    </a:outerShdw>
                  </a:effectLst>
                  <a:latin typeface="Calibri" panose="020F0502020204030204" pitchFamily="34" charset="0"/>
                </a:rPr>
                <a:t/>
              </a:r>
              <a:br>
                <a:rPr lang="en-IN" sz="3200" dirty="0">
                  <a:solidFill>
                    <a:schemeClr val="bg1"/>
                  </a:solidFill>
                  <a:effectLst>
                    <a:outerShdw blurRad="50800" dist="38100" dir="2700000" algn="tl" rotWithShape="0">
                      <a:prstClr val="black">
                        <a:alpha val="40000"/>
                      </a:prstClr>
                    </a:outerShdw>
                  </a:effectLst>
                  <a:latin typeface="Calibri" panose="020F0502020204030204" pitchFamily="34" charset="0"/>
                </a:rPr>
              </a:br>
              <a:r>
                <a:rPr lang="en-IN" sz="2000" b="1" dirty="0">
                  <a:solidFill>
                    <a:schemeClr val="bg1"/>
                  </a:solidFill>
                  <a:effectLst>
                    <a:outerShdw blurRad="50800" dist="38100" dir="2700000" algn="tl" rotWithShape="0">
                      <a:prstClr val="black">
                        <a:alpha val="40000"/>
                      </a:prstClr>
                    </a:outerShdw>
                  </a:effectLst>
                  <a:latin typeface="Calibri" panose="020F0502020204030204" pitchFamily="34" charset="0"/>
                </a:rPr>
                <a:t>SMSes sent</a:t>
              </a:r>
              <a:endParaRPr lang="en-IN" sz="2000" b="1" dirty="0">
                <a:solidFill>
                  <a:schemeClr val="bg1"/>
                </a:solidFill>
                <a:effectLst>
                  <a:outerShdw blurRad="50800" dist="38100" dir="2700000" algn="tl" rotWithShape="0">
                    <a:prstClr val="black">
                      <a:alpha val="40000"/>
                    </a:prstClr>
                  </a:outerShdw>
                </a:effectLst>
                <a:latin typeface="Calibri" pitchFamily="34" charset="0"/>
                <a:cs typeface="Calibri" pitchFamily="34" charset="0"/>
              </a:endParaRPr>
            </a:p>
          </p:txBody>
        </p:sp>
        <p:grpSp>
          <p:nvGrpSpPr>
            <p:cNvPr id="3" name="Group 3"/>
            <p:cNvGrpSpPr/>
            <p:nvPr/>
          </p:nvGrpSpPr>
          <p:grpSpPr>
            <a:xfrm>
              <a:off x="3735118" y="2033261"/>
              <a:ext cx="5275073" cy="4289486"/>
              <a:chOff x="3617484" y="2033261"/>
              <a:chExt cx="5392707" cy="3439665"/>
            </a:xfrm>
          </p:grpSpPr>
          <p:sp>
            <p:nvSpPr>
              <p:cNvPr id="47" name="Rectangle 46"/>
              <p:cNvSpPr>
                <a:spLocks/>
              </p:cNvSpPr>
              <p:nvPr/>
            </p:nvSpPr>
            <p:spPr bwMode="auto">
              <a:xfrm>
                <a:off x="3617484" y="2033261"/>
                <a:ext cx="5392707" cy="3439665"/>
              </a:xfrm>
              <a:prstGeom prst="rect">
                <a:avLst/>
              </a:prstGeom>
              <a:solidFill>
                <a:schemeClr val="bg1"/>
              </a:solidFill>
              <a:ln w="19050" cap="flat" cmpd="sng" algn="ctr">
                <a:solidFill>
                  <a:schemeClr val="accent2"/>
                </a:solidFill>
                <a:prstDash val="solid"/>
                <a:round/>
                <a:headEnd type="none" w="med" len="med"/>
                <a:tailEnd type="none" w="med" len="med"/>
              </a:ln>
              <a:effectLst/>
            </p:spPr>
            <p:txBody>
              <a:bodyPr vert="horz" wrap="square" lIns="71938" tIns="71938" rIns="71938" bIns="71938" numCol="1" rtlCol="0" anchor="ctr" anchorCtr="0" compatLnSpc="1">
                <a:prstTxWarp prst="textNoShape">
                  <a:avLst/>
                </a:prstTxWarp>
              </a:bodyPr>
              <a:lstStyle/>
              <a:p>
                <a:pPr defTabSz="913626" fontAlgn="base">
                  <a:spcBef>
                    <a:spcPct val="0"/>
                  </a:spcBef>
                  <a:spcAft>
                    <a:spcPct val="0"/>
                  </a:spcAft>
                </a:pPr>
                <a:endParaRPr lang="en-IN" sz="2000" b="1" dirty="0">
                  <a:solidFill>
                    <a:schemeClr val="bg1"/>
                  </a:solidFill>
                  <a:latin typeface="Calibri" pitchFamily="34" charset="0"/>
                  <a:cs typeface="Calibri" pitchFamily="34" charset="0"/>
                </a:endParaRPr>
              </a:p>
            </p:txBody>
          </p:sp>
          <p:sp>
            <p:nvSpPr>
              <p:cNvPr id="53" name="Text Placeholder 2"/>
              <p:cNvSpPr txBox="1">
                <a:spLocks/>
              </p:cNvSpPr>
              <p:nvPr/>
            </p:nvSpPr>
            <p:spPr bwMode="auto">
              <a:xfrm>
                <a:off x="3617484" y="2033261"/>
                <a:ext cx="5392707" cy="406985"/>
              </a:xfrm>
              <a:prstGeom prst="rect">
                <a:avLst/>
              </a:prstGeom>
              <a:gradFill>
                <a:gsLst>
                  <a:gs pos="0">
                    <a:schemeClr val="accent2">
                      <a:lumMod val="90000"/>
                      <a:lumOff val="10000"/>
                    </a:schemeClr>
                  </a:gs>
                  <a:gs pos="100000">
                    <a:schemeClr val="accent2">
                      <a:lumMod val="75000"/>
                    </a:schemeClr>
                  </a:gs>
                </a:gsLst>
                <a:lin ang="5400000" scaled="0"/>
              </a:gradFill>
              <a:ln w="19050" cap="flat" cmpd="sng" algn="ctr">
                <a:noFill/>
                <a:prstDash val="solid"/>
                <a:round/>
                <a:headEnd type="none" w="med" len="med"/>
                <a:tailEnd type="none" w="med" len="med"/>
              </a:ln>
              <a:effectLst/>
            </p:spPr>
            <p:txBody>
              <a:bodyPr vert="horz" wrap="square" lIns="71938" tIns="55026" rIns="36685" bIns="0" numCol="1" rtlCol="0" anchor="ctr" anchorCtr="0" compatLnSpc="1">
                <a:prstTxWarp prst="textNoShape">
                  <a:avLst/>
                </a:prstTxWarp>
              </a:bodyPr>
              <a:lstStyle>
                <a:defPPr>
                  <a:defRPr lang="en-US"/>
                </a:defPPr>
                <a:lvl1pPr defTabSz="932665" fontAlgn="base">
                  <a:lnSpc>
                    <a:spcPct val="80000"/>
                  </a:lnSpc>
                  <a:spcBef>
                    <a:spcPct val="0"/>
                  </a:spcBef>
                  <a:spcAft>
                    <a:spcPct val="0"/>
                  </a:spcAft>
                  <a:defRPr sz="2000" b="1">
                    <a:solidFill>
                      <a:srgbClr val="FFFFFF"/>
                    </a:solidFill>
                    <a:latin typeface="Calibri" pitchFamily="34" charset="0"/>
                    <a:cs typeface="Calibri" pitchFamily="34" charset="0"/>
                  </a:defRPr>
                </a:lvl1pPr>
              </a:lstStyle>
              <a:p>
                <a:r>
                  <a:rPr lang="en-IN" dirty="0"/>
                  <a:t>Progress so far</a:t>
                </a:r>
              </a:p>
            </p:txBody>
          </p:sp>
          <p:sp>
            <p:nvSpPr>
              <p:cNvPr id="54" name="Shape 86"/>
              <p:cNvSpPr/>
              <p:nvPr/>
            </p:nvSpPr>
            <p:spPr>
              <a:xfrm>
                <a:off x="4420960" y="2499929"/>
                <a:ext cx="4556148" cy="691139"/>
              </a:xfrm>
              <a:prstGeom prst="rect">
                <a:avLst/>
              </a:prstGeom>
              <a:gradFill>
                <a:gsLst>
                  <a:gs pos="0">
                    <a:schemeClr val="lt1"/>
                  </a:gs>
                  <a:gs pos="50000">
                    <a:srgbClr val="F6F6F6"/>
                  </a:gs>
                  <a:gs pos="100000">
                    <a:srgbClr val="D8D8D8"/>
                  </a:gs>
                </a:gsLst>
                <a:lin ang="10800000" scaled="0"/>
              </a:gradFill>
              <a:ln>
                <a:noFill/>
              </a:ln>
            </p:spPr>
            <p:txBody>
              <a:bodyPr lIns="92549" tIns="46267" rIns="92549" bIns="46267" anchor="ctr" anchorCtr="0">
                <a:noAutofit/>
              </a:bodyPr>
              <a:lstStyle/>
              <a:p>
                <a:endParaRPr b="1" dirty="0">
                  <a:solidFill>
                    <a:srgbClr val="FFFFFF"/>
                  </a:solidFill>
                  <a:latin typeface="Calibri"/>
                  <a:ea typeface="Calibri"/>
                  <a:cs typeface="Calibri"/>
                  <a:sym typeface="Calibri"/>
                </a:endParaRPr>
              </a:p>
            </p:txBody>
          </p:sp>
          <p:sp>
            <p:nvSpPr>
              <p:cNvPr id="55" name="Shape 86"/>
              <p:cNvSpPr/>
              <p:nvPr/>
            </p:nvSpPr>
            <p:spPr>
              <a:xfrm>
                <a:off x="4420960" y="3221670"/>
                <a:ext cx="4556148" cy="691139"/>
              </a:xfrm>
              <a:prstGeom prst="rect">
                <a:avLst/>
              </a:prstGeom>
              <a:gradFill>
                <a:gsLst>
                  <a:gs pos="0">
                    <a:schemeClr val="lt1"/>
                  </a:gs>
                  <a:gs pos="50000">
                    <a:srgbClr val="F6F6F6"/>
                  </a:gs>
                  <a:gs pos="100000">
                    <a:srgbClr val="D8D8D8"/>
                  </a:gs>
                </a:gsLst>
                <a:lin ang="10800000" scaled="0"/>
              </a:gradFill>
              <a:ln>
                <a:noFill/>
              </a:ln>
            </p:spPr>
            <p:txBody>
              <a:bodyPr lIns="92549" tIns="46267" rIns="92549" bIns="46267" anchor="ctr" anchorCtr="0">
                <a:noAutofit/>
              </a:bodyPr>
              <a:lstStyle/>
              <a:p>
                <a:endParaRPr b="1" dirty="0">
                  <a:solidFill>
                    <a:srgbClr val="FFFFFF"/>
                  </a:solidFill>
                  <a:latin typeface="Calibri"/>
                  <a:ea typeface="Calibri"/>
                  <a:cs typeface="Calibri"/>
                  <a:sym typeface="Calibri"/>
                </a:endParaRPr>
              </a:p>
            </p:txBody>
          </p:sp>
          <p:sp>
            <p:nvSpPr>
              <p:cNvPr id="56" name="Shape 86"/>
              <p:cNvSpPr/>
              <p:nvPr/>
            </p:nvSpPr>
            <p:spPr>
              <a:xfrm>
                <a:off x="4420960" y="3943406"/>
                <a:ext cx="4556148" cy="691139"/>
              </a:xfrm>
              <a:prstGeom prst="rect">
                <a:avLst/>
              </a:prstGeom>
              <a:gradFill>
                <a:gsLst>
                  <a:gs pos="0">
                    <a:schemeClr val="lt1"/>
                  </a:gs>
                  <a:gs pos="50000">
                    <a:srgbClr val="F6F6F6"/>
                  </a:gs>
                  <a:gs pos="100000">
                    <a:srgbClr val="D8D8D8"/>
                  </a:gs>
                </a:gsLst>
                <a:lin ang="10800000" scaled="0"/>
              </a:gradFill>
              <a:ln>
                <a:noFill/>
              </a:ln>
            </p:spPr>
            <p:txBody>
              <a:bodyPr lIns="92549" tIns="46267" rIns="92549" bIns="46267" anchor="ctr" anchorCtr="0">
                <a:noAutofit/>
              </a:bodyPr>
              <a:lstStyle/>
              <a:p>
                <a:endParaRPr b="1" dirty="0">
                  <a:solidFill>
                    <a:srgbClr val="FFFFFF"/>
                  </a:solidFill>
                  <a:latin typeface="Calibri"/>
                  <a:ea typeface="Calibri"/>
                  <a:cs typeface="Calibri"/>
                  <a:sym typeface="Calibri"/>
                </a:endParaRPr>
              </a:p>
            </p:txBody>
          </p:sp>
          <p:sp>
            <p:nvSpPr>
              <p:cNvPr id="57" name="Shape 86"/>
              <p:cNvSpPr/>
              <p:nvPr/>
            </p:nvSpPr>
            <p:spPr>
              <a:xfrm>
                <a:off x="4420960" y="4665142"/>
                <a:ext cx="4556148" cy="691139"/>
              </a:xfrm>
              <a:prstGeom prst="rect">
                <a:avLst/>
              </a:prstGeom>
              <a:gradFill>
                <a:gsLst>
                  <a:gs pos="0">
                    <a:schemeClr val="lt1"/>
                  </a:gs>
                  <a:gs pos="50000">
                    <a:srgbClr val="F6F6F6"/>
                  </a:gs>
                  <a:gs pos="100000">
                    <a:srgbClr val="D8D8D8"/>
                  </a:gs>
                </a:gsLst>
                <a:lin ang="10800000" scaled="0"/>
              </a:gradFill>
              <a:ln>
                <a:noFill/>
              </a:ln>
            </p:spPr>
            <p:txBody>
              <a:bodyPr lIns="92549" tIns="46267" rIns="92549" bIns="46267" anchor="ctr" anchorCtr="0">
                <a:noAutofit/>
              </a:bodyPr>
              <a:lstStyle/>
              <a:p>
                <a:endParaRPr b="1" dirty="0">
                  <a:solidFill>
                    <a:srgbClr val="FFFFFF"/>
                  </a:solidFill>
                  <a:latin typeface="Calibri"/>
                  <a:ea typeface="Calibri"/>
                  <a:cs typeface="Calibri"/>
                  <a:sym typeface="Calibri"/>
                </a:endParaRPr>
              </a:p>
            </p:txBody>
          </p:sp>
          <p:cxnSp>
            <p:nvCxnSpPr>
              <p:cNvPr id="58" name="Straight Connector 57"/>
              <p:cNvCxnSpPr/>
              <p:nvPr/>
            </p:nvCxnSpPr>
            <p:spPr bwMode="auto">
              <a:xfrm flipH="1">
                <a:off x="4420957" y="3206365"/>
                <a:ext cx="4459931" cy="0"/>
              </a:xfrm>
              <a:prstGeom prst="line">
                <a:avLst/>
              </a:prstGeom>
              <a:noFill/>
              <a:ln w="9525" cap="flat" cmpd="sng">
                <a:solidFill>
                  <a:srgbClr val="7F7F7F"/>
                </a:solidFill>
                <a:prstDash val="solid"/>
                <a:miter/>
                <a:headEnd type="oval" w="med" len="med"/>
                <a:tailEnd type="none" w="med" len="med"/>
              </a:ln>
            </p:spPr>
          </p:cxnSp>
          <p:cxnSp>
            <p:nvCxnSpPr>
              <p:cNvPr id="63" name="Straight Connector 62"/>
              <p:cNvCxnSpPr/>
              <p:nvPr/>
            </p:nvCxnSpPr>
            <p:spPr bwMode="auto">
              <a:xfrm flipH="1">
                <a:off x="4420957" y="3928102"/>
                <a:ext cx="4459931" cy="0"/>
              </a:xfrm>
              <a:prstGeom prst="line">
                <a:avLst/>
              </a:prstGeom>
              <a:noFill/>
              <a:ln w="9525" cap="flat" cmpd="sng">
                <a:solidFill>
                  <a:srgbClr val="7F7F7F"/>
                </a:solidFill>
                <a:prstDash val="solid"/>
                <a:miter/>
                <a:headEnd type="oval" w="med" len="med"/>
                <a:tailEnd type="none" w="med" len="med"/>
              </a:ln>
            </p:spPr>
          </p:cxnSp>
          <p:cxnSp>
            <p:nvCxnSpPr>
              <p:cNvPr id="64" name="Straight Connector 63"/>
              <p:cNvCxnSpPr/>
              <p:nvPr/>
            </p:nvCxnSpPr>
            <p:spPr bwMode="auto">
              <a:xfrm flipH="1">
                <a:off x="4420957" y="4649838"/>
                <a:ext cx="4459931" cy="0"/>
              </a:xfrm>
              <a:prstGeom prst="line">
                <a:avLst/>
              </a:prstGeom>
              <a:noFill/>
              <a:ln w="9525" cap="flat" cmpd="sng">
                <a:solidFill>
                  <a:srgbClr val="7F7F7F"/>
                </a:solidFill>
                <a:prstDash val="solid"/>
                <a:miter/>
                <a:headEnd type="oval" w="med" len="med"/>
                <a:tailEnd type="none" w="med" len="med"/>
              </a:ln>
            </p:spPr>
          </p:cxnSp>
          <p:sp>
            <p:nvSpPr>
              <p:cNvPr id="65" name="Text Placeholder 2"/>
              <p:cNvSpPr txBox="1">
                <a:spLocks/>
              </p:cNvSpPr>
              <p:nvPr/>
            </p:nvSpPr>
            <p:spPr bwMode="auto">
              <a:xfrm>
                <a:off x="4519175" y="2568506"/>
                <a:ext cx="4242491"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spcBef>
                    <a:spcPts val="600"/>
                  </a:spcBef>
                </a:pPr>
                <a:r>
                  <a:rPr lang="en-IN" sz="1800" dirty="0"/>
                  <a:t>Coordinated with Department of IT to build a special portal for Department of Education</a:t>
                </a:r>
              </a:p>
            </p:txBody>
          </p:sp>
          <p:sp>
            <p:nvSpPr>
              <p:cNvPr id="66" name="Text Placeholder 2"/>
              <p:cNvSpPr txBox="1">
                <a:spLocks/>
              </p:cNvSpPr>
              <p:nvPr/>
            </p:nvSpPr>
            <p:spPr bwMode="auto">
              <a:xfrm>
                <a:off x="4519175" y="3290236"/>
                <a:ext cx="4242492"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spcBef>
                    <a:spcPts val="600"/>
                  </a:spcBef>
                </a:pPr>
                <a:r>
                  <a:rPr lang="en-IN" sz="1800" dirty="0"/>
                  <a:t>Phone numbers of all stakeholders till the cluster level updated in the portal</a:t>
                </a:r>
              </a:p>
            </p:txBody>
          </p:sp>
          <p:sp>
            <p:nvSpPr>
              <p:cNvPr id="68" name="Text Placeholder 2"/>
              <p:cNvSpPr txBox="1">
                <a:spLocks/>
              </p:cNvSpPr>
              <p:nvPr/>
            </p:nvSpPr>
            <p:spPr bwMode="auto">
              <a:xfrm>
                <a:off x="4527701" y="4032042"/>
                <a:ext cx="3589270" cy="5637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spcBef>
                    <a:spcPts val="600"/>
                  </a:spcBef>
                </a:pPr>
                <a:r>
                  <a:rPr lang="en-IN" sz="1800" dirty="0"/>
                  <a:t>More than 4,20,000 messages sent by the state through the portal so far</a:t>
                </a:r>
              </a:p>
            </p:txBody>
          </p:sp>
          <p:cxnSp>
            <p:nvCxnSpPr>
              <p:cNvPr id="75" name="Straight Connector 74"/>
              <p:cNvCxnSpPr/>
              <p:nvPr/>
            </p:nvCxnSpPr>
            <p:spPr bwMode="auto">
              <a:xfrm flipH="1">
                <a:off x="4420957" y="5371575"/>
                <a:ext cx="4459931" cy="0"/>
              </a:xfrm>
              <a:prstGeom prst="line">
                <a:avLst/>
              </a:prstGeom>
              <a:noFill/>
              <a:ln w="9525" cap="flat" cmpd="sng">
                <a:solidFill>
                  <a:srgbClr val="7F7F7F"/>
                </a:solidFill>
                <a:prstDash val="solid"/>
                <a:miter/>
                <a:headEnd type="oval" w="med" len="med"/>
                <a:tailEnd type="none" w="med" len="med"/>
              </a:ln>
            </p:spPr>
          </p:cxnSp>
          <p:sp>
            <p:nvSpPr>
              <p:cNvPr id="76" name="Text Placeholder 2"/>
              <p:cNvSpPr txBox="1">
                <a:spLocks/>
              </p:cNvSpPr>
              <p:nvPr/>
            </p:nvSpPr>
            <p:spPr bwMode="auto">
              <a:xfrm>
                <a:off x="4543696" y="4739361"/>
                <a:ext cx="4132759"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spcBef>
                    <a:spcPts val="600"/>
                  </a:spcBef>
                </a:pPr>
                <a:r>
                  <a:rPr lang="en-IN" sz="1800" dirty="0"/>
                  <a:t>Logins </a:t>
                </a:r>
                <a:r>
                  <a:rPr lang="en-IN" sz="1800" dirty="0" smtClean="0"/>
                  <a:t>to be created </a:t>
                </a:r>
                <a:r>
                  <a:rPr lang="en-IN" sz="1800" dirty="0"/>
                  <a:t>for district and block level officials to be able to send SMSes</a:t>
                </a:r>
              </a:p>
            </p:txBody>
          </p:sp>
          <p:sp>
            <p:nvSpPr>
              <p:cNvPr id="59" name="Pentagon 58"/>
              <p:cNvSpPr/>
              <p:nvPr/>
            </p:nvSpPr>
            <p:spPr bwMode="auto">
              <a:xfrm rot="5400000">
                <a:off x="3645434" y="2522181"/>
                <a:ext cx="806424" cy="748198"/>
              </a:xfrm>
              <a:prstGeom prst="homePlate">
                <a:avLst>
                  <a:gd name="adj" fmla="val 13520"/>
                </a:avLst>
              </a:prstGeom>
              <a:gradFill flip="none" rotWithShape="1">
                <a:gsLst>
                  <a:gs pos="0">
                    <a:schemeClr val="accent2"/>
                  </a:gs>
                  <a:gs pos="100000">
                    <a:schemeClr val="accent2">
                      <a:lumMod val="93000"/>
                    </a:schemeClr>
                  </a:gs>
                </a:gsLst>
                <a:lin ang="2700000" scaled="1"/>
                <a:tileRect/>
              </a:gradFill>
              <a:ln w="19050" cap="flat" cmpd="sng" algn="ctr">
                <a:solidFill>
                  <a:schemeClr val="bg1"/>
                </a:solidFill>
                <a:prstDash val="solid"/>
                <a:round/>
                <a:headEnd type="none" w="med" len="med"/>
                <a:tailEnd type="none" w="med" len="med"/>
              </a:ln>
              <a:effectLst/>
            </p:spPr>
            <p:txBody>
              <a:bodyPr vert="horz" wrap="square" lIns="71938" tIns="71938" rIns="71938" bIns="71938" numCol="1" rtlCol="0" anchor="ctr" anchorCtr="0" compatLnSpc="1">
                <a:prstTxWarp prst="textNoShape">
                  <a:avLst/>
                </a:prstTxWarp>
              </a:bodyPr>
              <a:lstStyle/>
              <a:p>
                <a:pPr defTabSz="913626"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60" name="Chevron 59"/>
              <p:cNvSpPr/>
              <p:nvPr/>
            </p:nvSpPr>
            <p:spPr bwMode="auto">
              <a:xfrm rot="5400000">
                <a:off x="3645434" y="3240483"/>
                <a:ext cx="806424" cy="748198"/>
              </a:xfrm>
              <a:prstGeom prst="chevron">
                <a:avLst>
                  <a:gd name="adj" fmla="val 13130"/>
                </a:avLst>
              </a:prstGeom>
              <a:gradFill flip="none" rotWithShape="1">
                <a:gsLst>
                  <a:gs pos="0">
                    <a:schemeClr val="accent2"/>
                  </a:gs>
                  <a:gs pos="100000">
                    <a:schemeClr val="accent2">
                      <a:lumMod val="93000"/>
                    </a:schemeClr>
                  </a:gs>
                </a:gsLst>
                <a:lin ang="2700000" scaled="1"/>
                <a:tileRect/>
              </a:gradFill>
              <a:ln w="19050" cap="flat" cmpd="sng" algn="ctr">
                <a:solidFill>
                  <a:schemeClr val="bg1"/>
                </a:solidFill>
                <a:prstDash val="solid"/>
                <a:round/>
                <a:headEnd type="none" w="med" len="med"/>
                <a:tailEnd type="none" w="med" len="med"/>
              </a:ln>
              <a:effectLst/>
            </p:spPr>
            <p:txBody>
              <a:bodyPr vert="horz" wrap="square" lIns="71938" tIns="71938" rIns="71938" bIns="71938" numCol="1" rtlCol="0" anchor="ctr" anchorCtr="0" compatLnSpc="1">
                <a:prstTxWarp prst="textNoShape">
                  <a:avLst/>
                </a:prstTxWarp>
              </a:bodyPr>
              <a:lstStyle/>
              <a:p>
                <a:pPr defTabSz="913626"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61" name="Chevron 60"/>
              <p:cNvSpPr/>
              <p:nvPr/>
            </p:nvSpPr>
            <p:spPr bwMode="auto">
              <a:xfrm rot="5400000">
                <a:off x="3645434" y="3958785"/>
                <a:ext cx="806424" cy="748198"/>
              </a:xfrm>
              <a:prstGeom prst="chevron">
                <a:avLst>
                  <a:gd name="adj" fmla="val 13130"/>
                </a:avLst>
              </a:prstGeom>
              <a:gradFill flip="none" rotWithShape="1">
                <a:gsLst>
                  <a:gs pos="0">
                    <a:schemeClr val="accent2"/>
                  </a:gs>
                  <a:gs pos="100000">
                    <a:schemeClr val="accent2">
                      <a:lumMod val="93000"/>
                    </a:schemeClr>
                  </a:gs>
                </a:gsLst>
                <a:lin ang="2700000" scaled="1"/>
                <a:tileRect/>
              </a:gradFill>
              <a:ln w="19050" cap="flat" cmpd="sng" algn="ctr">
                <a:solidFill>
                  <a:schemeClr val="bg1"/>
                </a:solidFill>
                <a:prstDash val="solid"/>
                <a:round/>
                <a:headEnd type="none" w="med" len="med"/>
                <a:tailEnd type="none" w="med" len="med"/>
              </a:ln>
              <a:effectLst/>
            </p:spPr>
            <p:txBody>
              <a:bodyPr vert="horz" wrap="square" lIns="71938" tIns="71938" rIns="71938" bIns="71938" numCol="1" rtlCol="0" anchor="ctr" anchorCtr="0" compatLnSpc="1">
                <a:prstTxWarp prst="textNoShape">
                  <a:avLst/>
                </a:prstTxWarp>
              </a:bodyPr>
              <a:lstStyle/>
              <a:p>
                <a:pPr defTabSz="913626"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62" name="Chevron 61"/>
              <p:cNvSpPr/>
              <p:nvPr/>
            </p:nvSpPr>
            <p:spPr bwMode="auto">
              <a:xfrm rot="5400000">
                <a:off x="3645434" y="4677090"/>
                <a:ext cx="806424" cy="748198"/>
              </a:xfrm>
              <a:prstGeom prst="chevron">
                <a:avLst>
                  <a:gd name="adj" fmla="val 13130"/>
                </a:avLst>
              </a:prstGeom>
              <a:gradFill flip="none" rotWithShape="1">
                <a:gsLst>
                  <a:gs pos="0">
                    <a:schemeClr val="accent2"/>
                  </a:gs>
                  <a:gs pos="100000">
                    <a:schemeClr val="accent2">
                      <a:lumMod val="93000"/>
                    </a:schemeClr>
                  </a:gs>
                </a:gsLst>
                <a:lin ang="2700000" scaled="1"/>
                <a:tileRect/>
              </a:gradFill>
              <a:ln w="19050" cap="flat" cmpd="sng" algn="ctr">
                <a:solidFill>
                  <a:schemeClr val="bg1"/>
                </a:solidFill>
                <a:prstDash val="solid"/>
                <a:round/>
                <a:headEnd type="none" w="med" len="med"/>
                <a:tailEnd type="none" w="med" len="med"/>
              </a:ln>
              <a:effectLst/>
            </p:spPr>
            <p:txBody>
              <a:bodyPr vert="horz" wrap="square" lIns="71938" tIns="71938" rIns="71938" bIns="71938" numCol="1" rtlCol="0" anchor="ctr" anchorCtr="0" compatLnSpc="1">
                <a:prstTxWarp prst="textNoShape">
                  <a:avLst/>
                </a:prstTxWarp>
              </a:bodyPr>
              <a:lstStyle/>
              <a:p>
                <a:pPr defTabSz="913626"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69" name="Text Placeholder 2"/>
              <p:cNvSpPr txBox="1">
                <a:spLocks/>
              </p:cNvSpPr>
              <p:nvPr/>
            </p:nvSpPr>
            <p:spPr bwMode="auto">
              <a:xfrm>
                <a:off x="3921298" y="2575137"/>
                <a:ext cx="254709" cy="54954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ctr">
                  <a:spcBef>
                    <a:spcPts val="600"/>
                  </a:spcBef>
                </a:pPr>
                <a:r>
                  <a:rPr lang="en-IN" sz="3600" dirty="0">
                    <a:solidFill>
                      <a:schemeClr val="bg1"/>
                    </a:solidFill>
                    <a:latin typeface="+mj-lt"/>
                    <a:cs typeface="Times New Roman" panose="02020603050405020304" pitchFamily="18" charset="0"/>
                  </a:rPr>
                  <a:t>1</a:t>
                </a:r>
              </a:p>
            </p:txBody>
          </p:sp>
          <p:sp>
            <p:nvSpPr>
              <p:cNvPr id="70" name="Text Placeholder 2"/>
              <p:cNvSpPr txBox="1">
                <a:spLocks/>
              </p:cNvSpPr>
              <p:nvPr/>
            </p:nvSpPr>
            <p:spPr bwMode="auto">
              <a:xfrm>
                <a:off x="3921298" y="3297008"/>
                <a:ext cx="254709" cy="54954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ctr">
                  <a:spcBef>
                    <a:spcPts val="600"/>
                  </a:spcBef>
                </a:pPr>
                <a:r>
                  <a:rPr lang="en-IN" sz="3600" dirty="0">
                    <a:solidFill>
                      <a:schemeClr val="bg1"/>
                    </a:solidFill>
                    <a:latin typeface="+mj-lt"/>
                    <a:cs typeface="Times New Roman" panose="02020603050405020304" pitchFamily="18" charset="0"/>
                  </a:rPr>
                  <a:t>2</a:t>
                </a:r>
              </a:p>
            </p:txBody>
          </p:sp>
          <p:sp>
            <p:nvSpPr>
              <p:cNvPr id="71" name="Text Placeholder 2"/>
              <p:cNvSpPr txBox="1">
                <a:spLocks/>
              </p:cNvSpPr>
              <p:nvPr/>
            </p:nvSpPr>
            <p:spPr bwMode="auto">
              <a:xfrm>
                <a:off x="3921298" y="4018879"/>
                <a:ext cx="254709" cy="54954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ctr">
                  <a:spcBef>
                    <a:spcPts val="600"/>
                  </a:spcBef>
                </a:pPr>
                <a:r>
                  <a:rPr lang="en-IN" sz="3600" dirty="0">
                    <a:solidFill>
                      <a:schemeClr val="bg1"/>
                    </a:solidFill>
                    <a:latin typeface="+mj-lt"/>
                    <a:cs typeface="Times New Roman" panose="02020603050405020304" pitchFamily="18" charset="0"/>
                  </a:rPr>
                  <a:t>3</a:t>
                </a:r>
              </a:p>
            </p:txBody>
          </p:sp>
          <p:sp>
            <p:nvSpPr>
              <p:cNvPr id="72" name="Text Placeholder 2"/>
              <p:cNvSpPr txBox="1">
                <a:spLocks/>
              </p:cNvSpPr>
              <p:nvPr/>
            </p:nvSpPr>
            <p:spPr bwMode="auto">
              <a:xfrm>
                <a:off x="3921298" y="4740748"/>
                <a:ext cx="254709" cy="54954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ctr">
                  <a:spcBef>
                    <a:spcPts val="600"/>
                  </a:spcBef>
                </a:pPr>
                <a:r>
                  <a:rPr lang="en-IN" sz="3600" dirty="0">
                    <a:solidFill>
                      <a:schemeClr val="bg1"/>
                    </a:solidFill>
                    <a:latin typeface="+mj-lt"/>
                    <a:cs typeface="Times New Roman" panose="02020603050405020304" pitchFamily="18" charset="0"/>
                  </a:rPr>
                  <a:t>4</a:t>
                </a:r>
              </a:p>
            </p:txBody>
          </p:sp>
        </p:grpSp>
        <p:sp>
          <p:nvSpPr>
            <p:cNvPr id="77" name="Text Placeholder 2"/>
            <p:cNvSpPr txBox="1">
              <a:spLocks/>
            </p:cNvSpPr>
            <p:nvPr/>
          </p:nvSpPr>
          <p:spPr bwMode="auto">
            <a:xfrm>
              <a:off x="3921299" y="5472926"/>
              <a:ext cx="254709" cy="54954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ctr">
                <a:spcBef>
                  <a:spcPts val="600"/>
                </a:spcBef>
              </a:pPr>
              <a:r>
                <a:rPr lang="en-IN" sz="3600" dirty="0">
                  <a:solidFill>
                    <a:schemeClr val="bg1"/>
                  </a:solidFill>
                  <a:latin typeface="+mj-lt"/>
                  <a:cs typeface="Times New Roman" panose="02020603050405020304" pitchFamily="18" charset="0"/>
                </a:rPr>
                <a:t>5</a:t>
              </a:r>
            </a:p>
          </p:txBody>
        </p:sp>
      </p:grpSp>
    </p:spTree>
    <p:extLst>
      <p:ext uri="{BB962C8B-B14F-4D97-AF65-F5344CB8AC3E}">
        <p14:creationId xmlns="" xmlns:p14="http://schemas.microsoft.com/office/powerpoint/2010/main" val="20235805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68463" y="1023679"/>
            <a:ext cx="8804478" cy="5260932"/>
          </a:xfrm>
          <a:prstGeom prst="rect">
            <a:avLst/>
          </a:prstGeom>
          <a:solidFill>
            <a:schemeClr val="bg1"/>
          </a:solidFill>
          <a:ln w="19050" algn="ctr">
            <a:solidFill>
              <a:srgbClr val="FF6900"/>
            </a:solidFill>
            <a:round/>
            <a:headEnd/>
            <a:tailEnd/>
          </a:ln>
          <a:effectLst/>
        </p:spPr>
        <p:txBody>
          <a:bodyPr wrap="none" lIns="93036" tIns="46521" rIns="93036" bIns="46521" anchor="ctr"/>
          <a:lstStyle/>
          <a:p>
            <a:pPr algn="ctr" defTabSz="930492" fontAlgn="base">
              <a:spcBef>
                <a:spcPct val="0"/>
              </a:spcBef>
              <a:spcAft>
                <a:spcPct val="0"/>
              </a:spcAft>
            </a:pPr>
            <a:endParaRPr lang="en-IN" sz="1500"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6" name="Line 33"/>
          <p:cNvSpPr>
            <a:spLocks noChangeShapeType="1"/>
          </p:cNvSpPr>
          <p:nvPr/>
        </p:nvSpPr>
        <p:spPr bwMode="gray">
          <a:xfrm>
            <a:off x="167420" y="4696757"/>
            <a:ext cx="8761411" cy="0"/>
          </a:xfrm>
          <a:prstGeom prst="line">
            <a:avLst/>
          </a:prstGeom>
          <a:noFill/>
          <a:ln w="9525">
            <a:solidFill>
              <a:schemeClr val="bg1">
                <a:lumMod val="50000"/>
              </a:schemeClr>
            </a:solidFill>
            <a:miter lim="800000"/>
            <a:headEnd type="oval"/>
            <a:tailEnd/>
          </a:ln>
          <a:effectLst/>
        </p:spPr>
        <p:txBody>
          <a:bodyPr lIns="93036" tIns="46521" rIns="93036" bIns="46521"/>
          <a:lstStyle>
            <a:defPPr>
              <a:defRPr lang="en-GB"/>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lgn="ctr" defTabSz="930492">
              <a:defRPr/>
            </a:pPr>
            <a:endParaRPr lang="en-IN" sz="1500" dirty="0">
              <a:solidFill>
                <a:srgbClr val="000000"/>
              </a:solidFill>
              <a:effectLst>
                <a:outerShdw blurRad="38100" dist="38100" dir="2700000" algn="tl">
                  <a:srgbClr val="000000">
                    <a:alpha val="43137"/>
                  </a:srgbClr>
                </a:outerShdw>
              </a:effectLst>
              <a:latin typeface="Calibri" panose="020F0502020204030204" pitchFamily="34" charset="0"/>
              <a:cs typeface="Calibri" pitchFamily="34" charset="0"/>
            </a:endParaRPr>
          </a:p>
        </p:txBody>
      </p:sp>
      <p:sp>
        <p:nvSpPr>
          <p:cNvPr id="9" name="Line 33"/>
          <p:cNvSpPr>
            <a:spLocks noChangeShapeType="1"/>
          </p:cNvSpPr>
          <p:nvPr/>
        </p:nvSpPr>
        <p:spPr bwMode="gray">
          <a:xfrm>
            <a:off x="152400" y="3048000"/>
            <a:ext cx="8761411" cy="0"/>
          </a:xfrm>
          <a:prstGeom prst="line">
            <a:avLst/>
          </a:prstGeom>
          <a:noFill/>
          <a:ln w="9525">
            <a:solidFill>
              <a:schemeClr val="bg1">
                <a:lumMod val="50000"/>
              </a:schemeClr>
            </a:solidFill>
            <a:miter lim="800000"/>
            <a:headEnd type="oval"/>
            <a:tailEnd/>
          </a:ln>
          <a:effectLst/>
        </p:spPr>
        <p:txBody>
          <a:bodyPr lIns="93036" tIns="46521" rIns="93036" bIns="46521"/>
          <a:lstStyle>
            <a:defPPr>
              <a:defRPr lang="en-GB"/>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a:lstStyle>
          <a:p>
            <a:pPr algn="ctr" defTabSz="930492">
              <a:defRPr/>
            </a:pPr>
            <a:endParaRPr lang="en-IN" sz="1500" dirty="0">
              <a:solidFill>
                <a:srgbClr val="000000"/>
              </a:solidFill>
              <a:effectLst>
                <a:outerShdw blurRad="38100" dist="38100" dir="2700000" algn="tl">
                  <a:srgbClr val="000000">
                    <a:alpha val="43137"/>
                  </a:srgbClr>
                </a:outerShdw>
              </a:effectLst>
              <a:latin typeface="Calibri" panose="020F0502020204030204" pitchFamily="34" charset="0"/>
              <a:cs typeface="Calibri" pitchFamily="34" charset="0"/>
            </a:endParaRPr>
          </a:p>
        </p:txBody>
      </p:sp>
      <p:grpSp>
        <p:nvGrpSpPr>
          <p:cNvPr id="10" name="!RnmA-00377"/>
          <p:cNvGrpSpPr/>
          <p:nvPr/>
        </p:nvGrpSpPr>
        <p:grpSpPr>
          <a:xfrm>
            <a:off x="1550554" y="1142542"/>
            <a:ext cx="3783446" cy="295209"/>
            <a:chOff x="2317743" y="1494790"/>
            <a:chExt cx="6781800" cy="232410"/>
          </a:xfrm>
        </p:grpSpPr>
        <p:sp>
          <p:nvSpPr>
            <p:cNvPr id="11" name="!RnmA-00302"/>
            <p:cNvSpPr>
              <a:spLocks noChangeArrowheads="1"/>
            </p:cNvSpPr>
            <p:nvPr/>
          </p:nvSpPr>
          <p:spPr bwMode="gray">
            <a:xfrm>
              <a:off x="2317743" y="1494790"/>
              <a:ext cx="6781800" cy="232410"/>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18034" anchor="b" anchorCtr="0">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fontAlgn="base">
                <a:spcBef>
                  <a:spcPts val="816"/>
                </a:spcBef>
                <a:spcAft>
                  <a:spcPct val="0"/>
                </a:spcAft>
                <a:buClr>
                  <a:srgbClr val="005BA1"/>
                </a:buClr>
              </a:pPr>
              <a:r>
                <a:rPr lang="en-US" sz="1800" b="1" dirty="0">
                  <a:solidFill>
                    <a:srgbClr val="000000"/>
                  </a:solidFill>
                  <a:latin typeface="Calibri" panose="020F0502020204030204" pitchFamily="34" charset="0"/>
                  <a:cs typeface="Arial" charset="0"/>
                </a:rPr>
                <a:t>Benefits of SMS portal</a:t>
              </a:r>
            </a:p>
          </p:txBody>
        </p:sp>
        <p:cxnSp>
          <p:nvCxnSpPr>
            <p:cNvPr id="12" name="Straight Arrow Connector 11"/>
            <p:cNvCxnSpPr>
              <a:stCxn id="11" idx="4"/>
              <a:endCxn id="11" idx="6"/>
            </p:cNvCxnSpPr>
            <p:nvPr/>
          </p:nvCxnSpPr>
          <p:spPr bwMode="auto">
            <a:xfrm>
              <a:off x="2317743" y="1727200"/>
              <a:ext cx="6781800" cy="0"/>
            </a:xfrm>
            <a:prstGeom prst="straightConnector1">
              <a:avLst/>
            </a:prstGeom>
            <a:solidFill>
              <a:schemeClr val="bg1"/>
            </a:solidFill>
            <a:ln w="19050" algn="ctr">
              <a:solidFill>
                <a:srgbClr val="FF6900"/>
              </a:solidFill>
              <a:round/>
              <a:headEnd/>
              <a:tailEnd/>
            </a:ln>
            <a:effectLst/>
          </p:spPr>
        </p:cxnSp>
      </p:grpSp>
      <p:sp>
        <p:nvSpPr>
          <p:cNvPr id="7" name="Rectangle 12"/>
          <p:cNvSpPr>
            <a:spLocks noChangeArrowheads="1"/>
          </p:cNvSpPr>
          <p:nvPr>
            <p:custDataLst>
              <p:tags r:id="rId1"/>
            </p:custDataLst>
          </p:nvPr>
        </p:nvSpPr>
        <p:spPr bwMode="auto">
          <a:xfrm>
            <a:off x="311810" y="4742420"/>
            <a:ext cx="8629972" cy="1505980"/>
          </a:xfrm>
          <a:prstGeom prst="rect">
            <a:avLst/>
          </a:prstGeom>
          <a:gradFill>
            <a:gsLst>
              <a:gs pos="50000">
                <a:srgbClr val="F6F6F6"/>
              </a:gs>
              <a:gs pos="0">
                <a:schemeClr val="bg1"/>
              </a:gs>
              <a:gs pos="100000">
                <a:srgbClr val="F2F2F2"/>
              </a:gs>
            </a:gsLst>
            <a:lin ang="0" scaled="0"/>
          </a:gradFill>
          <a:ln w="19050" algn="ctr">
            <a:noFill/>
            <a:round/>
            <a:headEnd/>
            <a:tailEnd/>
          </a:ln>
        </p:spPr>
        <p:txBody>
          <a:bodyPr wrap="none" lIns="93036" tIns="46521" rIns="93036" bIns="46521" anchor="ctr" anchorCtr="0"/>
          <a:lstStyle/>
          <a:p>
            <a:pPr defTabSz="930492" fontAlgn="base">
              <a:spcBef>
                <a:spcPct val="0"/>
              </a:spcBef>
              <a:spcAft>
                <a:spcPct val="0"/>
              </a:spcAft>
            </a:pPr>
            <a:endParaRPr lang="en-US" sz="1700" b="1" dirty="0">
              <a:solidFill>
                <a:srgbClr val="FFFFFF"/>
              </a:solidFill>
              <a:latin typeface="Calibri" pitchFamily="34" charset="0"/>
              <a:cs typeface="Calibri" pitchFamily="34" charset="0"/>
            </a:endParaRPr>
          </a:p>
        </p:txBody>
      </p:sp>
      <p:sp>
        <p:nvSpPr>
          <p:cNvPr id="16" name="!RnmA-00018"/>
          <p:cNvSpPr>
            <a:spLocks noChangeArrowheads="1"/>
          </p:cNvSpPr>
          <p:nvPr/>
        </p:nvSpPr>
        <p:spPr bwMode="gray">
          <a:xfrm>
            <a:off x="285900" y="4742420"/>
            <a:ext cx="1227038" cy="1505980"/>
          </a:xfrm>
          <a:prstGeom prst="rect">
            <a:avLst/>
          </a:prstGeom>
          <a:solidFill>
            <a:srgbClr val="00B0F0"/>
          </a:solidFill>
          <a:ln w="19050" algn="ctr">
            <a:noFill/>
            <a:miter lim="800000"/>
            <a:headEnd/>
            <a:tailEnd/>
          </a:ln>
          <a:effectLst/>
          <a:extLst/>
        </p:spPr>
        <p:txBody>
          <a:bodyPr wrap="square" lIns="93036" tIns="46521" rIns="93036" bIns="46521" anchor="ctr">
            <a:noAutofit/>
          </a:bodyPr>
          <a:lstStyle/>
          <a:p>
            <a:pPr algn="ctr" defTabSz="930492" fontAlgn="base">
              <a:spcBef>
                <a:spcPct val="0"/>
              </a:spcBef>
              <a:spcAft>
                <a:spcPct val="0"/>
              </a:spcAft>
            </a:pPr>
            <a:r>
              <a:rPr lang="en-US" sz="1600" b="1" dirty="0">
                <a:solidFill>
                  <a:srgbClr val="FFFFFF"/>
                </a:solidFill>
                <a:latin typeface="Cambria" pitchFamily="18" charset="0"/>
                <a:cs typeface="Arial" charset="0"/>
              </a:rPr>
              <a:t>Teachers</a:t>
            </a:r>
          </a:p>
        </p:txBody>
      </p:sp>
      <p:sp>
        <p:nvSpPr>
          <p:cNvPr id="8" name="Rectangle 12"/>
          <p:cNvSpPr>
            <a:spLocks noChangeArrowheads="1"/>
          </p:cNvSpPr>
          <p:nvPr>
            <p:custDataLst>
              <p:tags r:id="rId2"/>
            </p:custDataLst>
          </p:nvPr>
        </p:nvSpPr>
        <p:spPr bwMode="auto">
          <a:xfrm>
            <a:off x="296790" y="3093662"/>
            <a:ext cx="8629972" cy="1505980"/>
          </a:xfrm>
          <a:prstGeom prst="rect">
            <a:avLst/>
          </a:prstGeom>
          <a:gradFill>
            <a:gsLst>
              <a:gs pos="50000">
                <a:srgbClr val="F6F6F6"/>
              </a:gs>
              <a:gs pos="0">
                <a:schemeClr val="bg1"/>
              </a:gs>
              <a:gs pos="100000">
                <a:srgbClr val="F2F2F2"/>
              </a:gs>
            </a:gsLst>
            <a:lin ang="0" scaled="0"/>
          </a:gradFill>
          <a:ln w="19050" algn="ctr">
            <a:noFill/>
            <a:round/>
            <a:headEnd/>
            <a:tailEnd/>
          </a:ln>
        </p:spPr>
        <p:txBody>
          <a:bodyPr wrap="none" lIns="93036" tIns="46521" rIns="93036" bIns="46521" anchor="ctr" anchorCtr="0"/>
          <a:lstStyle/>
          <a:p>
            <a:pPr defTabSz="930492" fontAlgn="base">
              <a:spcBef>
                <a:spcPct val="0"/>
              </a:spcBef>
              <a:spcAft>
                <a:spcPct val="0"/>
              </a:spcAft>
            </a:pPr>
            <a:endParaRPr lang="en-US" sz="1700" b="1" dirty="0">
              <a:solidFill>
                <a:srgbClr val="FFFFFF"/>
              </a:solidFill>
              <a:latin typeface="Calibri" pitchFamily="34" charset="0"/>
              <a:cs typeface="Calibri" pitchFamily="34" charset="0"/>
            </a:endParaRPr>
          </a:p>
        </p:txBody>
      </p:sp>
      <p:sp>
        <p:nvSpPr>
          <p:cNvPr id="19" name="!RnmA-00018"/>
          <p:cNvSpPr>
            <a:spLocks noChangeArrowheads="1"/>
          </p:cNvSpPr>
          <p:nvPr/>
        </p:nvSpPr>
        <p:spPr bwMode="gray">
          <a:xfrm>
            <a:off x="270880" y="3093662"/>
            <a:ext cx="1227038" cy="1505980"/>
          </a:xfrm>
          <a:prstGeom prst="rect">
            <a:avLst/>
          </a:prstGeom>
          <a:solidFill>
            <a:schemeClr val="accent4"/>
          </a:solidFill>
          <a:ln w="19050" algn="ctr">
            <a:noFill/>
            <a:miter lim="800000"/>
            <a:headEnd/>
            <a:tailEnd/>
          </a:ln>
          <a:effectLst/>
          <a:extLst/>
        </p:spPr>
        <p:txBody>
          <a:bodyPr wrap="square" lIns="93036" tIns="46521" rIns="93036" bIns="46521" anchor="ctr">
            <a:noAutofit/>
          </a:bodyPr>
          <a:lstStyle/>
          <a:p>
            <a:pPr algn="ctr" defTabSz="930492" fontAlgn="base">
              <a:spcBef>
                <a:spcPct val="0"/>
              </a:spcBef>
              <a:spcAft>
                <a:spcPct val="0"/>
              </a:spcAft>
            </a:pPr>
            <a:r>
              <a:rPr lang="en-US" sz="1600" b="1" dirty="0">
                <a:solidFill>
                  <a:srgbClr val="FFFFFF"/>
                </a:solidFill>
                <a:latin typeface="Cambria" pitchFamily="18" charset="0"/>
                <a:cs typeface="Arial" charset="0"/>
              </a:rPr>
              <a:t>Block Officers</a:t>
            </a:r>
          </a:p>
        </p:txBody>
      </p:sp>
      <p:sp>
        <p:nvSpPr>
          <p:cNvPr id="5" name="Rectangle 12"/>
          <p:cNvSpPr>
            <a:spLocks noChangeArrowheads="1"/>
          </p:cNvSpPr>
          <p:nvPr>
            <p:custDataLst>
              <p:tags r:id="rId3"/>
            </p:custDataLst>
          </p:nvPr>
        </p:nvSpPr>
        <p:spPr bwMode="auto">
          <a:xfrm>
            <a:off x="311810" y="1507034"/>
            <a:ext cx="8629972" cy="1505980"/>
          </a:xfrm>
          <a:prstGeom prst="rect">
            <a:avLst/>
          </a:prstGeom>
          <a:gradFill>
            <a:gsLst>
              <a:gs pos="50000">
                <a:srgbClr val="F6F6F6"/>
              </a:gs>
              <a:gs pos="0">
                <a:schemeClr val="bg1"/>
              </a:gs>
              <a:gs pos="100000">
                <a:srgbClr val="F2F2F2"/>
              </a:gs>
            </a:gsLst>
            <a:lin ang="0" scaled="0"/>
          </a:gradFill>
          <a:ln w="19050" algn="ctr">
            <a:noFill/>
            <a:round/>
            <a:headEnd/>
            <a:tailEnd/>
          </a:ln>
        </p:spPr>
        <p:txBody>
          <a:bodyPr wrap="none" lIns="93036" tIns="46521" rIns="93036" bIns="46521" anchor="ctr" anchorCtr="0"/>
          <a:lstStyle/>
          <a:p>
            <a:pPr defTabSz="930492" fontAlgn="base">
              <a:spcBef>
                <a:spcPct val="0"/>
              </a:spcBef>
              <a:spcAft>
                <a:spcPct val="0"/>
              </a:spcAft>
            </a:pPr>
            <a:endParaRPr lang="en-US" sz="1700" b="1" dirty="0">
              <a:solidFill>
                <a:srgbClr val="FFFFFF"/>
              </a:solidFill>
              <a:latin typeface="Calibri" pitchFamily="34" charset="0"/>
              <a:cs typeface="Calibri" pitchFamily="34" charset="0"/>
            </a:endParaRPr>
          </a:p>
        </p:txBody>
      </p:sp>
      <p:sp>
        <p:nvSpPr>
          <p:cNvPr id="22" name="!RnmA-00018"/>
          <p:cNvSpPr>
            <a:spLocks noChangeArrowheads="1"/>
          </p:cNvSpPr>
          <p:nvPr/>
        </p:nvSpPr>
        <p:spPr bwMode="gray">
          <a:xfrm>
            <a:off x="285900" y="1507034"/>
            <a:ext cx="1227038" cy="1505980"/>
          </a:xfrm>
          <a:prstGeom prst="rect">
            <a:avLst/>
          </a:prstGeom>
          <a:solidFill>
            <a:srgbClr val="FF6900"/>
          </a:solidFill>
          <a:ln w="19050" algn="ctr">
            <a:noFill/>
            <a:miter lim="800000"/>
            <a:headEnd/>
            <a:tailEnd/>
          </a:ln>
          <a:effectLst/>
          <a:extLst/>
        </p:spPr>
        <p:txBody>
          <a:bodyPr wrap="square" lIns="93036" tIns="46521" rIns="93036" bIns="46521" anchor="ctr">
            <a:noAutofit/>
          </a:bodyPr>
          <a:lstStyle/>
          <a:p>
            <a:pPr algn="ctr" defTabSz="930492" fontAlgn="base">
              <a:spcBef>
                <a:spcPct val="0"/>
              </a:spcBef>
              <a:spcAft>
                <a:spcPct val="0"/>
              </a:spcAft>
            </a:pPr>
            <a:r>
              <a:rPr lang="en-US" sz="1600" b="1" dirty="0">
                <a:solidFill>
                  <a:srgbClr val="FFFFFF"/>
                </a:solidFill>
                <a:latin typeface="Cambria" pitchFamily="18" charset="0"/>
                <a:cs typeface="Arial" charset="0"/>
              </a:rPr>
              <a:t>District Officers</a:t>
            </a:r>
          </a:p>
        </p:txBody>
      </p:sp>
      <p:grpSp>
        <p:nvGrpSpPr>
          <p:cNvPr id="13" name="Group 28"/>
          <p:cNvGrpSpPr/>
          <p:nvPr/>
        </p:nvGrpSpPr>
        <p:grpSpPr>
          <a:xfrm>
            <a:off x="285900" y="1142544"/>
            <a:ext cx="1100711" cy="295209"/>
            <a:chOff x="1930400" y="1437868"/>
            <a:chExt cx="6781800" cy="289332"/>
          </a:xfrm>
        </p:grpSpPr>
        <p:sp>
          <p:nvSpPr>
            <p:cNvPr id="30" name="!RnmA-00302"/>
            <p:cNvSpPr>
              <a:spLocks noChangeArrowheads="1"/>
            </p:cNvSpPr>
            <p:nvPr/>
          </p:nvSpPr>
          <p:spPr bwMode="gray">
            <a:xfrm>
              <a:off x="1930400" y="1437868"/>
              <a:ext cx="6781800" cy="289332"/>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18034" anchor="b" anchorCtr="0">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algn="ctr" fontAlgn="base">
                <a:spcBef>
                  <a:spcPts val="816"/>
                </a:spcBef>
                <a:spcAft>
                  <a:spcPct val="0"/>
                </a:spcAft>
                <a:buClr>
                  <a:srgbClr val="005BA1"/>
                </a:buClr>
              </a:pPr>
              <a:r>
                <a:rPr lang="en-US" sz="1800" b="1" dirty="0">
                  <a:solidFill>
                    <a:srgbClr val="000000"/>
                  </a:solidFill>
                  <a:latin typeface="Cambria" pitchFamily="18" charset="0"/>
                  <a:cs typeface="Arial" charset="0"/>
                </a:rPr>
                <a:t>Recipient</a:t>
              </a:r>
            </a:p>
          </p:txBody>
        </p:sp>
        <p:cxnSp>
          <p:nvCxnSpPr>
            <p:cNvPr id="31" name="Straight Arrow Connector 30"/>
            <p:cNvCxnSpPr>
              <a:stCxn id="30" idx="4"/>
              <a:endCxn id="30" idx="6"/>
            </p:cNvCxnSpPr>
            <p:nvPr/>
          </p:nvCxnSpPr>
          <p:spPr bwMode="auto">
            <a:xfrm>
              <a:off x="1930400" y="1727200"/>
              <a:ext cx="6781800" cy="0"/>
            </a:xfrm>
            <a:prstGeom prst="straightConnector1">
              <a:avLst/>
            </a:prstGeom>
            <a:solidFill>
              <a:schemeClr val="bg1"/>
            </a:solidFill>
            <a:ln w="19050" algn="ctr">
              <a:solidFill>
                <a:srgbClr val="FF6900"/>
              </a:solidFill>
              <a:round/>
              <a:headEnd/>
              <a:tailEnd/>
            </a:ln>
            <a:effectLst/>
          </p:spPr>
        </p:cxnSp>
      </p:grpSp>
      <p:cxnSp>
        <p:nvCxnSpPr>
          <p:cNvPr id="38" name="Straight Connector 37"/>
          <p:cNvCxnSpPr/>
          <p:nvPr/>
        </p:nvCxnSpPr>
        <p:spPr bwMode="auto">
          <a:xfrm>
            <a:off x="1761580" y="2209800"/>
            <a:ext cx="3191420" cy="0"/>
          </a:xfrm>
          <a:prstGeom prst="line">
            <a:avLst/>
          </a:prstGeom>
          <a:solidFill>
            <a:schemeClr val="bg1"/>
          </a:solidFill>
          <a:ln w="9525" cap="flat" cmpd="sng" algn="ctr">
            <a:solidFill>
              <a:srgbClr val="808080"/>
            </a:solidFill>
            <a:prstDash val="sysDot"/>
            <a:round/>
            <a:headEnd type="none" w="med" len="med"/>
            <a:tailEnd type="none" w="med" len="med"/>
          </a:ln>
          <a:effectLst/>
        </p:spPr>
      </p:cxnSp>
      <p:cxnSp>
        <p:nvCxnSpPr>
          <p:cNvPr id="54" name="Straight Connector 53"/>
          <p:cNvCxnSpPr/>
          <p:nvPr/>
        </p:nvCxnSpPr>
        <p:spPr bwMode="auto">
          <a:xfrm>
            <a:off x="1693813" y="5562600"/>
            <a:ext cx="3191420" cy="0"/>
          </a:xfrm>
          <a:prstGeom prst="line">
            <a:avLst/>
          </a:prstGeom>
          <a:solidFill>
            <a:schemeClr val="bg1"/>
          </a:solidFill>
          <a:ln w="9525" cap="flat" cmpd="sng" algn="ctr">
            <a:solidFill>
              <a:srgbClr val="808080"/>
            </a:solidFill>
            <a:prstDash val="sysDot"/>
            <a:round/>
            <a:headEnd type="none" w="med" len="med"/>
            <a:tailEnd type="none" w="med" len="med"/>
          </a:ln>
          <a:effectLst/>
        </p:spPr>
      </p:cxnSp>
      <p:cxnSp>
        <p:nvCxnSpPr>
          <p:cNvPr id="63" name="Straight Connector 62"/>
          <p:cNvCxnSpPr/>
          <p:nvPr/>
        </p:nvCxnSpPr>
        <p:spPr bwMode="auto">
          <a:xfrm>
            <a:off x="1663817" y="3886200"/>
            <a:ext cx="3191420" cy="0"/>
          </a:xfrm>
          <a:prstGeom prst="line">
            <a:avLst/>
          </a:prstGeom>
          <a:solidFill>
            <a:schemeClr val="bg1"/>
          </a:solidFill>
          <a:ln w="9525" cap="flat" cmpd="sng" algn="ctr">
            <a:solidFill>
              <a:srgbClr val="808080"/>
            </a:solidFill>
            <a:prstDash val="sysDot"/>
            <a:round/>
            <a:headEnd type="none" w="med" len="med"/>
            <a:tailEnd type="none" w="med" len="med"/>
          </a:ln>
          <a:effectLst/>
        </p:spPr>
      </p:cxnSp>
      <p:sp>
        <p:nvSpPr>
          <p:cNvPr id="3" name="Title 2"/>
          <p:cNvSpPr>
            <a:spLocks noGrp="1"/>
          </p:cNvSpPr>
          <p:nvPr>
            <p:ph type="title"/>
          </p:nvPr>
        </p:nvSpPr>
        <p:spPr>
          <a:xfrm>
            <a:off x="90526" y="105543"/>
            <a:ext cx="7986673" cy="609398"/>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US" dirty="0" smtClean="0">
                <a:solidFill>
                  <a:schemeClr val="accent3">
                    <a:lumMod val="75000"/>
                  </a:schemeClr>
                </a:solidFill>
              </a:rPr>
              <a:t>Intervention details: </a:t>
            </a:r>
            <a:r>
              <a:rPr lang="en-US" dirty="0" smtClean="0">
                <a:solidFill>
                  <a:srgbClr val="002060"/>
                </a:solidFill>
              </a:rPr>
              <a:t>Different </a:t>
            </a:r>
            <a:r>
              <a:rPr lang="en-US" dirty="0">
                <a:solidFill>
                  <a:srgbClr val="002060"/>
                </a:solidFill>
              </a:rPr>
              <a:t>types of SMSes have been sent to govt. officials across levels &amp; teachers, resulting in various benefits</a:t>
            </a:r>
          </a:p>
        </p:txBody>
      </p:sp>
      <p:sp>
        <p:nvSpPr>
          <p:cNvPr id="2" name="TextBox 1"/>
          <p:cNvSpPr txBox="1"/>
          <p:nvPr/>
        </p:nvSpPr>
        <p:spPr>
          <a:xfrm>
            <a:off x="1606944" y="1549621"/>
            <a:ext cx="3727056" cy="646331"/>
          </a:xfrm>
          <a:prstGeom prst="rect">
            <a:avLst/>
          </a:prstGeom>
          <a:noFill/>
        </p:spPr>
        <p:txBody>
          <a:bodyPr wrap="square" rtlCol="0">
            <a:spAutoFit/>
          </a:bodyPr>
          <a:lstStyle/>
          <a:p>
            <a:r>
              <a:rPr lang="en-US" b="1" dirty="0">
                <a:latin typeface="Calibri" charset="0"/>
                <a:ea typeface="Calibri" charset="0"/>
                <a:cs typeface="Calibri" charset="0"/>
              </a:rPr>
              <a:t>Communication lag between state/district level removed </a:t>
            </a:r>
          </a:p>
        </p:txBody>
      </p:sp>
      <p:sp>
        <p:nvSpPr>
          <p:cNvPr id="39" name="TextBox 38"/>
          <p:cNvSpPr txBox="1"/>
          <p:nvPr/>
        </p:nvSpPr>
        <p:spPr>
          <a:xfrm>
            <a:off x="1657177" y="5602069"/>
            <a:ext cx="3239671" cy="646331"/>
          </a:xfrm>
          <a:prstGeom prst="rect">
            <a:avLst/>
          </a:prstGeom>
          <a:noFill/>
        </p:spPr>
        <p:txBody>
          <a:bodyPr wrap="square" rtlCol="0">
            <a:spAutoFit/>
          </a:bodyPr>
          <a:lstStyle/>
          <a:p>
            <a:r>
              <a:rPr lang="en-US" b="1" dirty="0">
                <a:latin typeface="Calibri" charset="0"/>
                <a:ea typeface="Calibri" charset="0"/>
                <a:cs typeface="Calibri" charset="0"/>
              </a:rPr>
              <a:t>Dissemination of classroom best practices to teachers</a:t>
            </a:r>
          </a:p>
        </p:txBody>
      </p:sp>
      <p:sp>
        <p:nvSpPr>
          <p:cNvPr id="40" name="TextBox 39"/>
          <p:cNvSpPr txBox="1"/>
          <p:nvPr/>
        </p:nvSpPr>
        <p:spPr>
          <a:xfrm>
            <a:off x="1640692" y="4854631"/>
            <a:ext cx="3239671" cy="646331"/>
          </a:xfrm>
          <a:prstGeom prst="rect">
            <a:avLst/>
          </a:prstGeom>
          <a:noFill/>
        </p:spPr>
        <p:txBody>
          <a:bodyPr wrap="square" rtlCol="0">
            <a:spAutoFit/>
          </a:bodyPr>
          <a:lstStyle/>
          <a:p>
            <a:r>
              <a:rPr lang="en-US" b="1" dirty="0">
                <a:latin typeface="Calibri" charset="0"/>
                <a:ea typeface="Calibri" charset="0"/>
                <a:cs typeface="Calibri" charset="0"/>
              </a:rPr>
              <a:t>Recognition and motivation for teachers</a:t>
            </a:r>
          </a:p>
        </p:txBody>
      </p:sp>
      <p:sp>
        <p:nvSpPr>
          <p:cNvPr id="41" name="TextBox 40"/>
          <p:cNvSpPr txBox="1"/>
          <p:nvPr/>
        </p:nvSpPr>
        <p:spPr>
          <a:xfrm>
            <a:off x="1642157" y="3213262"/>
            <a:ext cx="3239671" cy="646331"/>
          </a:xfrm>
          <a:prstGeom prst="rect">
            <a:avLst/>
          </a:prstGeom>
          <a:noFill/>
        </p:spPr>
        <p:txBody>
          <a:bodyPr wrap="square" rtlCol="0">
            <a:spAutoFit/>
          </a:bodyPr>
          <a:lstStyle/>
          <a:p>
            <a:r>
              <a:rPr lang="en-US" b="1" dirty="0">
                <a:latin typeface="Calibri" charset="0"/>
                <a:ea typeface="Calibri" charset="0"/>
                <a:cs typeface="Calibri" charset="0"/>
              </a:rPr>
              <a:t>Meeting with block officials held at short notice</a:t>
            </a:r>
          </a:p>
        </p:txBody>
      </p:sp>
      <p:sp>
        <p:nvSpPr>
          <p:cNvPr id="42" name="TextBox 41"/>
          <p:cNvSpPr txBox="1"/>
          <p:nvPr/>
        </p:nvSpPr>
        <p:spPr>
          <a:xfrm>
            <a:off x="1620498" y="3925669"/>
            <a:ext cx="3239671" cy="646331"/>
          </a:xfrm>
          <a:prstGeom prst="rect">
            <a:avLst/>
          </a:prstGeom>
          <a:noFill/>
        </p:spPr>
        <p:txBody>
          <a:bodyPr wrap="square" rtlCol="0">
            <a:spAutoFit/>
          </a:bodyPr>
          <a:lstStyle/>
          <a:p>
            <a:r>
              <a:rPr lang="en-US" b="1" dirty="0">
                <a:latin typeface="Calibri" charset="0"/>
                <a:ea typeface="Calibri" charset="0"/>
                <a:cs typeface="Calibri" charset="0"/>
              </a:rPr>
              <a:t>Higher compliance in bringing necessary collateral along</a:t>
            </a:r>
          </a:p>
        </p:txBody>
      </p:sp>
      <p:sp>
        <p:nvSpPr>
          <p:cNvPr id="44" name="TextBox 43"/>
          <p:cNvSpPr txBox="1"/>
          <p:nvPr/>
        </p:nvSpPr>
        <p:spPr>
          <a:xfrm>
            <a:off x="1640029" y="2249269"/>
            <a:ext cx="3239671" cy="646331"/>
          </a:xfrm>
          <a:prstGeom prst="rect">
            <a:avLst/>
          </a:prstGeom>
          <a:noFill/>
        </p:spPr>
        <p:txBody>
          <a:bodyPr wrap="square" rtlCol="0">
            <a:spAutoFit/>
          </a:bodyPr>
          <a:lstStyle/>
          <a:p>
            <a:r>
              <a:rPr lang="en-US" b="1" dirty="0">
                <a:latin typeface="Calibri" charset="0"/>
                <a:ea typeface="Calibri" charset="0"/>
                <a:cs typeface="Calibri" charset="0"/>
              </a:rPr>
              <a:t>Instant action from district officials to meet tight deadlines</a:t>
            </a:r>
          </a:p>
        </p:txBody>
      </p:sp>
      <p:grpSp>
        <p:nvGrpSpPr>
          <p:cNvPr id="14" name="Group 36"/>
          <p:cNvGrpSpPr/>
          <p:nvPr/>
        </p:nvGrpSpPr>
        <p:grpSpPr>
          <a:xfrm>
            <a:off x="5471380" y="1142538"/>
            <a:ext cx="3444020" cy="295209"/>
            <a:chOff x="2924723" y="1437867"/>
            <a:chExt cx="5787477" cy="289333"/>
          </a:xfrm>
        </p:grpSpPr>
        <p:sp>
          <p:nvSpPr>
            <p:cNvPr id="43" name="!RnmA-00302"/>
            <p:cNvSpPr>
              <a:spLocks noChangeArrowheads="1"/>
            </p:cNvSpPr>
            <p:nvPr/>
          </p:nvSpPr>
          <p:spPr bwMode="gray">
            <a:xfrm>
              <a:off x="2924723" y="1437867"/>
              <a:ext cx="5787477" cy="289333"/>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18034" anchor="b" anchorCtr="0">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fontAlgn="base">
                <a:spcBef>
                  <a:spcPts val="816"/>
                </a:spcBef>
                <a:spcAft>
                  <a:spcPct val="0"/>
                </a:spcAft>
                <a:buClr>
                  <a:srgbClr val="005BA1"/>
                </a:buClr>
              </a:pPr>
              <a:r>
                <a:rPr lang="en-US" sz="1800" b="1" dirty="0">
                  <a:solidFill>
                    <a:srgbClr val="000000"/>
                  </a:solidFill>
                  <a:latin typeface="Cambria" pitchFamily="18" charset="0"/>
                  <a:cs typeface="Arial" charset="0"/>
                </a:rPr>
                <a:t>Examples of messages sent</a:t>
              </a:r>
            </a:p>
          </p:txBody>
        </p:sp>
        <p:cxnSp>
          <p:nvCxnSpPr>
            <p:cNvPr id="45" name="Straight Arrow Connector 44"/>
            <p:cNvCxnSpPr>
              <a:stCxn id="43" idx="4"/>
              <a:endCxn id="43" idx="6"/>
            </p:cNvCxnSpPr>
            <p:nvPr/>
          </p:nvCxnSpPr>
          <p:spPr bwMode="auto">
            <a:xfrm>
              <a:off x="2924723" y="1727200"/>
              <a:ext cx="5787477" cy="0"/>
            </a:xfrm>
            <a:prstGeom prst="straightConnector1">
              <a:avLst/>
            </a:prstGeom>
            <a:solidFill>
              <a:schemeClr val="bg1"/>
            </a:solidFill>
            <a:ln w="19050" algn="ctr">
              <a:solidFill>
                <a:srgbClr val="FF6900"/>
              </a:solidFill>
              <a:round/>
              <a:headEnd/>
              <a:tailEnd/>
            </a:ln>
            <a:effectLst/>
          </p:spPr>
        </p:cxnSp>
      </p:grpSp>
      <p:sp>
        <p:nvSpPr>
          <p:cNvPr id="46" name="Freeform 45"/>
          <p:cNvSpPr/>
          <p:nvPr/>
        </p:nvSpPr>
        <p:spPr bwMode="auto">
          <a:xfrm>
            <a:off x="5486400" y="1556994"/>
            <a:ext cx="3429000" cy="1420593"/>
          </a:xfrm>
          <a:custGeom>
            <a:avLst/>
            <a:gdLst>
              <a:gd name="connsiteX0" fmla="*/ 0 w 4035723"/>
              <a:gd name="connsiteY0" fmla="*/ 0 h 1420593"/>
              <a:gd name="connsiteX1" fmla="*/ 4035723 w 4035723"/>
              <a:gd name="connsiteY1" fmla="*/ 0 h 1420593"/>
              <a:gd name="connsiteX2" fmla="*/ 4035723 w 4035723"/>
              <a:gd name="connsiteY2" fmla="*/ 1243964 h 1420593"/>
              <a:gd name="connsiteX3" fmla="*/ 2246890 w 4035723"/>
              <a:gd name="connsiteY3" fmla="*/ 1243964 h 1420593"/>
              <a:gd name="connsiteX4" fmla="*/ 2017861 w 4035723"/>
              <a:gd name="connsiteY4" fmla="*/ 1420593 h 1420593"/>
              <a:gd name="connsiteX5" fmla="*/ 1788833 w 4035723"/>
              <a:gd name="connsiteY5" fmla="*/ 1243964 h 1420593"/>
              <a:gd name="connsiteX6" fmla="*/ 0 w 4035723"/>
              <a:gd name="connsiteY6" fmla="*/ 1243964 h 14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5723" h="1420593">
                <a:moveTo>
                  <a:pt x="0" y="0"/>
                </a:moveTo>
                <a:lnTo>
                  <a:pt x="4035723" y="0"/>
                </a:lnTo>
                <a:lnTo>
                  <a:pt x="4035723" y="1243964"/>
                </a:lnTo>
                <a:lnTo>
                  <a:pt x="2246890" y="1243964"/>
                </a:lnTo>
                <a:lnTo>
                  <a:pt x="2017861" y="1420593"/>
                </a:lnTo>
                <a:lnTo>
                  <a:pt x="1788833" y="1243964"/>
                </a:lnTo>
                <a:lnTo>
                  <a:pt x="0" y="1243964"/>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accent1">
                <a:lumMod val="90000"/>
              </a:schemeClr>
            </a:solidFill>
            <a:prstDash val="solid"/>
            <a:round/>
            <a:headEnd type="none" w="med" len="med"/>
            <a:tailEnd type="none" w="med" len="med"/>
          </a:ln>
          <a:effectLst/>
        </p:spPr>
        <p:txBody>
          <a:bodyPr vert="horz" wrap="square" lIns="73261" tIns="73261" rIns="73261" bIns="73261" numCol="1" rtlCol="0" anchor="ctr" anchorCtr="0" compatLnSpc="1">
            <a:prstTxWarp prst="textNoShape">
              <a:avLst/>
            </a:prstTxWarp>
            <a:noAutofit/>
          </a:bodyPr>
          <a:lstStyle/>
          <a:p>
            <a:pPr defTabSz="930492" fontAlgn="base">
              <a:spcBef>
                <a:spcPct val="0"/>
              </a:spcBef>
              <a:spcAft>
                <a:spcPct val="0"/>
              </a:spcAft>
            </a:pPr>
            <a:endParaRPr lang="en-IN" sz="1600" b="1" dirty="0">
              <a:solidFill>
                <a:srgbClr val="FFFFFF"/>
              </a:solidFill>
              <a:latin typeface="Calibri" charset="0"/>
              <a:ea typeface="Calibri" charset="0"/>
              <a:cs typeface="Calibri" charset="0"/>
            </a:endParaRPr>
          </a:p>
        </p:txBody>
      </p:sp>
      <p:sp>
        <p:nvSpPr>
          <p:cNvPr id="47" name="Freeform 46"/>
          <p:cNvSpPr/>
          <p:nvPr/>
        </p:nvSpPr>
        <p:spPr bwMode="auto">
          <a:xfrm>
            <a:off x="5486400" y="4792381"/>
            <a:ext cx="3429000" cy="1420593"/>
          </a:xfrm>
          <a:custGeom>
            <a:avLst/>
            <a:gdLst>
              <a:gd name="connsiteX0" fmla="*/ 0 w 4035723"/>
              <a:gd name="connsiteY0" fmla="*/ 0 h 1420593"/>
              <a:gd name="connsiteX1" fmla="*/ 4035723 w 4035723"/>
              <a:gd name="connsiteY1" fmla="*/ 0 h 1420593"/>
              <a:gd name="connsiteX2" fmla="*/ 4035723 w 4035723"/>
              <a:gd name="connsiteY2" fmla="*/ 1243964 h 1420593"/>
              <a:gd name="connsiteX3" fmla="*/ 2246890 w 4035723"/>
              <a:gd name="connsiteY3" fmla="*/ 1243964 h 1420593"/>
              <a:gd name="connsiteX4" fmla="*/ 2017861 w 4035723"/>
              <a:gd name="connsiteY4" fmla="*/ 1420593 h 1420593"/>
              <a:gd name="connsiteX5" fmla="*/ 1788833 w 4035723"/>
              <a:gd name="connsiteY5" fmla="*/ 1243964 h 1420593"/>
              <a:gd name="connsiteX6" fmla="*/ 0 w 4035723"/>
              <a:gd name="connsiteY6" fmla="*/ 1243964 h 14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5723" h="1420593">
                <a:moveTo>
                  <a:pt x="0" y="0"/>
                </a:moveTo>
                <a:lnTo>
                  <a:pt x="4035723" y="0"/>
                </a:lnTo>
                <a:lnTo>
                  <a:pt x="4035723" y="1243964"/>
                </a:lnTo>
                <a:lnTo>
                  <a:pt x="2246890" y="1243964"/>
                </a:lnTo>
                <a:lnTo>
                  <a:pt x="2017861" y="1420593"/>
                </a:lnTo>
                <a:lnTo>
                  <a:pt x="1788833" y="1243964"/>
                </a:lnTo>
                <a:lnTo>
                  <a:pt x="0" y="1243964"/>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accent1">
                <a:lumMod val="90000"/>
              </a:schemeClr>
            </a:solidFill>
            <a:prstDash val="solid"/>
            <a:round/>
            <a:headEnd type="none" w="med" len="med"/>
            <a:tailEnd type="none" w="med" len="med"/>
          </a:ln>
          <a:effectLst/>
        </p:spPr>
        <p:txBody>
          <a:bodyPr vert="horz" wrap="square" lIns="73261" tIns="73261" rIns="73261" bIns="73261" numCol="1" rtlCol="0" anchor="ctr" anchorCtr="0" compatLnSpc="1">
            <a:prstTxWarp prst="textNoShape">
              <a:avLst/>
            </a:prstTxWarp>
            <a:noAutofit/>
          </a:bodyPr>
          <a:lstStyle/>
          <a:p>
            <a:pPr defTabSz="930492" fontAlgn="base">
              <a:spcBef>
                <a:spcPct val="0"/>
              </a:spcBef>
              <a:spcAft>
                <a:spcPct val="0"/>
              </a:spcAft>
            </a:pPr>
            <a:endParaRPr lang="en-IN" sz="1600" b="1" dirty="0">
              <a:solidFill>
                <a:srgbClr val="FFFFFF"/>
              </a:solidFill>
              <a:latin typeface="Calibri" charset="0"/>
              <a:ea typeface="Calibri" charset="0"/>
              <a:cs typeface="Calibri" charset="0"/>
            </a:endParaRPr>
          </a:p>
        </p:txBody>
      </p:sp>
      <p:sp>
        <p:nvSpPr>
          <p:cNvPr id="48" name="Freeform 47"/>
          <p:cNvSpPr/>
          <p:nvPr/>
        </p:nvSpPr>
        <p:spPr bwMode="auto">
          <a:xfrm>
            <a:off x="5471380" y="3143623"/>
            <a:ext cx="3429000" cy="1420593"/>
          </a:xfrm>
          <a:custGeom>
            <a:avLst/>
            <a:gdLst>
              <a:gd name="connsiteX0" fmla="*/ 0 w 4035723"/>
              <a:gd name="connsiteY0" fmla="*/ 0 h 1420593"/>
              <a:gd name="connsiteX1" fmla="*/ 4035723 w 4035723"/>
              <a:gd name="connsiteY1" fmla="*/ 0 h 1420593"/>
              <a:gd name="connsiteX2" fmla="*/ 4035723 w 4035723"/>
              <a:gd name="connsiteY2" fmla="*/ 1243964 h 1420593"/>
              <a:gd name="connsiteX3" fmla="*/ 2246890 w 4035723"/>
              <a:gd name="connsiteY3" fmla="*/ 1243964 h 1420593"/>
              <a:gd name="connsiteX4" fmla="*/ 2017861 w 4035723"/>
              <a:gd name="connsiteY4" fmla="*/ 1420593 h 1420593"/>
              <a:gd name="connsiteX5" fmla="*/ 1788833 w 4035723"/>
              <a:gd name="connsiteY5" fmla="*/ 1243964 h 1420593"/>
              <a:gd name="connsiteX6" fmla="*/ 0 w 4035723"/>
              <a:gd name="connsiteY6" fmla="*/ 1243964 h 14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5723" h="1420593">
                <a:moveTo>
                  <a:pt x="0" y="0"/>
                </a:moveTo>
                <a:lnTo>
                  <a:pt x="4035723" y="0"/>
                </a:lnTo>
                <a:lnTo>
                  <a:pt x="4035723" y="1243964"/>
                </a:lnTo>
                <a:lnTo>
                  <a:pt x="2246890" y="1243964"/>
                </a:lnTo>
                <a:lnTo>
                  <a:pt x="2017861" y="1420593"/>
                </a:lnTo>
                <a:lnTo>
                  <a:pt x="1788833" y="1243964"/>
                </a:lnTo>
                <a:lnTo>
                  <a:pt x="0" y="1243964"/>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accent1">
                <a:lumMod val="90000"/>
              </a:schemeClr>
            </a:solidFill>
            <a:prstDash val="solid"/>
            <a:round/>
            <a:headEnd type="none" w="med" len="med"/>
            <a:tailEnd type="none" w="med" len="med"/>
          </a:ln>
          <a:effectLst/>
        </p:spPr>
        <p:txBody>
          <a:bodyPr vert="horz" wrap="square" lIns="73261" tIns="73261" rIns="73261" bIns="73261" numCol="1" rtlCol="0" anchor="ctr" anchorCtr="0" compatLnSpc="1">
            <a:prstTxWarp prst="textNoShape">
              <a:avLst/>
            </a:prstTxWarp>
            <a:noAutofit/>
          </a:bodyPr>
          <a:lstStyle/>
          <a:p>
            <a:pPr defTabSz="930492" fontAlgn="base">
              <a:spcBef>
                <a:spcPct val="0"/>
              </a:spcBef>
              <a:spcAft>
                <a:spcPct val="0"/>
              </a:spcAft>
            </a:pPr>
            <a:endParaRPr lang="en-IN" sz="1600" b="1" dirty="0">
              <a:solidFill>
                <a:srgbClr val="FFFFFF"/>
              </a:solidFill>
              <a:latin typeface="Calibri" charset="0"/>
              <a:ea typeface="Calibri" charset="0"/>
              <a:cs typeface="Calibri" charset="0"/>
            </a:endParaRPr>
          </a:p>
        </p:txBody>
      </p:sp>
      <p:sp>
        <p:nvSpPr>
          <p:cNvPr id="49" name="!RnmA-00018"/>
          <p:cNvSpPr>
            <a:spLocks noChangeArrowheads="1"/>
          </p:cNvSpPr>
          <p:nvPr/>
        </p:nvSpPr>
        <p:spPr bwMode="gray">
          <a:xfrm>
            <a:off x="5611915" y="1702935"/>
            <a:ext cx="3303485" cy="861774"/>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defTabSz="892981" fontAlgn="base">
              <a:spcBef>
                <a:spcPts val="816"/>
              </a:spcBef>
              <a:spcAft>
                <a:spcPct val="0"/>
              </a:spcAft>
              <a:buClr>
                <a:srgbClr val="005BA1"/>
              </a:buClr>
            </a:pPr>
            <a:r>
              <a:rPr lang="en-IN" sz="1400" dirty="0">
                <a:latin typeface="Calibri" charset="0"/>
                <a:ea typeface="Calibri" charset="0"/>
                <a:cs typeface="Calibri" charset="0"/>
              </a:rPr>
              <a:t>All Dy. Directors and DPOs to ensure textbook demand form is filled by all blocks by 6 pm today (Class 1-5 by BEEO and 6-10 by DPOs). BRCCs may assist.</a:t>
            </a:r>
            <a:endParaRPr lang="en-US" sz="1400" dirty="0">
              <a:solidFill>
                <a:srgbClr val="000000"/>
              </a:solidFill>
              <a:latin typeface="Calibri" charset="0"/>
              <a:ea typeface="Calibri" charset="0"/>
              <a:cs typeface="Calibri" charset="0"/>
            </a:endParaRPr>
          </a:p>
        </p:txBody>
      </p:sp>
      <p:sp>
        <p:nvSpPr>
          <p:cNvPr id="50" name="!RnmA-00018"/>
          <p:cNvSpPr>
            <a:spLocks noChangeArrowheads="1"/>
          </p:cNvSpPr>
          <p:nvPr/>
        </p:nvSpPr>
        <p:spPr bwMode="gray">
          <a:xfrm>
            <a:off x="5611915" y="4953087"/>
            <a:ext cx="3303485" cy="861774"/>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defTabSz="892981" fontAlgn="base">
              <a:spcBef>
                <a:spcPts val="816"/>
              </a:spcBef>
              <a:spcAft>
                <a:spcPct val="0"/>
              </a:spcAft>
              <a:buClr>
                <a:srgbClr val="005BA1"/>
              </a:buClr>
            </a:pPr>
            <a:r>
              <a:rPr lang="en-IN" sz="1400" dirty="0">
                <a:latin typeface="Calibri" charset="0"/>
                <a:ea typeface="Calibri" charset="0"/>
                <a:cs typeface="Calibri" charset="0"/>
              </a:rPr>
              <a:t>Thank you, teachers! The ASER 2016 report has ranked Himachal first among all states in reading and mathematics. Keep up the good work and make Himachal proud.</a:t>
            </a:r>
            <a:endParaRPr lang="en-US" sz="1400" dirty="0">
              <a:solidFill>
                <a:srgbClr val="000000"/>
              </a:solidFill>
              <a:latin typeface="Calibri" charset="0"/>
              <a:ea typeface="Calibri" charset="0"/>
              <a:cs typeface="Calibri" charset="0"/>
            </a:endParaRPr>
          </a:p>
        </p:txBody>
      </p:sp>
      <p:sp>
        <p:nvSpPr>
          <p:cNvPr id="51" name="!RnmA-00018"/>
          <p:cNvSpPr>
            <a:spLocks noChangeArrowheads="1"/>
          </p:cNvSpPr>
          <p:nvPr/>
        </p:nvSpPr>
        <p:spPr bwMode="gray">
          <a:xfrm>
            <a:off x="5611915" y="3274531"/>
            <a:ext cx="3303485" cy="861774"/>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defTabSz="892981" fontAlgn="base">
              <a:spcBef>
                <a:spcPts val="816"/>
              </a:spcBef>
              <a:spcAft>
                <a:spcPct val="0"/>
              </a:spcAft>
              <a:buClr>
                <a:srgbClr val="005BA1"/>
              </a:buClr>
            </a:pPr>
            <a:r>
              <a:rPr lang="en-IN" sz="1400" dirty="0">
                <a:solidFill>
                  <a:srgbClr val="000000"/>
                </a:solidFill>
                <a:latin typeface="Calibri" charset="0"/>
                <a:ea typeface="Calibri" charset="0"/>
                <a:cs typeface="Calibri" charset="0"/>
              </a:rPr>
              <a:t>Reminder | PMIS training tmr, 27 Aug at 11 am in DIET Dharamshala. Official who will work on PMIS to attend from each block. Bring pendrives and PMIS of BEEO.</a:t>
            </a:r>
            <a:endParaRPr lang="en-US" sz="1400" dirty="0">
              <a:solidFill>
                <a:srgbClr val="000000"/>
              </a:solidFill>
              <a:latin typeface="Calibri" charset="0"/>
              <a:ea typeface="Calibri" charset="0"/>
              <a:cs typeface="Calibri" charset="0"/>
            </a:endParaRPr>
          </a:p>
        </p:txBody>
      </p:sp>
    </p:spTree>
    <p:extLst>
      <p:ext uri="{BB962C8B-B14F-4D97-AF65-F5344CB8AC3E}">
        <p14:creationId xmlns="" xmlns:p14="http://schemas.microsoft.com/office/powerpoint/2010/main" val="619786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8" y="85897"/>
            <a:ext cx="8117263" cy="664797"/>
          </a:xfrm>
        </p:spPr>
        <p:txBody>
          <a:bodyPr/>
          <a:lstStyle/>
          <a:p>
            <a:r>
              <a:rPr lang="en-US" sz="2400" dirty="0" smtClean="0">
                <a:latin typeface="Bookman Old Style" pitchFamily="18" charset="0"/>
              </a:rPr>
              <a:t>INNOVATIVE PRACTICES TO IMPROVE MANAGEMENT OF SCHOOLS</a:t>
            </a:r>
            <a:endParaRPr lang="en-US" sz="2400" dirty="0">
              <a:solidFill>
                <a:schemeClr val="tx1"/>
              </a:solidFill>
              <a:latin typeface="Bookman Old Style" pitchFamily="18" charset="0"/>
            </a:endParaRPr>
          </a:p>
        </p:txBody>
      </p:sp>
      <p:pic>
        <p:nvPicPr>
          <p:cNvPr id="6" name="Picture 485" descr="D:\Users\Vineet Thakur\Desktop\Gaurav\04 Powerpoint\content.PNG"/>
          <p:cNvPicPr>
            <a:picLocks noChangeAspect="1" noChangeArrowheads="1"/>
          </p:cNvPicPr>
          <p:nvPr>
            <p:custDataLst>
              <p:tags r:id="rId1"/>
            </p:custDataLst>
          </p:nvPr>
        </p:nvPicPr>
        <p:blipFill>
          <a:blip r:embed="rId12" cstate="email">
            <a:extLst>
              <a:ext uri="{28A0092B-C50C-407E-A947-70E740481C1C}">
                <a14:useLocalDpi xmlns="" xmlns:a14="http://schemas.microsoft.com/office/drawing/2010/main"/>
              </a:ext>
            </a:extLst>
          </a:blip>
          <a:srcRect/>
          <a:stretch>
            <a:fillRect/>
          </a:stretch>
        </p:blipFill>
        <p:spPr bwMode="auto">
          <a:xfrm>
            <a:off x="41518" y="1012148"/>
            <a:ext cx="1863482" cy="5052365"/>
          </a:xfrm>
          <a:prstGeom prst="rect">
            <a:avLst/>
          </a:prstGeom>
          <a:noFill/>
          <a:ln w="9525">
            <a:noFill/>
            <a:miter lim="800000"/>
            <a:headEnd/>
            <a:tailEnd/>
          </a:ln>
        </p:spPr>
      </p:pic>
      <p:sp>
        <p:nvSpPr>
          <p:cNvPr id="12" name="Rectangle 11"/>
          <p:cNvSpPr>
            <a:spLocks noChangeArrowheads="1"/>
          </p:cNvSpPr>
          <p:nvPr>
            <p:custDataLst>
              <p:tags r:id="rId2"/>
            </p:custDataLst>
          </p:nvPr>
        </p:nvSpPr>
        <p:spPr bwMode="gray">
          <a:xfrm>
            <a:off x="1928794" y="928670"/>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ASSESSMENT RESULT </a:t>
            </a:r>
            <a:r>
              <a:rPr lang="en-US" altLang="de-DE" sz="2000" b="1" dirty="0" smtClean="0">
                <a:solidFill>
                  <a:schemeClr val="bg1"/>
                </a:solidFill>
                <a:latin typeface="Cambria" panose="02040503050406030204" pitchFamily="18" charset="0"/>
              </a:rPr>
              <a:t>DIGITIZATION</a:t>
            </a:r>
            <a:endParaRPr lang="en-US" altLang="de-DE" sz="2000" b="1" dirty="0">
              <a:solidFill>
                <a:schemeClr val="bg1"/>
              </a:solidFill>
              <a:latin typeface="Cambria" panose="02040503050406030204" pitchFamily="18" charset="0"/>
            </a:endParaRPr>
          </a:p>
        </p:txBody>
      </p:sp>
      <p:sp>
        <p:nvSpPr>
          <p:cNvPr id="19" name="Rectangle 7"/>
          <p:cNvSpPr>
            <a:spLocks noChangeArrowheads="1"/>
          </p:cNvSpPr>
          <p:nvPr>
            <p:custDataLst>
              <p:tags r:id="rId3"/>
            </p:custDataLst>
          </p:nvPr>
        </p:nvSpPr>
        <p:spPr bwMode="gray">
          <a:xfrm>
            <a:off x="1909009" y="3070712"/>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PMIS</a:t>
            </a:r>
          </a:p>
        </p:txBody>
      </p:sp>
      <p:sp>
        <p:nvSpPr>
          <p:cNvPr id="9" name="Rectangle 8"/>
          <p:cNvSpPr>
            <a:spLocks noChangeArrowheads="1"/>
          </p:cNvSpPr>
          <p:nvPr>
            <p:custDataLst>
              <p:tags r:id="rId4"/>
            </p:custDataLst>
          </p:nvPr>
        </p:nvSpPr>
        <p:spPr bwMode="gray">
          <a:xfrm>
            <a:off x="1904999" y="1631519"/>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OMR BASED REVIEW &amp; </a:t>
            </a:r>
            <a:r>
              <a:rPr lang="en-US" altLang="de-DE" sz="2000" b="1" dirty="0" smtClean="0">
                <a:solidFill>
                  <a:schemeClr val="bg1"/>
                </a:solidFill>
                <a:latin typeface="Cambria" panose="02040503050406030204" pitchFamily="18" charset="0"/>
              </a:rPr>
              <a:t>MONITORING</a:t>
            </a:r>
            <a:endParaRPr lang="en-US" altLang="de-DE" sz="2000" b="1" dirty="0">
              <a:solidFill>
                <a:schemeClr val="bg1"/>
              </a:solidFill>
              <a:latin typeface="Cambria" panose="02040503050406030204" pitchFamily="18" charset="0"/>
            </a:endParaRPr>
          </a:p>
        </p:txBody>
      </p:sp>
      <p:sp>
        <p:nvSpPr>
          <p:cNvPr id="14" name="Rectangle 7"/>
          <p:cNvSpPr>
            <a:spLocks noChangeArrowheads="1"/>
          </p:cNvSpPr>
          <p:nvPr>
            <p:custDataLst>
              <p:tags r:id="rId5"/>
            </p:custDataLst>
          </p:nvPr>
        </p:nvSpPr>
        <p:spPr bwMode="gray">
          <a:xfrm>
            <a:off x="1892967" y="3786190"/>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SMS PORTAL</a:t>
            </a:r>
          </a:p>
        </p:txBody>
      </p:sp>
      <p:sp>
        <p:nvSpPr>
          <p:cNvPr id="21" name="Rectangle 20"/>
          <p:cNvSpPr>
            <a:spLocks noChangeArrowheads="1"/>
          </p:cNvSpPr>
          <p:nvPr>
            <p:custDataLst>
              <p:tags r:id="rId6"/>
            </p:custDataLst>
          </p:nvPr>
        </p:nvSpPr>
        <p:spPr bwMode="gray">
          <a:xfrm>
            <a:off x="1900988" y="2342264"/>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TEXTBOOK DISTRIBUTION</a:t>
            </a:r>
          </a:p>
        </p:txBody>
      </p:sp>
      <p:sp>
        <p:nvSpPr>
          <p:cNvPr id="10" name="Rectangle 7"/>
          <p:cNvSpPr>
            <a:spLocks noChangeArrowheads="1"/>
          </p:cNvSpPr>
          <p:nvPr>
            <p:custDataLst>
              <p:tags r:id="rId7"/>
            </p:custDataLst>
          </p:nvPr>
        </p:nvSpPr>
        <p:spPr bwMode="gray">
          <a:xfrm>
            <a:off x="1900988" y="4500570"/>
            <a:ext cx="6938212" cy="654473"/>
          </a:xfrm>
          <a:prstGeom prst="rect">
            <a:avLst/>
          </a:prstGeom>
          <a:solidFill>
            <a:srgbClr val="E57300"/>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DIGITIZED SCHOOL DEVELOPMENT PLAN</a:t>
            </a:r>
          </a:p>
        </p:txBody>
      </p:sp>
      <p:sp>
        <p:nvSpPr>
          <p:cNvPr id="11" name="Rectangle 7"/>
          <p:cNvSpPr>
            <a:spLocks noChangeArrowheads="1"/>
          </p:cNvSpPr>
          <p:nvPr>
            <p:custDataLst>
              <p:tags r:id="rId8"/>
            </p:custDataLst>
          </p:nvPr>
        </p:nvSpPr>
        <p:spPr bwMode="gray">
          <a:xfrm>
            <a:off x="1928794" y="521495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MID DAY MEAL</a:t>
            </a:r>
          </a:p>
        </p:txBody>
      </p:sp>
      <p:sp>
        <p:nvSpPr>
          <p:cNvPr id="13" name="Rectangle 7"/>
          <p:cNvSpPr>
            <a:spLocks noChangeArrowheads="1"/>
          </p:cNvSpPr>
          <p:nvPr>
            <p:custDataLst>
              <p:tags r:id="rId9"/>
            </p:custDataLst>
          </p:nvPr>
        </p:nvSpPr>
        <p:spPr bwMode="gray">
          <a:xfrm>
            <a:off x="1928794" y="592933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SWAYAM SIDHAM</a:t>
            </a:r>
          </a:p>
        </p:txBody>
      </p:sp>
    </p:spTree>
    <p:extLst>
      <p:ext uri="{BB962C8B-B14F-4D97-AF65-F5344CB8AC3E}">
        <p14:creationId xmlns="" xmlns:p14="http://schemas.microsoft.com/office/powerpoint/2010/main" val="1319057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435509" cy="664797"/>
          </a:xfrm>
        </p:spPr>
        <p:txBody>
          <a:bodyPr/>
          <a:lstStyle/>
          <a:p>
            <a:r>
              <a:rPr lang="en-US" sz="2400" dirty="0" smtClean="0">
                <a:latin typeface="Bookman Old Style" pitchFamily="18" charset="0"/>
              </a:rPr>
              <a:t>Systemic Reforms in Education Introduced in HP (SAMARTH</a:t>
            </a:r>
            <a:r>
              <a:rPr lang="en-US" sz="2400" dirty="0" smtClean="0">
                <a:latin typeface="Bookman Old Style" pitchFamily="18" charset="0"/>
              </a:rPr>
              <a:t>) IMPACT-1</a:t>
            </a:r>
            <a:endParaRPr lang="en-US" sz="2400" dirty="0">
              <a:solidFill>
                <a:schemeClr val="tx1"/>
              </a:solidFill>
              <a:latin typeface="Bookman Old Style" pitchFamily="18" charset="0"/>
            </a:endParaRPr>
          </a:p>
        </p:txBody>
      </p:sp>
      <p:sp>
        <p:nvSpPr>
          <p:cNvPr id="11" name="Rectangle 10"/>
          <p:cNvSpPr>
            <a:spLocks noChangeArrowheads="1"/>
          </p:cNvSpPr>
          <p:nvPr>
            <p:custDataLst>
              <p:tags r:id="rId1"/>
            </p:custDataLst>
          </p:nvPr>
        </p:nvSpPr>
        <p:spPr bwMode="gray">
          <a:xfrm>
            <a:off x="1619672" y="1268760"/>
            <a:ext cx="7171884" cy="642942"/>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After introducing PRERNA and PRAYAS Learning Outcome enhanced by  15 to 30 % across 1</a:t>
            </a:r>
            <a:r>
              <a:rPr lang="en-US" altLang="de-DE" sz="2000" b="1" baseline="30000" dirty="0" smtClean="0">
                <a:solidFill>
                  <a:schemeClr val="bg1"/>
                </a:solidFill>
                <a:latin typeface="Cambria" panose="02040503050406030204" pitchFamily="18" charset="0"/>
              </a:rPr>
              <a:t>st</a:t>
            </a:r>
            <a:r>
              <a:rPr lang="en-US" altLang="de-DE" sz="2000" b="1" dirty="0" smtClean="0">
                <a:solidFill>
                  <a:schemeClr val="bg1"/>
                </a:solidFill>
                <a:latin typeface="Cambria" panose="02040503050406030204" pitchFamily="18" charset="0"/>
              </a:rPr>
              <a:t> to 8</a:t>
            </a:r>
            <a:r>
              <a:rPr lang="en-US" altLang="de-DE" sz="2000" b="1" baseline="30000" dirty="0" smtClean="0">
                <a:solidFill>
                  <a:schemeClr val="bg1"/>
                </a:solidFill>
                <a:latin typeface="Cambria" panose="02040503050406030204" pitchFamily="18" charset="0"/>
              </a:rPr>
              <a:t>th</a:t>
            </a:r>
            <a:r>
              <a:rPr lang="en-US" altLang="de-DE" sz="2000" b="1" dirty="0" smtClean="0">
                <a:solidFill>
                  <a:schemeClr val="bg1"/>
                </a:solidFill>
                <a:latin typeface="Cambria" panose="02040503050406030204" pitchFamily="18" charset="0"/>
              </a:rPr>
              <a:t> Classes</a:t>
            </a:r>
          </a:p>
        </p:txBody>
      </p:sp>
      <p:sp>
        <p:nvSpPr>
          <p:cNvPr id="12" name="Rectangle 11"/>
          <p:cNvSpPr>
            <a:spLocks noChangeArrowheads="1"/>
          </p:cNvSpPr>
          <p:nvPr>
            <p:custDataLst>
              <p:tags r:id="rId2"/>
            </p:custDataLst>
          </p:nvPr>
        </p:nvSpPr>
        <p:spPr bwMode="gray">
          <a:xfrm>
            <a:off x="1571604" y="2071678"/>
            <a:ext cx="7200800" cy="642942"/>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On time Textbooks delivery to 6.00 </a:t>
            </a:r>
            <a:r>
              <a:rPr lang="en-US" altLang="de-DE" sz="2000" b="1" dirty="0" err="1" smtClean="0">
                <a:solidFill>
                  <a:schemeClr val="bg1"/>
                </a:solidFill>
                <a:latin typeface="Cambria" panose="02040503050406030204" pitchFamily="18" charset="0"/>
              </a:rPr>
              <a:t>lakh</a:t>
            </a:r>
            <a:r>
              <a:rPr lang="en-US" altLang="de-DE" sz="2000" b="1" dirty="0" smtClean="0">
                <a:solidFill>
                  <a:schemeClr val="bg1"/>
                </a:solidFill>
                <a:latin typeface="Cambria" panose="02040503050406030204" pitchFamily="18" charset="0"/>
              </a:rPr>
              <a:t> students (one of the few States to achieve this feat)</a:t>
            </a:r>
          </a:p>
        </p:txBody>
      </p:sp>
      <p:sp>
        <p:nvSpPr>
          <p:cNvPr id="8" name="Rectangle 7"/>
          <p:cNvSpPr>
            <a:spLocks noChangeArrowheads="1"/>
          </p:cNvSpPr>
          <p:nvPr>
            <p:custDataLst>
              <p:tags r:id="rId3"/>
            </p:custDataLst>
          </p:nvPr>
        </p:nvSpPr>
        <p:spPr bwMode="gray">
          <a:xfrm>
            <a:off x="1571604" y="3000372"/>
            <a:ext cx="7200800" cy="714380"/>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The Assessment System Digitized and made available on line (Both Grade and Competencies mapped for the 1</a:t>
            </a:r>
            <a:r>
              <a:rPr lang="en-US" altLang="de-DE" sz="2000" b="1" baseline="30000" dirty="0" smtClean="0">
                <a:solidFill>
                  <a:schemeClr val="bg1"/>
                </a:solidFill>
                <a:latin typeface="Cambria" panose="02040503050406030204" pitchFamily="18" charset="0"/>
              </a:rPr>
              <a:t>st</a:t>
            </a:r>
            <a:r>
              <a:rPr lang="en-US" altLang="de-DE" sz="2000" b="1" dirty="0" smtClean="0">
                <a:solidFill>
                  <a:schemeClr val="bg1"/>
                </a:solidFill>
                <a:latin typeface="Cambria" panose="02040503050406030204" pitchFamily="18" charset="0"/>
              </a:rPr>
              <a:t> time</a:t>
            </a:r>
          </a:p>
        </p:txBody>
      </p:sp>
      <p:sp>
        <p:nvSpPr>
          <p:cNvPr id="16" name="Rectangle 15"/>
          <p:cNvSpPr>
            <a:spLocks noChangeArrowheads="1"/>
          </p:cNvSpPr>
          <p:nvPr>
            <p:custDataLst>
              <p:tags r:id="rId4"/>
            </p:custDataLst>
          </p:nvPr>
        </p:nvSpPr>
        <p:spPr bwMode="gray">
          <a:xfrm>
            <a:off x="1571604" y="3857628"/>
            <a:ext cx="7200800" cy="714380"/>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HP becomes 1</a:t>
            </a:r>
            <a:r>
              <a:rPr lang="en-US" altLang="de-DE" sz="2000" b="1" baseline="30000" dirty="0" smtClean="0">
                <a:solidFill>
                  <a:schemeClr val="bg1"/>
                </a:solidFill>
                <a:latin typeface="Cambria" panose="02040503050406030204" pitchFamily="18" charset="0"/>
              </a:rPr>
              <a:t>st</a:t>
            </a:r>
            <a:r>
              <a:rPr lang="en-US" altLang="de-DE" sz="2000" b="1" dirty="0" smtClean="0">
                <a:solidFill>
                  <a:schemeClr val="bg1"/>
                </a:solidFill>
                <a:latin typeface="Cambria" panose="02040503050406030204" pitchFamily="18" charset="0"/>
              </a:rPr>
              <a:t> State to define learning outcomes and display them class wise and subject wise in classrooms.</a:t>
            </a:r>
          </a:p>
        </p:txBody>
      </p:sp>
      <p:pic>
        <p:nvPicPr>
          <p:cNvPr id="30722" name="Picture 2" descr="Image result for learning outcomes"/>
          <p:cNvPicPr>
            <a:picLocks noChangeAspect="1" noChangeArrowheads="1"/>
          </p:cNvPicPr>
          <p:nvPr/>
        </p:nvPicPr>
        <p:blipFill>
          <a:blip r:embed="rId9" cstate="print">
            <a:duotone>
              <a:schemeClr val="accent2">
                <a:shade val="45000"/>
                <a:satMod val="135000"/>
              </a:schemeClr>
              <a:prstClr val="white"/>
            </a:duotone>
          </a:blip>
          <a:srcRect/>
          <a:stretch>
            <a:fillRect/>
          </a:stretch>
        </p:blipFill>
        <p:spPr bwMode="auto">
          <a:xfrm>
            <a:off x="179512" y="1196753"/>
            <a:ext cx="1125125" cy="792088"/>
          </a:xfrm>
          <a:prstGeom prst="rect">
            <a:avLst/>
          </a:prstGeom>
          <a:noFill/>
        </p:spPr>
      </p:pic>
      <p:pic>
        <p:nvPicPr>
          <p:cNvPr id="30724" name="Picture 4" descr="Image result for time"/>
          <p:cNvPicPr>
            <a:picLocks noChangeAspect="1" noChangeArrowheads="1"/>
          </p:cNvPicPr>
          <p:nvPr/>
        </p:nvPicPr>
        <p:blipFill>
          <a:blip r:embed="rId10" cstate="print">
            <a:duotone>
              <a:schemeClr val="accent2">
                <a:shade val="45000"/>
                <a:satMod val="135000"/>
              </a:schemeClr>
              <a:prstClr val="white"/>
            </a:duotone>
          </a:blip>
          <a:srcRect/>
          <a:stretch>
            <a:fillRect/>
          </a:stretch>
        </p:blipFill>
        <p:spPr bwMode="auto">
          <a:xfrm>
            <a:off x="251520" y="2204864"/>
            <a:ext cx="1008112" cy="1008112"/>
          </a:xfrm>
          <a:prstGeom prst="rect">
            <a:avLst/>
          </a:prstGeom>
          <a:noFill/>
        </p:spPr>
      </p:pic>
      <p:sp>
        <p:nvSpPr>
          <p:cNvPr id="30726" name="AutoShape 6" descr="Image result for data evalu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Image result for data evalu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30" name="Picture 10" descr="Image result for data evaluation"/>
          <p:cNvPicPr>
            <a:picLocks noChangeAspect="1" noChangeArrowheads="1"/>
          </p:cNvPicPr>
          <p:nvPr/>
        </p:nvPicPr>
        <p:blipFill>
          <a:blip r:embed="rId11" cstate="print">
            <a:duotone>
              <a:schemeClr val="accent2">
                <a:shade val="45000"/>
                <a:satMod val="135000"/>
              </a:schemeClr>
              <a:prstClr val="white"/>
            </a:duotone>
            <a:lum contrast="10000"/>
          </a:blip>
          <a:srcRect/>
          <a:stretch>
            <a:fillRect/>
          </a:stretch>
        </p:blipFill>
        <p:spPr bwMode="auto">
          <a:xfrm>
            <a:off x="323528" y="3429000"/>
            <a:ext cx="1008112" cy="1008112"/>
          </a:xfrm>
          <a:prstGeom prst="rect">
            <a:avLst/>
          </a:prstGeom>
          <a:noFill/>
        </p:spPr>
      </p:pic>
      <p:sp>
        <p:nvSpPr>
          <p:cNvPr id="30732" name="AutoShape 12" descr="Image result for 1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34" name="Picture 14" descr="Image result for 1st"/>
          <p:cNvPicPr>
            <a:picLocks noChangeAspect="1" noChangeArrowheads="1"/>
          </p:cNvPicPr>
          <p:nvPr/>
        </p:nvPicPr>
        <p:blipFill>
          <a:blip r:embed="rId12" cstate="print">
            <a:duotone>
              <a:schemeClr val="accent6">
                <a:shade val="45000"/>
                <a:satMod val="135000"/>
              </a:schemeClr>
              <a:prstClr val="white"/>
            </a:duotone>
          </a:blip>
          <a:srcRect/>
          <a:stretch>
            <a:fillRect/>
          </a:stretch>
        </p:blipFill>
        <p:spPr bwMode="auto">
          <a:xfrm>
            <a:off x="251520" y="4581128"/>
            <a:ext cx="1296144" cy="1296144"/>
          </a:xfrm>
          <a:prstGeom prst="rect">
            <a:avLst/>
          </a:prstGeom>
          <a:noFill/>
        </p:spPr>
      </p:pic>
      <p:sp>
        <p:nvSpPr>
          <p:cNvPr id="14" name="Rectangle 13"/>
          <p:cNvSpPr>
            <a:spLocks noChangeArrowheads="1"/>
          </p:cNvSpPr>
          <p:nvPr>
            <p:custDataLst>
              <p:tags r:id="rId5"/>
            </p:custDataLst>
          </p:nvPr>
        </p:nvSpPr>
        <p:spPr bwMode="gray">
          <a:xfrm>
            <a:off x="1571604" y="4714884"/>
            <a:ext cx="7200800" cy="714380"/>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The Decline in enrolment from 5% in 2014-15 has come down to 1.6% in 2017-18.</a:t>
            </a:r>
            <a:endParaRPr lang="en-US" altLang="de-DE" sz="2000" b="1" dirty="0" smtClean="0">
              <a:solidFill>
                <a:schemeClr val="bg1"/>
              </a:solidFill>
              <a:latin typeface="Cambria" panose="02040503050406030204" pitchFamily="18" charset="0"/>
            </a:endParaRPr>
          </a:p>
        </p:txBody>
      </p:sp>
      <p:sp>
        <p:nvSpPr>
          <p:cNvPr id="15" name="Rectangle 14"/>
          <p:cNvSpPr>
            <a:spLocks noChangeArrowheads="1"/>
          </p:cNvSpPr>
          <p:nvPr>
            <p:custDataLst>
              <p:tags r:id="rId6"/>
            </p:custDataLst>
          </p:nvPr>
        </p:nvSpPr>
        <p:spPr bwMode="gray">
          <a:xfrm>
            <a:off x="1571604" y="5500702"/>
            <a:ext cx="7200800" cy="928694"/>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91% teachers in </a:t>
            </a:r>
            <a:r>
              <a:rPr lang="en-US" altLang="de-DE" sz="2000" b="1" dirty="0" err="1" smtClean="0">
                <a:solidFill>
                  <a:schemeClr val="bg1"/>
                </a:solidFill>
                <a:latin typeface="Cambria" panose="02040503050406030204" pitchFamily="18" charset="0"/>
              </a:rPr>
              <a:t>Bijari</a:t>
            </a:r>
            <a:r>
              <a:rPr lang="en-US" altLang="de-DE" sz="2000" b="1" dirty="0" smtClean="0">
                <a:solidFill>
                  <a:schemeClr val="bg1"/>
                </a:solidFill>
                <a:latin typeface="Cambria" panose="02040503050406030204" pitchFamily="18" charset="0"/>
              </a:rPr>
              <a:t> Block </a:t>
            </a:r>
            <a:r>
              <a:rPr lang="en-US" altLang="de-DE" sz="2000" b="1" dirty="0" err="1" smtClean="0">
                <a:solidFill>
                  <a:schemeClr val="bg1"/>
                </a:solidFill>
                <a:latin typeface="Cambria" panose="02040503050406030204" pitchFamily="18" charset="0"/>
              </a:rPr>
              <a:t>Hamirpur</a:t>
            </a:r>
            <a:r>
              <a:rPr lang="en-US" altLang="de-DE" sz="2000" b="1" dirty="0" smtClean="0">
                <a:solidFill>
                  <a:schemeClr val="bg1"/>
                </a:solidFill>
                <a:latin typeface="Cambria" panose="02040503050406030204" pitchFamily="18" charset="0"/>
              </a:rPr>
              <a:t> have enrolled their children in Govt. schools. Feedback from other blocks is also positive.</a:t>
            </a:r>
            <a:endParaRPr lang="en-US" altLang="de-DE" sz="2000" b="1" dirty="0" smtClean="0">
              <a:solidFill>
                <a:schemeClr val="bg1"/>
              </a:solidFill>
              <a:latin typeface="Cambria" panose="02040503050406030204" pitchFamily="18" charset="0"/>
            </a:endParaRPr>
          </a:p>
        </p:txBody>
      </p:sp>
    </p:spTree>
    <p:extLst>
      <p:ext uri="{BB962C8B-B14F-4D97-AF65-F5344CB8AC3E}">
        <p14:creationId xmlns:p14="http://schemas.microsoft.com/office/powerpoint/2010/main" xmlns="" val="1319057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62292" y="1096163"/>
            <a:ext cx="3525976" cy="5074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8" name="Object 17" hidden="1"/>
          <p:cNvGraphicFramePr>
            <a:graphicFrameLocks noChangeAspect="1"/>
          </p:cNvGraphicFramePr>
          <p:nvPr>
            <p:custDataLst>
              <p:tags r:id="rId2"/>
            </p:custDataLst>
            <p:extLst/>
          </p:nvPr>
        </p:nvGraphicFramePr>
        <p:xfrm>
          <a:off x="1594" y="1594"/>
          <a:ext cx="1587" cy="1587"/>
        </p:xfrm>
        <a:graphic>
          <a:graphicData uri="http://schemas.openxmlformats.org/presentationml/2006/ole">
            <p:oleObj spid="_x0000_s54274" name="think-cell Slide" r:id="rId5" imgW="360" imgH="360" progId="">
              <p:embed/>
            </p:oleObj>
          </a:graphicData>
        </a:graphic>
      </p:graphicFrame>
      <p:sp>
        <p:nvSpPr>
          <p:cNvPr id="38" name="Title 1"/>
          <p:cNvSpPr>
            <a:spLocks noGrp="1"/>
          </p:cNvSpPr>
          <p:nvPr>
            <p:ph type="title"/>
          </p:nvPr>
        </p:nvSpPr>
        <p:spPr>
          <a:xfrm>
            <a:off x="162292" y="105537"/>
            <a:ext cx="7974163" cy="609398"/>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IN" dirty="0" smtClean="0">
                <a:solidFill>
                  <a:schemeClr val="accent3">
                    <a:lumMod val="75000"/>
                  </a:schemeClr>
                </a:solidFill>
              </a:rPr>
              <a:t>Need and process: </a:t>
            </a:r>
            <a:r>
              <a:rPr lang="en-IN" dirty="0" smtClean="0">
                <a:solidFill>
                  <a:srgbClr val="002060"/>
                </a:solidFill>
              </a:rPr>
              <a:t>Streamlined and digitized 1 year targets of </a:t>
            </a:r>
            <a:br>
              <a:rPr lang="en-IN" dirty="0" smtClean="0">
                <a:solidFill>
                  <a:srgbClr val="002060"/>
                </a:solidFill>
              </a:rPr>
            </a:br>
            <a:r>
              <a:rPr lang="en-IN" dirty="0" smtClean="0">
                <a:solidFill>
                  <a:srgbClr val="002060"/>
                </a:solidFill>
              </a:rPr>
              <a:t>School Development Plan to allow regular tracking and mentoring </a:t>
            </a:r>
            <a:endParaRPr lang="en-IN" dirty="0">
              <a:solidFill>
                <a:srgbClr val="002060"/>
              </a:solidFill>
            </a:endParaRPr>
          </a:p>
        </p:txBody>
      </p:sp>
      <p:sp>
        <p:nvSpPr>
          <p:cNvPr id="45057" name="Chevron 45056"/>
          <p:cNvSpPr/>
          <p:nvPr/>
        </p:nvSpPr>
        <p:spPr bwMode="auto">
          <a:xfrm>
            <a:off x="2095506" y="1027707"/>
            <a:ext cx="228601" cy="752475"/>
          </a:xfrm>
          <a:prstGeom prst="chevron">
            <a:avLst>
              <a:gd name="adj" fmla="val 50187"/>
            </a:avLst>
          </a:prstGeom>
          <a:solidFill>
            <a:schemeClr val="bg1">
              <a:alpha val="70000"/>
            </a:schemeClr>
          </a:solidFill>
          <a:ln w="19050" cap="flat" cmpd="sng" algn="ctr">
            <a:noFill/>
            <a:prstDash val="solid"/>
            <a:round/>
            <a:headEnd type="none" w="med" len="med"/>
            <a:tailEnd type="none" w="med" len="med"/>
          </a:ln>
          <a:effectLst/>
        </p:spPr>
        <p:txBody>
          <a:bodyPr vert="horz" wrap="square" lIns="71954" tIns="71954" rIns="71954" bIns="71954" numCol="1" rtlCol="0" anchor="ctr" anchorCtr="0" compatLnSpc="1">
            <a:prstTxWarp prst="textNoShape">
              <a:avLst/>
            </a:prstTxWarp>
          </a:bodyPr>
          <a:lstStyle/>
          <a:p>
            <a:pPr defTabSz="913818" fontAlgn="base">
              <a:spcBef>
                <a:spcPct val="0"/>
              </a:spcBef>
              <a:spcAft>
                <a:spcPct val="0"/>
              </a:spcAft>
            </a:pPr>
            <a:endParaRPr lang="en-US" sz="1600" b="1" dirty="0">
              <a:solidFill>
                <a:schemeClr val="bg1"/>
              </a:solidFill>
              <a:latin typeface="Calibri" pitchFamily="34" charset="0"/>
              <a:cs typeface="Calibri" pitchFamily="34" charset="0"/>
            </a:endParaRPr>
          </a:p>
        </p:txBody>
      </p:sp>
      <p:grpSp>
        <p:nvGrpSpPr>
          <p:cNvPr id="3" name="Group 4"/>
          <p:cNvGrpSpPr/>
          <p:nvPr/>
        </p:nvGrpSpPr>
        <p:grpSpPr>
          <a:xfrm>
            <a:off x="1844613" y="1086712"/>
            <a:ext cx="7221395" cy="5237887"/>
            <a:chOff x="1844613" y="2033261"/>
            <a:chExt cx="7221395" cy="4289486"/>
          </a:xfrm>
        </p:grpSpPr>
        <p:grpSp>
          <p:nvGrpSpPr>
            <p:cNvPr id="4" name="Group 3"/>
            <p:cNvGrpSpPr/>
            <p:nvPr/>
          </p:nvGrpSpPr>
          <p:grpSpPr>
            <a:xfrm>
              <a:off x="3735118" y="2033261"/>
              <a:ext cx="5330890" cy="4289486"/>
              <a:chOff x="3617484" y="2033261"/>
              <a:chExt cx="5449769" cy="3439665"/>
            </a:xfrm>
          </p:grpSpPr>
          <p:sp>
            <p:nvSpPr>
              <p:cNvPr id="47" name="Rectangle 46"/>
              <p:cNvSpPr>
                <a:spLocks/>
              </p:cNvSpPr>
              <p:nvPr/>
            </p:nvSpPr>
            <p:spPr bwMode="auto">
              <a:xfrm>
                <a:off x="3617484" y="2033261"/>
                <a:ext cx="5392707" cy="3439665"/>
              </a:xfrm>
              <a:prstGeom prst="rect">
                <a:avLst/>
              </a:prstGeom>
              <a:solidFill>
                <a:schemeClr val="bg1"/>
              </a:solidFill>
              <a:ln w="19050" cap="flat" cmpd="sng" algn="ctr">
                <a:solidFill>
                  <a:schemeClr val="accent2"/>
                </a:solidFill>
                <a:prstDash val="solid"/>
                <a:round/>
                <a:headEnd type="none" w="med" len="med"/>
                <a:tailEnd type="none" w="med" len="med"/>
              </a:ln>
              <a:effectLst/>
            </p:spPr>
            <p:txBody>
              <a:bodyPr vert="horz" wrap="square" lIns="71938" tIns="71938" rIns="71938" bIns="71938" numCol="1" rtlCol="0" anchor="ctr" anchorCtr="0" compatLnSpc="1">
                <a:prstTxWarp prst="textNoShape">
                  <a:avLst/>
                </a:prstTxWarp>
              </a:bodyPr>
              <a:lstStyle/>
              <a:p>
                <a:pPr defTabSz="913626" fontAlgn="base">
                  <a:spcBef>
                    <a:spcPct val="0"/>
                  </a:spcBef>
                  <a:spcAft>
                    <a:spcPct val="0"/>
                  </a:spcAft>
                </a:pPr>
                <a:endParaRPr lang="en-IN" sz="2000" b="1" dirty="0">
                  <a:solidFill>
                    <a:schemeClr val="bg1"/>
                  </a:solidFill>
                  <a:latin typeface="Calibri" pitchFamily="34" charset="0"/>
                  <a:cs typeface="Calibri" pitchFamily="34" charset="0"/>
                </a:endParaRPr>
              </a:p>
            </p:txBody>
          </p:sp>
          <p:sp>
            <p:nvSpPr>
              <p:cNvPr id="53" name="Text Placeholder 2"/>
              <p:cNvSpPr txBox="1">
                <a:spLocks/>
              </p:cNvSpPr>
              <p:nvPr/>
            </p:nvSpPr>
            <p:spPr bwMode="auto">
              <a:xfrm>
                <a:off x="3617484" y="2033261"/>
                <a:ext cx="5392707" cy="406985"/>
              </a:xfrm>
              <a:prstGeom prst="rect">
                <a:avLst/>
              </a:prstGeom>
              <a:gradFill>
                <a:gsLst>
                  <a:gs pos="0">
                    <a:schemeClr val="accent2">
                      <a:lumMod val="90000"/>
                      <a:lumOff val="10000"/>
                    </a:schemeClr>
                  </a:gs>
                  <a:gs pos="100000">
                    <a:schemeClr val="accent2">
                      <a:lumMod val="75000"/>
                    </a:schemeClr>
                  </a:gs>
                </a:gsLst>
                <a:lin ang="5400000" scaled="0"/>
              </a:gradFill>
              <a:ln w="19050" cap="flat" cmpd="sng" algn="ctr">
                <a:noFill/>
                <a:prstDash val="solid"/>
                <a:round/>
                <a:headEnd type="none" w="med" len="med"/>
                <a:tailEnd type="none" w="med" len="med"/>
              </a:ln>
              <a:effectLst/>
            </p:spPr>
            <p:txBody>
              <a:bodyPr vert="horz" wrap="square" lIns="71938" tIns="55026" rIns="36685" bIns="0" numCol="1" rtlCol="0" anchor="ctr" anchorCtr="0" compatLnSpc="1">
                <a:prstTxWarp prst="textNoShape">
                  <a:avLst/>
                </a:prstTxWarp>
              </a:bodyPr>
              <a:lstStyle>
                <a:defPPr>
                  <a:defRPr lang="en-US"/>
                </a:defPPr>
                <a:lvl1pPr defTabSz="932665" fontAlgn="base">
                  <a:lnSpc>
                    <a:spcPct val="80000"/>
                  </a:lnSpc>
                  <a:spcBef>
                    <a:spcPct val="0"/>
                  </a:spcBef>
                  <a:spcAft>
                    <a:spcPct val="0"/>
                  </a:spcAft>
                  <a:defRPr sz="2000" b="1">
                    <a:solidFill>
                      <a:srgbClr val="FFFFFF"/>
                    </a:solidFill>
                    <a:latin typeface="Calibri" pitchFamily="34" charset="0"/>
                    <a:cs typeface="Calibri" pitchFamily="34" charset="0"/>
                  </a:defRPr>
                </a:lvl1pPr>
              </a:lstStyle>
              <a:p>
                <a:r>
                  <a:rPr lang="en-IN" dirty="0"/>
                  <a:t>Progress so far</a:t>
                </a:r>
              </a:p>
            </p:txBody>
          </p:sp>
          <p:sp>
            <p:nvSpPr>
              <p:cNvPr id="54" name="Shape 86"/>
              <p:cNvSpPr/>
              <p:nvPr/>
            </p:nvSpPr>
            <p:spPr>
              <a:xfrm>
                <a:off x="4420960" y="2448578"/>
                <a:ext cx="4556148" cy="506464"/>
              </a:xfrm>
              <a:prstGeom prst="rect">
                <a:avLst/>
              </a:prstGeom>
              <a:gradFill>
                <a:gsLst>
                  <a:gs pos="0">
                    <a:schemeClr val="lt1"/>
                  </a:gs>
                  <a:gs pos="50000">
                    <a:srgbClr val="F6F6F6"/>
                  </a:gs>
                  <a:gs pos="100000">
                    <a:srgbClr val="D8D8D8"/>
                  </a:gs>
                </a:gsLst>
                <a:lin ang="10800000" scaled="0"/>
              </a:gradFill>
              <a:ln>
                <a:noFill/>
              </a:ln>
            </p:spPr>
            <p:txBody>
              <a:bodyPr lIns="92549" tIns="46267" rIns="92549" bIns="46267" anchor="ctr" anchorCtr="0">
                <a:noAutofit/>
              </a:bodyPr>
              <a:lstStyle/>
              <a:p>
                <a:endParaRPr b="1" dirty="0">
                  <a:solidFill>
                    <a:srgbClr val="FFFFFF"/>
                  </a:solidFill>
                  <a:latin typeface="Calibri"/>
                  <a:ea typeface="Calibri"/>
                  <a:cs typeface="Calibri"/>
                  <a:sym typeface="Calibri"/>
                </a:endParaRPr>
              </a:p>
            </p:txBody>
          </p:sp>
          <p:sp>
            <p:nvSpPr>
              <p:cNvPr id="55" name="Shape 86"/>
              <p:cNvSpPr/>
              <p:nvPr/>
            </p:nvSpPr>
            <p:spPr>
              <a:xfrm>
                <a:off x="4420960" y="3021329"/>
                <a:ext cx="4556148" cy="691139"/>
              </a:xfrm>
              <a:prstGeom prst="rect">
                <a:avLst/>
              </a:prstGeom>
              <a:gradFill>
                <a:gsLst>
                  <a:gs pos="0">
                    <a:schemeClr val="lt1"/>
                  </a:gs>
                  <a:gs pos="50000">
                    <a:srgbClr val="F6F6F6"/>
                  </a:gs>
                  <a:gs pos="100000">
                    <a:srgbClr val="D8D8D8"/>
                  </a:gs>
                </a:gsLst>
                <a:lin ang="10800000" scaled="0"/>
              </a:gradFill>
              <a:ln>
                <a:noFill/>
              </a:ln>
            </p:spPr>
            <p:txBody>
              <a:bodyPr lIns="92549" tIns="46267" rIns="92549" bIns="46267" anchor="ctr" anchorCtr="0">
                <a:noAutofit/>
              </a:bodyPr>
              <a:lstStyle/>
              <a:p>
                <a:endParaRPr b="1" dirty="0">
                  <a:solidFill>
                    <a:srgbClr val="FFFFFF"/>
                  </a:solidFill>
                  <a:latin typeface="Calibri"/>
                  <a:ea typeface="Calibri"/>
                  <a:cs typeface="Calibri"/>
                  <a:sym typeface="Calibri"/>
                </a:endParaRPr>
              </a:p>
            </p:txBody>
          </p:sp>
          <p:sp>
            <p:nvSpPr>
              <p:cNvPr id="56" name="Shape 86"/>
              <p:cNvSpPr/>
              <p:nvPr/>
            </p:nvSpPr>
            <p:spPr>
              <a:xfrm>
                <a:off x="4420960" y="3803422"/>
                <a:ext cx="4556148" cy="740101"/>
              </a:xfrm>
              <a:prstGeom prst="rect">
                <a:avLst/>
              </a:prstGeom>
              <a:gradFill>
                <a:gsLst>
                  <a:gs pos="0">
                    <a:schemeClr val="lt1"/>
                  </a:gs>
                  <a:gs pos="50000">
                    <a:srgbClr val="F6F6F6"/>
                  </a:gs>
                  <a:gs pos="100000">
                    <a:srgbClr val="D8D8D8"/>
                  </a:gs>
                </a:gsLst>
                <a:lin ang="10800000" scaled="0"/>
              </a:gradFill>
              <a:ln>
                <a:noFill/>
              </a:ln>
            </p:spPr>
            <p:txBody>
              <a:bodyPr lIns="92549" tIns="46267" rIns="92549" bIns="46267" anchor="ctr" anchorCtr="0">
                <a:noAutofit/>
              </a:bodyPr>
              <a:lstStyle/>
              <a:p>
                <a:endParaRPr b="1" dirty="0">
                  <a:solidFill>
                    <a:srgbClr val="FFFFFF"/>
                  </a:solidFill>
                  <a:latin typeface="Calibri"/>
                  <a:ea typeface="Calibri"/>
                  <a:cs typeface="Calibri"/>
                  <a:sym typeface="Calibri"/>
                </a:endParaRPr>
              </a:p>
            </p:txBody>
          </p:sp>
          <p:sp>
            <p:nvSpPr>
              <p:cNvPr id="57" name="Shape 86"/>
              <p:cNvSpPr/>
              <p:nvPr/>
            </p:nvSpPr>
            <p:spPr>
              <a:xfrm>
                <a:off x="4420960" y="4623167"/>
                <a:ext cx="4556148" cy="691139"/>
              </a:xfrm>
              <a:prstGeom prst="rect">
                <a:avLst/>
              </a:prstGeom>
              <a:gradFill>
                <a:gsLst>
                  <a:gs pos="0">
                    <a:schemeClr val="lt1"/>
                  </a:gs>
                  <a:gs pos="50000">
                    <a:srgbClr val="F6F6F6"/>
                  </a:gs>
                  <a:gs pos="100000">
                    <a:srgbClr val="D8D8D8"/>
                  </a:gs>
                </a:gsLst>
                <a:lin ang="10800000" scaled="0"/>
              </a:gradFill>
              <a:ln>
                <a:noFill/>
              </a:ln>
            </p:spPr>
            <p:txBody>
              <a:bodyPr lIns="92549" tIns="46267" rIns="92549" bIns="46267" anchor="ctr" anchorCtr="0">
                <a:noAutofit/>
              </a:bodyPr>
              <a:lstStyle/>
              <a:p>
                <a:endParaRPr b="1" dirty="0">
                  <a:solidFill>
                    <a:srgbClr val="FFFFFF"/>
                  </a:solidFill>
                  <a:latin typeface="Calibri"/>
                  <a:ea typeface="Calibri"/>
                  <a:cs typeface="Calibri"/>
                  <a:sym typeface="Calibri"/>
                </a:endParaRPr>
              </a:p>
            </p:txBody>
          </p:sp>
          <p:cxnSp>
            <p:nvCxnSpPr>
              <p:cNvPr id="58" name="Straight Connector 57"/>
              <p:cNvCxnSpPr/>
              <p:nvPr/>
            </p:nvCxnSpPr>
            <p:spPr bwMode="auto">
              <a:xfrm flipH="1">
                <a:off x="4409623" y="2971271"/>
                <a:ext cx="4459931" cy="0"/>
              </a:xfrm>
              <a:prstGeom prst="line">
                <a:avLst/>
              </a:prstGeom>
              <a:noFill/>
              <a:ln w="9525" cap="flat" cmpd="sng">
                <a:solidFill>
                  <a:srgbClr val="7F7F7F"/>
                </a:solidFill>
                <a:prstDash val="solid"/>
                <a:miter/>
                <a:headEnd type="oval" w="med" len="med"/>
                <a:tailEnd type="none" w="med" len="med"/>
              </a:ln>
            </p:spPr>
          </p:cxnSp>
          <p:cxnSp>
            <p:nvCxnSpPr>
              <p:cNvPr id="63" name="Straight Connector 62"/>
              <p:cNvCxnSpPr/>
              <p:nvPr/>
            </p:nvCxnSpPr>
            <p:spPr bwMode="auto">
              <a:xfrm flipH="1">
                <a:off x="4420957" y="3772190"/>
                <a:ext cx="4459931" cy="0"/>
              </a:xfrm>
              <a:prstGeom prst="line">
                <a:avLst/>
              </a:prstGeom>
              <a:noFill/>
              <a:ln w="9525" cap="flat" cmpd="sng">
                <a:solidFill>
                  <a:srgbClr val="7F7F7F"/>
                </a:solidFill>
                <a:prstDash val="solid"/>
                <a:miter/>
                <a:headEnd type="oval" w="med" len="med"/>
                <a:tailEnd type="none" w="med" len="med"/>
              </a:ln>
            </p:spPr>
          </p:cxnSp>
          <p:cxnSp>
            <p:nvCxnSpPr>
              <p:cNvPr id="64" name="Straight Connector 63"/>
              <p:cNvCxnSpPr/>
              <p:nvPr/>
            </p:nvCxnSpPr>
            <p:spPr bwMode="auto">
              <a:xfrm flipH="1">
                <a:off x="4420957" y="4573109"/>
                <a:ext cx="4459931" cy="0"/>
              </a:xfrm>
              <a:prstGeom prst="line">
                <a:avLst/>
              </a:prstGeom>
              <a:noFill/>
              <a:ln w="9525" cap="flat" cmpd="sng">
                <a:solidFill>
                  <a:srgbClr val="7F7F7F"/>
                </a:solidFill>
                <a:prstDash val="solid"/>
                <a:miter/>
                <a:headEnd type="oval" w="med" len="med"/>
                <a:tailEnd type="none" w="med" len="med"/>
              </a:ln>
            </p:spPr>
          </p:cxnSp>
          <p:sp>
            <p:nvSpPr>
              <p:cNvPr id="65" name="Text Placeholder 2"/>
              <p:cNvSpPr txBox="1">
                <a:spLocks/>
              </p:cNvSpPr>
              <p:nvPr/>
            </p:nvSpPr>
            <p:spPr bwMode="auto">
              <a:xfrm>
                <a:off x="4577788" y="2539567"/>
                <a:ext cx="4242491" cy="36380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spcBef>
                    <a:spcPts val="600"/>
                  </a:spcBef>
                </a:pPr>
                <a:r>
                  <a:rPr lang="en-IN" sz="1800" dirty="0" smtClean="0">
                    <a:solidFill>
                      <a:srgbClr val="002060"/>
                    </a:solidFill>
                    <a:hlinkClick r:id="rId6"/>
                  </a:rPr>
                  <a:t>Simple 3 page </a:t>
                </a:r>
                <a:r>
                  <a:rPr lang="en-IN" sz="1800" dirty="0" smtClean="0"/>
                  <a:t>form that allows self-assessment &amp; 1 year target selection</a:t>
                </a:r>
                <a:endParaRPr lang="en-IN" sz="1800" dirty="0"/>
              </a:p>
            </p:txBody>
          </p:sp>
          <p:sp>
            <p:nvSpPr>
              <p:cNvPr id="66" name="Text Placeholder 2"/>
              <p:cNvSpPr txBox="1">
                <a:spLocks/>
              </p:cNvSpPr>
              <p:nvPr/>
            </p:nvSpPr>
            <p:spPr bwMode="auto">
              <a:xfrm>
                <a:off x="4543695" y="3045996"/>
                <a:ext cx="4523558" cy="54570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spcBef>
                    <a:spcPts val="600"/>
                  </a:spcBef>
                </a:pPr>
                <a:r>
                  <a:rPr lang="en-IN" sz="1800" dirty="0" smtClean="0"/>
                  <a:t>Pre-filled and flexible targets across learning level improvement, increasing community participation, infrastructure enhancement etc.</a:t>
                </a:r>
                <a:endParaRPr lang="en-IN" sz="1800" dirty="0"/>
              </a:p>
            </p:txBody>
          </p:sp>
          <p:sp>
            <p:nvSpPr>
              <p:cNvPr id="68" name="Text Placeholder 2"/>
              <p:cNvSpPr txBox="1">
                <a:spLocks/>
              </p:cNvSpPr>
              <p:nvPr/>
            </p:nvSpPr>
            <p:spPr bwMode="auto">
              <a:xfrm>
                <a:off x="4527701" y="3815657"/>
                <a:ext cx="4302674" cy="72786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spcBef>
                    <a:spcPts val="600"/>
                  </a:spcBef>
                </a:pPr>
                <a:r>
                  <a:rPr lang="en-IN" sz="1800" dirty="0" smtClean="0"/>
                  <a:t>PDF of SDP automatically emailed to all block officials &amp; integrated with OMR based Review &amp; Monitoring forms for targeted inspections </a:t>
                </a:r>
                <a:endParaRPr lang="en-IN" sz="1800" dirty="0"/>
              </a:p>
            </p:txBody>
          </p:sp>
          <p:cxnSp>
            <p:nvCxnSpPr>
              <p:cNvPr id="75" name="Straight Connector 74"/>
              <p:cNvCxnSpPr/>
              <p:nvPr/>
            </p:nvCxnSpPr>
            <p:spPr bwMode="auto">
              <a:xfrm flipH="1">
                <a:off x="4420957" y="5371575"/>
                <a:ext cx="4459931" cy="0"/>
              </a:xfrm>
              <a:prstGeom prst="line">
                <a:avLst/>
              </a:prstGeom>
              <a:noFill/>
              <a:ln w="9525" cap="flat" cmpd="sng">
                <a:solidFill>
                  <a:srgbClr val="7F7F7F"/>
                </a:solidFill>
                <a:prstDash val="solid"/>
                <a:miter/>
                <a:headEnd type="oval" w="med" len="med"/>
                <a:tailEnd type="none" w="med" len="med"/>
              </a:ln>
            </p:spPr>
          </p:cxnSp>
          <p:sp>
            <p:nvSpPr>
              <p:cNvPr id="76" name="Text Placeholder 2"/>
              <p:cNvSpPr txBox="1">
                <a:spLocks/>
              </p:cNvSpPr>
              <p:nvPr/>
            </p:nvSpPr>
            <p:spPr bwMode="auto">
              <a:xfrm>
                <a:off x="4543696" y="4668538"/>
                <a:ext cx="4132759" cy="54590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spcBef>
                    <a:spcPts val="600"/>
                  </a:spcBef>
                </a:pPr>
                <a:r>
                  <a:rPr lang="en-IN" sz="1800" dirty="0" smtClean="0"/>
                  <a:t>Automatic SMS and email reminders to school leaders as deadline for target approaches</a:t>
                </a:r>
                <a:endParaRPr lang="en-IN" sz="1800" dirty="0"/>
              </a:p>
            </p:txBody>
          </p:sp>
          <p:sp>
            <p:nvSpPr>
              <p:cNvPr id="59" name="Pentagon 58"/>
              <p:cNvSpPr/>
              <p:nvPr/>
            </p:nvSpPr>
            <p:spPr bwMode="auto">
              <a:xfrm rot="5400000">
                <a:off x="3723274" y="2371914"/>
                <a:ext cx="650747" cy="748198"/>
              </a:xfrm>
              <a:prstGeom prst="homePlate">
                <a:avLst>
                  <a:gd name="adj" fmla="val 13520"/>
                </a:avLst>
              </a:prstGeom>
              <a:gradFill flip="none" rotWithShape="1">
                <a:gsLst>
                  <a:gs pos="0">
                    <a:schemeClr val="accent2"/>
                  </a:gs>
                  <a:gs pos="100000">
                    <a:schemeClr val="accent2">
                      <a:lumMod val="93000"/>
                    </a:schemeClr>
                  </a:gs>
                </a:gsLst>
                <a:lin ang="2700000" scaled="1"/>
                <a:tileRect/>
              </a:gradFill>
              <a:ln w="19050" cap="flat" cmpd="sng" algn="ctr">
                <a:solidFill>
                  <a:schemeClr val="bg1"/>
                </a:solidFill>
                <a:prstDash val="solid"/>
                <a:round/>
                <a:headEnd type="none" w="med" len="med"/>
                <a:tailEnd type="none" w="med" len="med"/>
              </a:ln>
              <a:effectLst/>
            </p:spPr>
            <p:txBody>
              <a:bodyPr vert="horz" wrap="square" lIns="71938" tIns="71938" rIns="71938" bIns="71938" numCol="1" rtlCol="0" anchor="ctr" anchorCtr="0" compatLnSpc="1">
                <a:prstTxWarp prst="textNoShape">
                  <a:avLst/>
                </a:prstTxWarp>
              </a:bodyPr>
              <a:lstStyle/>
              <a:p>
                <a:pPr defTabSz="913626"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60" name="Chevron 59"/>
              <p:cNvSpPr/>
              <p:nvPr/>
            </p:nvSpPr>
            <p:spPr bwMode="auto">
              <a:xfrm rot="5400000">
                <a:off x="3645434" y="3050442"/>
                <a:ext cx="806424" cy="748198"/>
              </a:xfrm>
              <a:prstGeom prst="chevron">
                <a:avLst>
                  <a:gd name="adj" fmla="val 13130"/>
                </a:avLst>
              </a:prstGeom>
              <a:gradFill flip="none" rotWithShape="1">
                <a:gsLst>
                  <a:gs pos="0">
                    <a:schemeClr val="accent2"/>
                  </a:gs>
                  <a:gs pos="100000">
                    <a:schemeClr val="accent2">
                      <a:lumMod val="93000"/>
                    </a:schemeClr>
                  </a:gs>
                </a:gsLst>
                <a:lin ang="2700000" scaled="1"/>
                <a:tileRect/>
              </a:gradFill>
              <a:ln w="19050" cap="flat" cmpd="sng" algn="ctr">
                <a:solidFill>
                  <a:schemeClr val="bg1"/>
                </a:solidFill>
                <a:prstDash val="solid"/>
                <a:round/>
                <a:headEnd type="none" w="med" len="med"/>
                <a:tailEnd type="none" w="med" len="med"/>
              </a:ln>
              <a:effectLst/>
            </p:spPr>
            <p:txBody>
              <a:bodyPr vert="horz" wrap="square" lIns="71938" tIns="71938" rIns="71938" bIns="71938" numCol="1" rtlCol="0" anchor="ctr" anchorCtr="0" compatLnSpc="1">
                <a:prstTxWarp prst="textNoShape">
                  <a:avLst/>
                </a:prstTxWarp>
              </a:bodyPr>
              <a:lstStyle/>
              <a:p>
                <a:pPr defTabSz="913626"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61" name="Chevron 60"/>
              <p:cNvSpPr/>
              <p:nvPr/>
            </p:nvSpPr>
            <p:spPr bwMode="auto">
              <a:xfrm rot="5400000">
                <a:off x="3610752" y="3835985"/>
                <a:ext cx="875786" cy="748198"/>
              </a:xfrm>
              <a:prstGeom prst="chevron">
                <a:avLst>
                  <a:gd name="adj" fmla="val 13130"/>
                </a:avLst>
              </a:prstGeom>
              <a:gradFill flip="none" rotWithShape="1">
                <a:gsLst>
                  <a:gs pos="0">
                    <a:schemeClr val="accent2"/>
                  </a:gs>
                  <a:gs pos="100000">
                    <a:schemeClr val="accent2">
                      <a:lumMod val="93000"/>
                    </a:schemeClr>
                  </a:gs>
                </a:gsLst>
                <a:lin ang="2700000" scaled="1"/>
                <a:tileRect/>
              </a:gradFill>
              <a:ln w="19050" cap="flat" cmpd="sng" algn="ctr">
                <a:solidFill>
                  <a:schemeClr val="bg1"/>
                </a:solidFill>
                <a:prstDash val="solid"/>
                <a:round/>
                <a:headEnd type="none" w="med" len="med"/>
                <a:tailEnd type="none" w="med" len="med"/>
              </a:ln>
              <a:effectLst/>
            </p:spPr>
            <p:txBody>
              <a:bodyPr vert="horz" wrap="square" lIns="71938" tIns="71938" rIns="71938" bIns="71938" numCol="1" rtlCol="0" anchor="ctr" anchorCtr="0" compatLnSpc="1">
                <a:prstTxWarp prst="textNoShape">
                  <a:avLst/>
                </a:prstTxWarp>
              </a:bodyPr>
              <a:lstStyle/>
              <a:p>
                <a:pPr defTabSz="913626"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62" name="Chevron 61"/>
              <p:cNvSpPr/>
              <p:nvPr/>
            </p:nvSpPr>
            <p:spPr bwMode="auto">
              <a:xfrm rot="5400000">
                <a:off x="3645434" y="4602223"/>
                <a:ext cx="806424" cy="748198"/>
              </a:xfrm>
              <a:prstGeom prst="chevron">
                <a:avLst>
                  <a:gd name="adj" fmla="val 13130"/>
                </a:avLst>
              </a:prstGeom>
              <a:gradFill flip="none" rotWithShape="1">
                <a:gsLst>
                  <a:gs pos="0">
                    <a:schemeClr val="accent2"/>
                  </a:gs>
                  <a:gs pos="100000">
                    <a:schemeClr val="accent2">
                      <a:lumMod val="93000"/>
                    </a:schemeClr>
                  </a:gs>
                </a:gsLst>
                <a:lin ang="2700000" scaled="1"/>
                <a:tileRect/>
              </a:gradFill>
              <a:ln w="19050" cap="flat" cmpd="sng" algn="ctr">
                <a:solidFill>
                  <a:schemeClr val="bg1"/>
                </a:solidFill>
                <a:prstDash val="solid"/>
                <a:round/>
                <a:headEnd type="none" w="med" len="med"/>
                <a:tailEnd type="none" w="med" len="med"/>
              </a:ln>
              <a:effectLst/>
            </p:spPr>
            <p:txBody>
              <a:bodyPr vert="horz" wrap="square" lIns="71938" tIns="71938" rIns="71938" bIns="71938" numCol="1" rtlCol="0" anchor="ctr" anchorCtr="0" compatLnSpc="1">
                <a:prstTxWarp prst="textNoShape">
                  <a:avLst/>
                </a:prstTxWarp>
              </a:bodyPr>
              <a:lstStyle/>
              <a:p>
                <a:pPr defTabSz="913626" fontAlgn="base">
                  <a:spcBef>
                    <a:spcPct val="0"/>
                  </a:spcBef>
                  <a:spcAft>
                    <a:spcPct val="0"/>
                  </a:spcAft>
                </a:pPr>
                <a:endParaRPr lang="en-IN" sz="1600" b="1" dirty="0">
                  <a:solidFill>
                    <a:schemeClr val="bg1"/>
                  </a:solidFill>
                  <a:latin typeface="Calibri" pitchFamily="34" charset="0"/>
                  <a:cs typeface="Calibri" pitchFamily="34" charset="0"/>
                </a:endParaRPr>
              </a:p>
            </p:txBody>
          </p:sp>
          <p:sp>
            <p:nvSpPr>
              <p:cNvPr id="69" name="Text Placeholder 2"/>
              <p:cNvSpPr txBox="1">
                <a:spLocks/>
              </p:cNvSpPr>
              <p:nvPr/>
            </p:nvSpPr>
            <p:spPr bwMode="auto">
              <a:xfrm>
                <a:off x="3921298" y="2523787"/>
                <a:ext cx="254709" cy="54954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ctr">
                  <a:spcBef>
                    <a:spcPts val="600"/>
                  </a:spcBef>
                </a:pPr>
                <a:r>
                  <a:rPr lang="en-IN" sz="3600" dirty="0">
                    <a:solidFill>
                      <a:schemeClr val="bg1"/>
                    </a:solidFill>
                    <a:latin typeface="+mj-lt"/>
                    <a:cs typeface="Times New Roman" panose="02020603050405020304" pitchFamily="18" charset="0"/>
                  </a:rPr>
                  <a:t>1</a:t>
                </a:r>
              </a:p>
            </p:txBody>
          </p:sp>
          <p:sp>
            <p:nvSpPr>
              <p:cNvPr id="70" name="Text Placeholder 2"/>
              <p:cNvSpPr txBox="1">
                <a:spLocks/>
              </p:cNvSpPr>
              <p:nvPr/>
            </p:nvSpPr>
            <p:spPr bwMode="auto">
              <a:xfrm>
                <a:off x="3921291" y="3170358"/>
                <a:ext cx="254709" cy="54954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ctr">
                  <a:spcBef>
                    <a:spcPts val="600"/>
                  </a:spcBef>
                </a:pPr>
                <a:r>
                  <a:rPr lang="en-IN" sz="3600" dirty="0">
                    <a:solidFill>
                      <a:schemeClr val="bg1"/>
                    </a:solidFill>
                    <a:latin typeface="+mj-lt"/>
                    <a:cs typeface="Times New Roman" panose="02020603050405020304" pitchFamily="18" charset="0"/>
                  </a:rPr>
                  <a:t>2</a:t>
                </a:r>
              </a:p>
            </p:txBody>
          </p:sp>
          <p:sp>
            <p:nvSpPr>
              <p:cNvPr id="71" name="Text Placeholder 2"/>
              <p:cNvSpPr txBox="1">
                <a:spLocks/>
              </p:cNvSpPr>
              <p:nvPr/>
            </p:nvSpPr>
            <p:spPr bwMode="auto">
              <a:xfrm>
                <a:off x="3921298" y="3878895"/>
                <a:ext cx="254709" cy="54954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ctr">
                  <a:spcBef>
                    <a:spcPts val="600"/>
                  </a:spcBef>
                </a:pPr>
                <a:r>
                  <a:rPr lang="en-IN" sz="3600" dirty="0">
                    <a:solidFill>
                      <a:schemeClr val="bg1"/>
                    </a:solidFill>
                    <a:latin typeface="+mj-lt"/>
                    <a:cs typeface="Times New Roman" panose="02020603050405020304" pitchFamily="18" charset="0"/>
                  </a:rPr>
                  <a:t>3</a:t>
                </a:r>
              </a:p>
            </p:txBody>
          </p:sp>
          <p:sp>
            <p:nvSpPr>
              <p:cNvPr id="72" name="Text Placeholder 2"/>
              <p:cNvSpPr txBox="1">
                <a:spLocks/>
              </p:cNvSpPr>
              <p:nvPr/>
            </p:nvSpPr>
            <p:spPr bwMode="auto">
              <a:xfrm>
                <a:off x="3921298" y="4740748"/>
                <a:ext cx="254709" cy="54954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lvl1pPr marL="0" indent="0" algn="l" defTabSz="913235" rtl="0" eaLnBrk="0" fontAlgn="base" hangingPunct="0">
                  <a:spcBef>
                    <a:spcPct val="0"/>
                  </a:spcBef>
                  <a:spcAft>
                    <a:spcPct val="0"/>
                  </a:spcAft>
                  <a:buClr>
                    <a:schemeClr val="tx2"/>
                  </a:buClr>
                  <a:defRPr sz="1600">
                    <a:solidFill>
                      <a:schemeClr val="tx1"/>
                    </a:solidFill>
                    <a:latin typeface="Calibri" pitchFamily="34" charset="0"/>
                    <a:ea typeface="+mn-ea"/>
                    <a:cs typeface="Calibri" pitchFamily="34" charset="0"/>
                  </a:defRPr>
                </a:lvl1pPr>
                <a:lvl2pPr marL="197544" indent="-195925" algn="l" defTabSz="913235" rtl="0" eaLnBrk="0" fontAlgn="base" hangingPunct="0">
                  <a:spcBef>
                    <a:spcPct val="0"/>
                  </a:spcBef>
                  <a:spcAft>
                    <a:spcPct val="0"/>
                  </a:spcAft>
                  <a:buClr>
                    <a:schemeClr val="tx2"/>
                  </a:buClr>
                  <a:buSzPct val="125000"/>
                  <a:buFont typeface="Arial" charset="0"/>
                  <a:buChar char="▪"/>
                  <a:defRPr sz="1600">
                    <a:solidFill>
                      <a:schemeClr val="tx1"/>
                    </a:solidFill>
                    <a:latin typeface="Calibri" pitchFamily="34" charset="0"/>
                    <a:cs typeface="Calibri" pitchFamily="34" charset="0"/>
                  </a:defRPr>
                </a:lvl2pPr>
                <a:lvl3pPr marL="466331" indent="-267170"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3pPr>
                <a:lvl4pPr marL="626636" indent="-158683" algn="l" defTabSz="913235" rtl="0" eaLnBrk="0" fontAlgn="base" hangingPunct="0">
                  <a:spcBef>
                    <a:spcPct val="0"/>
                  </a:spcBef>
                  <a:spcAft>
                    <a:spcPct val="0"/>
                  </a:spcAft>
                  <a:buClr>
                    <a:schemeClr val="tx2"/>
                  </a:buClr>
                  <a:buSzPct val="120000"/>
                  <a:buFont typeface="Arial" charset="0"/>
                  <a:buChar char="▫"/>
                  <a:defRPr sz="1600">
                    <a:solidFill>
                      <a:schemeClr val="tx1"/>
                    </a:solidFill>
                    <a:latin typeface="Calibri" pitchFamily="34" charset="0"/>
                    <a:cs typeface="Calibri" pitchFamily="34" charset="0"/>
                  </a:defRPr>
                </a:lvl4pPr>
                <a:lvl5pPr marL="761030" indent="-132776" algn="l" defTabSz="913235" rtl="0" eaLnBrk="0" fontAlgn="base" hangingPunct="0">
                  <a:spcBef>
                    <a:spcPct val="0"/>
                  </a:spcBef>
                  <a:spcAft>
                    <a:spcPct val="0"/>
                  </a:spcAft>
                  <a:buClr>
                    <a:schemeClr val="tx2"/>
                  </a:buClr>
                  <a:buSzPct val="89000"/>
                  <a:buFont typeface="Arial" charset="0"/>
                  <a:buChar char="-"/>
                  <a:defRPr sz="1600">
                    <a:solidFill>
                      <a:schemeClr val="tx1"/>
                    </a:solidFill>
                    <a:latin typeface="Calibri" pitchFamily="34" charset="0"/>
                    <a:cs typeface="Calibri" pitchFamily="34" charset="0"/>
                  </a:defRPr>
                </a:lvl5pPr>
                <a:lvl6pPr marL="1227362"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ctr">
                  <a:spcBef>
                    <a:spcPts val="600"/>
                  </a:spcBef>
                </a:pPr>
                <a:r>
                  <a:rPr lang="en-IN" sz="3600" dirty="0">
                    <a:solidFill>
                      <a:schemeClr val="bg1"/>
                    </a:solidFill>
                    <a:latin typeface="+mj-lt"/>
                    <a:cs typeface="Times New Roman" panose="02020603050405020304" pitchFamily="18" charset="0"/>
                  </a:rPr>
                  <a:t>4</a:t>
                </a:r>
              </a:p>
            </p:txBody>
          </p:sp>
        </p:grpSp>
        <p:sp>
          <p:nvSpPr>
            <p:cNvPr id="83" name="Oval 82"/>
            <p:cNvSpPr/>
            <p:nvPr/>
          </p:nvSpPr>
          <p:spPr bwMode="auto">
            <a:xfrm>
              <a:off x="1844613" y="4654830"/>
              <a:ext cx="1667915" cy="1667917"/>
            </a:xfrm>
            <a:prstGeom prst="ellipse">
              <a:avLst/>
            </a:prstGeom>
            <a:gradFill>
              <a:gsLst>
                <a:gs pos="0">
                  <a:srgbClr val="88CE0C"/>
                </a:gs>
                <a:gs pos="100000">
                  <a:srgbClr val="6DBF05"/>
                </a:gs>
              </a:gsLst>
              <a:lin ang="5400000" scaled="0"/>
            </a:gradFill>
            <a:ln w="381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none" lIns="35976" tIns="17988" rIns="17988" bIns="17988" numCol="1" spcCol="0" rtlCol="0" fromWordArt="0" anchor="ctr" anchorCtr="0" forceAA="0" compatLnSpc="1">
              <a:prstTxWarp prst="textNoShape">
                <a:avLst/>
              </a:prstTxWarp>
              <a:noAutofit/>
            </a:bodyPr>
            <a:lstStyle/>
            <a:p>
              <a:pPr algn="ctr"/>
              <a:r>
                <a:rPr lang="en-IN" sz="2000" b="1" dirty="0" smtClean="0">
                  <a:solidFill>
                    <a:schemeClr val="bg1"/>
                  </a:solidFill>
                  <a:effectLst>
                    <a:outerShdw blurRad="50800" dist="38100" dir="2700000" algn="tl" rotWithShape="0">
                      <a:prstClr val="black">
                        <a:alpha val="40000"/>
                      </a:prstClr>
                    </a:outerShdw>
                  </a:effectLst>
                  <a:latin typeface="Calibri" panose="020F0502020204030204" pitchFamily="34" charset="0"/>
                </a:rPr>
                <a:t>Digitization at </a:t>
              </a:r>
              <a:br>
                <a:rPr lang="en-IN" sz="2000" b="1" dirty="0" smtClean="0">
                  <a:solidFill>
                    <a:schemeClr val="bg1"/>
                  </a:solidFill>
                  <a:effectLst>
                    <a:outerShdw blurRad="50800" dist="38100" dir="2700000" algn="tl" rotWithShape="0">
                      <a:prstClr val="black">
                        <a:alpha val="40000"/>
                      </a:prstClr>
                    </a:outerShdw>
                  </a:effectLst>
                  <a:latin typeface="Calibri" panose="020F0502020204030204" pitchFamily="34" charset="0"/>
                </a:rPr>
              </a:br>
              <a:r>
                <a:rPr lang="en-IN" sz="2000" b="1" dirty="0" smtClean="0">
                  <a:solidFill>
                    <a:schemeClr val="bg1"/>
                  </a:solidFill>
                  <a:effectLst>
                    <a:outerShdw blurRad="50800" dist="38100" dir="2700000" algn="tl" rotWithShape="0">
                      <a:prstClr val="black">
                        <a:alpha val="40000"/>
                      </a:prstClr>
                    </a:outerShdw>
                  </a:effectLst>
                  <a:latin typeface="Calibri" panose="020F0502020204030204" pitchFamily="34" charset="0"/>
                </a:rPr>
                <a:t>school or </a:t>
              </a:r>
              <a:br>
                <a:rPr lang="en-IN" sz="2000" b="1" dirty="0" smtClean="0">
                  <a:solidFill>
                    <a:schemeClr val="bg1"/>
                  </a:solidFill>
                  <a:effectLst>
                    <a:outerShdw blurRad="50800" dist="38100" dir="2700000" algn="tl" rotWithShape="0">
                      <a:prstClr val="black">
                        <a:alpha val="40000"/>
                      </a:prstClr>
                    </a:outerShdw>
                  </a:effectLst>
                  <a:latin typeface="Calibri" panose="020F0502020204030204" pitchFamily="34" charset="0"/>
                </a:rPr>
              </a:br>
              <a:r>
                <a:rPr lang="en-IN" sz="2000" b="1" dirty="0" smtClean="0">
                  <a:solidFill>
                    <a:schemeClr val="bg1"/>
                  </a:solidFill>
                  <a:effectLst>
                    <a:outerShdw blurRad="50800" dist="38100" dir="2700000" algn="tl" rotWithShape="0">
                      <a:prstClr val="black">
                        <a:alpha val="40000"/>
                      </a:prstClr>
                    </a:outerShdw>
                  </a:effectLst>
                  <a:latin typeface="Calibri" panose="020F0502020204030204" pitchFamily="34" charset="0"/>
                </a:rPr>
                <a:t>block level</a:t>
              </a:r>
              <a:endParaRPr lang="en-IN" sz="2000" b="1" dirty="0">
                <a:solidFill>
                  <a:schemeClr val="bg1"/>
                </a:solidFill>
                <a:effectLst>
                  <a:outerShdw blurRad="50800" dist="38100" dir="2700000" algn="tl" rotWithShape="0">
                    <a:prstClr val="black">
                      <a:alpha val="40000"/>
                    </a:prstClr>
                  </a:outerShdw>
                </a:effectLst>
                <a:latin typeface="Calibri" pitchFamily="34" charset="0"/>
                <a:cs typeface="Calibri" pitchFamily="34" charset="0"/>
              </a:endParaRPr>
            </a:p>
          </p:txBody>
        </p:sp>
      </p:grpSp>
    </p:spTree>
    <p:extLst>
      <p:ext uri="{BB962C8B-B14F-4D97-AF65-F5344CB8AC3E}">
        <p14:creationId xmlns="" xmlns:p14="http://schemas.microsoft.com/office/powerpoint/2010/main" val="20784099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8" y="85897"/>
            <a:ext cx="8117263" cy="664797"/>
          </a:xfrm>
        </p:spPr>
        <p:txBody>
          <a:bodyPr/>
          <a:lstStyle/>
          <a:p>
            <a:r>
              <a:rPr lang="en-US" sz="2400" dirty="0" smtClean="0">
                <a:latin typeface="Bookman Old Style" pitchFamily="18" charset="0"/>
              </a:rPr>
              <a:t>INNOVATIVE PRACTICES TO IMPROVE MANAGEMENT OF SCHOOLS</a:t>
            </a:r>
            <a:endParaRPr lang="en-US" sz="2400" dirty="0">
              <a:solidFill>
                <a:schemeClr val="tx1"/>
              </a:solidFill>
              <a:latin typeface="Bookman Old Style" pitchFamily="18" charset="0"/>
            </a:endParaRPr>
          </a:p>
        </p:txBody>
      </p:sp>
      <p:pic>
        <p:nvPicPr>
          <p:cNvPr id="6" name="Picture 485" descr="D:\Users\Vineet Thakur\Desktop\Gaurav\04 Powerpoint\content.PNG"/>
          <p:cNvPicPr>
            <a:picLocks noChangeAspect="1" noChangeArrowheads="1"/>
          </p:cNvPicPr>
          <p:nvPr>
            <p:custDataLst>
              <p:tags r:id="rId1"/>
            </p:custDataLst>
          </p:nvPr>
        </p:nvPicPr>
        <p:blipFill>
          <a:blip r:embed="rId12" cstate="email">
            <a:extLst>
              <a:ext uri="{28A0092B-C50C-407E-A947-70E740481C1C}">
                <a14:useLocalDpi xmlns="" xmlns:a14="http://schemas.microsoft.com/office/drawing/2010/main"/>
              </a:ext>
            </a:extLst>
          </a:blip>
          <a:srcRect/>
          <a:stretch>
            <a:fillRect/>
          </a:stretch>
        </p:blipFill>
        <p:spPr bwMode="auto">
          <a:xfrm>
            <a:off x="41518" y="1012148"/>
            <a:ext cx="1863482" cy="5052365"/>
          </a:xfrm>
          <a:prstGeom prst="rect">
            <a:avLst/>
          </a:prstGeom>
          <a:noFill/>
          <a:ln w="9525">
            <a:noFill/>
            <a:miter lim="800000"/>
            <a:headEnd/>
            <a:tailEnd/>
          </a:ln>
        </p:spPr>
      </p:pic>
      <p:sp>
        <p:nvSpPr>
          <p:cNvPr id="12" name="Rectangle 11"/>
          <p:cNvSpPr>
            <a:spLocks noChangeArrowheads="1"/>
          </p:cNvSpPr>
          <p:nvPr>
            <p:custDataLst>
              <p:tags r:id="rId2"/>
            </p:custDataLst>
          </p:nvPr>
        </p:nvSpPr>
        <p:spPr bwMode="gray">
          <a:xfrm>
            <a:off x="1928794" y="928670"/>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ASSESSMENT RESULT </a:t>
            </a:r>
            <a:r>
              <a:rPr lang="en-US" altLang="de-DE" sz="2000" b="1" dirty="0" smtClean="0">
                <a:solidFill>
                  <a:schemeClr val="bg1"/>
                </a:solidFill>
                <a:latin typeface="Cambria" panose="02040503050406030204" pitchFamily="18" charset="0"/>
              </a:rPr>
              <a:t>DIGITIZATION</a:t>
            </a:r>
            <a:endParaRPr lang="en-US" altLang="de-DE" sz="2000" b="1" dirty="0">
              <a:solidFill>
                <a:schemeClr val="bg1"/>
              </a:solidFill>
              <a:latin typeface="Cambria" panose="02040503050406030204" pitchFamily="18" charset="0"/>
            </a:endParaRPr>
          </a:p>
        </p:txBody>
      </p:sp>
      <p:sp>
        <p:nvSpPr>
          <p:cNvPr id="19" name="Rectangle 7"/>
          <p:cNvSpPr>
            <a:spLocks noChangeArrowheads="1"/>
          </p:cNvSpPr>
          <p:nvPr>
            <p:custDataLst>
              <p:tags r:id="rId3"/>
            </p:custDataLst>
          </p:nvPr>
        </p:nvSpPr>
        <p:spPr bwMode="gray">
          <a:xfrm>
            <a:off x="1909009" y="3070712"/>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PMIS</a:t>
            </a:r>
          </a:p>
        </p:txBody>
      </p:sp>
      <p:sp>
        <p:nvSpPr>
          <p:cNvPr id="9" name="Rectangle 8"/>
          <p:cNvSpPr>
            <a:spLocks noChangeArrowheads="1"/>
          </p:cNvSpPr>
          <p:nvPr>
            <p:custDataLst>
              <p:tags r:id="rId4"/>
            </p:custDataLst>
          </p:nvPr>
        </p:nvSpPr>
        <p:spPr bwMode="gray">
          <a:xfrm>
            <a:off x="1904999" y="1631519"/>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OMR BASED REVIEW &amp; </a:t>
            </a:r>
            <a:r>
              <a:rPr lang="en-US" altLang="de-DE" sz="2000" b="1" dirty="0" smtClean="0">
                <a:solidFill>
                  <a:schemeClr val="bg1"/>
                </a:solidFill>
                <a:latin typeface="Cambria" panose="02040503050406030204" pitchFamily="18" charset="0"/>
              </a:rPr>
              <a:t>MONITORING</a:t>
            </a:r>
            <a:endParaRPr lang="en-US" altLang="de-DE" sz="2000" b="1" dirty="0">
              <a:solidFill>
                <a:schemeClr val="bg1"/>
              </a:solidFill>
              <a:latin typeface="Cambria" panose="02040503050406030204" pitchFamily="18" charset="0"/>
            </a:endParaRPr>
          </a:p>
        </p:txBody>
      </p:sp>
      <p:sp>
        <p:nvSpPr>
          <p:cNvPr id="14" name="Rectangle 7"/>
          <p:cNvSpPr>
            <a:spLocks noChangeArrowheads="1"/>
          </p:cNvSpPr>
          <p:nvPr>
            <p:custDataLst>
              <p:tags r:id="rId5"/>
            </p:custDataLst>
          </p:nvPr>
        </p:nvSpPr>
        <p:spPr bwMode="gray">
          <a:xfrm>
            <a:off x="1892967" y="3786190"/>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SMS PORTAL</a:t>
            </a:r>
          </a:p>
        </p:txBody>
      </p:sp>
      <p:sp>
        <p:nvSpPr>
          <p:cNvPr id="21" name="Rectangle 20"/>
          <p:cNvSpPr>
            <a:spLocks noChangeArrowheads="1"/>
          </p:cNvSpPr>
          <p:nvPr>
            <p:custDataLst>
              <p:tags r:id="rId6"/>
            </p:custDataLst>
          </p:nvPr>
        </p:nvSpPr>
        <p:spPr bwMode="gray">
          <a:xfrm>
            <a:off x="1900988" y="2342264"/>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TEXTBOOK DISTRIBUTION</a:t>
            </a:r>
          </a:p>
        </p:txBody>
      </p:sp>
      <p:sp>
        <p:nvSpPr>
          <p:cNvPr id="10" name="Rectangle 7"/>
          <p:cNvSpPr>
            <a:spLocks noChangeArrowheads="1"/>
          </p:cNvSpPr>
          <p:nvPr>
            <p:custDataLst>
              <p:tags r:id="rId7"/>
            </p:custDataLst>
          </p:nvPr>
        </p:nvSpPr>
        <p:spPr bwMode="gray">
          <a:xfrm>
            <a:off x="1900988" y="4500570"/>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DIGITIZED SCHOOL DEVELOPMENT PLAN</a:t>
            </a:r>
          </a:p>
        </p:txBody>
      </p:sp>
      <p:sp>
        <p:nvSpPr>
          <p:cNvPr id="11" name="Rectangle 7"/>
          <p:cNvSpPr>
            <a:spLocks noChangeArrowheads="1"/>
          </p:cNvSpPr>
          <p:nvPr>
            <p:custDataLst>
              <p:tags r:id="rId8"/>
            </p:custDataLst>
          </p:nvPr>
        </p:nvSpPr>
        <p:spPr bwMode="gray">
          <a:xfrm>
            <a:off x="1928794" y="5214950"/>
            <a:ext cx="6938212" cy="654473"/>
          </a:xfrm>
          <a:prstGeom prst="rect">
            <a:avLst/>
          </a:prstGeom>
          <a:solidFill>
            <a:srgbClr val="E57300"/>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MID DAY MEAL</a:t>
            </a:r>
          </a:p>
        </p:txBody>
      </p:sp>
      <p:sp>
        <p:nvSpPr>
          <p:cNvPr id="13" name="Rectangle 7"/>
          <p:cNvSpPr>
            <a:spLocks noChangeArrowheads="1"/>
          </p:cNvSpPr>
          <p:nvPr>
            <p:custDataLst>
              <p:tags r:id="rId9"/>
            </p:custDataLst>
          </p:nvPr>
        </p:nvSpPr>
        <p:spPr bwMode="gray">
          <a:xfrm>
            <a:off x="1928794" y="5929330"/>
            <a:ext cx="6938212" cy="654473"/>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SWAYAM SIDHAM</a:t>
            </a:r>
          </a:p>
        </p:txBody>
      </p:sp>
    </p:spTree>
    <p:extLst>
      <p:ext uri="{BB962C8B-B14F-4D97-AF65-F5344CB8AC3E}">
        <p14:creationId xmlns="" xmlns:p14="http://schemas.microsoft.com/office/powerpoint/2010/main" val="13190577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1" descr="C:\Users\acer\Desktop\.old disc\2016-17\photos mdm\GPS Serwa Ghumarwin-II,Bilaspur-HP.PNG"/>
          <p:cNvPicPr>
            <a:picLocks noChangeAspect="1" noChangeArrowheads="1"/>
          </p:cNvPicPr>
          <p:nvPr/>
        </p:nvPicPr>
        <p:blipFill>
          <a:blip r:embed="rId2"/>
          <a:srcRect/>
          <a:stretch>
            <a:fillRect/>
          </a:stretch>
        </p:blipFill>
        <p:spPr bwMode="auto">
          <a:xfrm>
            <a:off x="533400" y="3276600"/>
            <a:ext cx="7731125" cy="3048000"/>
          </a:xfrm>
          <a:prstGeom prst="rect">
            <a:avLst/>
          </a:prstGeom>
          <a:noFill/>
          <a:ln w="9525">
            <a:noFill/>
            <a:miter lim="800000"/>
            <a:headEnd/>
            <a:tailEnd/>
          </a:ln>
        </p:spPr>
      </p:pic>
      <p:sp>
        <p:nvSpPr>
          <p:cNvPr id="4099" name="Title 1"/>
          <p:cNvSpPr>
            <a:spLocks noGrp="1" noChangeArrowheads="1"/>
          </p:cNvSpPr>
          <p:nvPr>
            <p:ph type="title"/>
          </p:nvPr>
        </p:nvSpPr>
        <p:spPr>
          <a:xfrm>
            <a:off x="228600" y="152400"/>
            <a:ext cx="8347075" cy="698500"/>
          </a:xfrm>
        </p:spPr>
        <p:txBody>
          <a:bodyPr anchor="b"/>
          <a:lstStyle/>
          <a:p>
            <a:pPr algn="ctr" eaLnBrk="1" hangingPunct="1"/>
            <a:r>
              <a:rPr lang="en-US" altLang="en-US" sz="2600" b="1" smtClean="0"/>
              <a:t/>
            </a:r>
            <a:br>
              <a:rPr lang="en-US" altLang="en-US" sz="2600" b="1" smtClean="0"/>
            </a:br>
            <a:r>
              <a:rPr lang="en-US" altLang="en-US" sz="2600" b="1" smtClean="0"/>
              <a:t/>
            </a:r>
            <a:br>
              <a:rPr lang="en-US" altLang="en-US" sz="2600" b="1" smtClean="0"/>
            </a:br>
            <a:r>
              <a:rPr lang="en-US" altLang="en-US" sz="2600" b="1" smtClean="0"/>
              <a:t/>
            </a:r>
            <a:br>
              <a:rPr lang="en-US" altLang="en-US" sz="2600" b="1" smtClean="0"/>
            </a:br>
            <a:r>
              <a:rPr lang="en-US" altLang="en-US" sz="2600" b="1" smtClean="0"/>
              <a:t/>
            </a:r>
            <a:br>
              <a:rPr lang="en-US" altLang="en-US" sz="2600" b="1" smtClean="0"/>
            </a:br>
            <a:r>
              <a:rPr lang="en-US" altLang="en-US" sz="2600" b="1" smtClean="0"/>
              <a:t/>
            </a:r>
            <a:br>
              <a:rPr lang="en-US" altLang="en-US" sz="2600" b="1" smtClean="0"/>
            </a:br>
            <a:r>
              <a:rPr lang="en-US" altLang="en-US" sz="2600" b="1" smtClean="0"/>
              <a:t/>
            </a:r>
            <a:br>
              <a:rPr lang="en-US" altLang="en-US" sz="2600" b="1" smtClean="0"/>
            </a:br>
            <a:r>
              <a:rPr lang="en-US" altLang="en-US" sz="3000" b="1" u="sng" smtClean="0"/>
              <a:t>Coverage : Enrollment  Vs Achievement</a:t>
            </a:r>
          </a:p>
        </p:txBody>
      </p:sp>
      <p:sp>
        <p:nvSpPr>
          <p:cNvPr id="4100" name="Text Box 11"/>
          <p:cNvSpPr txBox="1">
            <a:spLocks noChangeArrowheads="1"/>
          </p:cNvSpPr>
          <p:nvPr/>
        </p:nvSpPr>
        <p:spPr bwMode="auto">
          <a:xfrm rot="16200000" flipH="1">
            <a:off x="3906837" y="-531812"/>
            <a:ext cx="492125" cy="6934200"/>
          </a:xfrm>
          <a:prstGeom prst="rect">
            <a:avLst/>
          </a:prstGeom>
          <a:noFill/>
          <a:ln w="9525">
            <a:noFill/>
            <a:miter lim="800000"/>
            <a:headEnd/>
            <a:tailEnd/>
          </a:ln>
        </p:spPr>
        <p:txBody>
          <a:bodyPr vert="eaVert">
            <a:spAutoFit/>
          </a:bodyPr>
          <a:lstStyle/>
          <a:p>
            <a:pPr algn="ctr">
              <a:spcBef>
                <a:spcPct val="50000"/>
              </a:spcBef>
            </a:pPr>
            <a:r>
              <a:rPr lang="en-US" altLang="en-US" sz="1400" b="1">
                <a:latin typeface="Bookman Old Style" pitchFamily="18" charset="0"/>
              </a:rPr>
              <a:t> </a:t>
            </a:r>
            <a:r>
              <a:rPr lang="en-US" altLang="en-US" sz="2000" b="1" u="sng">
                <a:latin typeface="Bookman Old Style" pitchFamily="18" charset="0"/>
              </a:rPr>
              <a:t>Students  Praying before  Mid Day Meal</a:t>
            </a:r>
            <a:endParaRPr lang="en-IN" altLang="en-US" sz="2000" b="1" u="sng">
              <a:latin typeface="Bookman Old Style" pitchFamily="18" charset="0"/>
            </a:endParaRPr>
          </a:p>
        </p:txBody>
      </p:sp>
      <p:sp>
        <p:nvSpPr>
          <p:cNvPr id="4101" name="Slide Number Placeholder 1"/>
          <p:cNvSpPr>
            <a:spLocks noGrp="1" noChangeArrowheads="1"/>
          </p:cNvSpPr>
          <p:nvPr>
            <p:ph type="sldNum" sz="quarter" idx="4294967295"/>
          </p:nvPr>
        </p:nvSpPr>
        <p:spPr>
          <a:xfrm>
            <a:off x="6553200" y="6245225"/>
            <a:ext cx="2133600" cy="476250"/>
          </a:xfrm>
          <a:prstGeom prst="rect">
            <a:avLst/>
          </a:prstGeom>
          <a:noFill/>
          <a:ln>
            <a:miter lim="800000"/>
            <a:headEnd/>
            <a:tailEnd/>
          </a:ln>
        </p:spPr>
        <p:txBody>
          <a:bodyPr/>
          <a:lstStyle/>
          <a:p>
            <a:pPr>
              <a:buFontTx/>
              <a:buNone/>
            </a:pPr>
            <a:fld id="{D81CAF85-16BD-4C2C-BEB1-FD41E9218EC8}" type="slidenum">
              <a:rPr lang="en-US" altLang="en-US" smtClean="0"/>
              <a:pPr>
                <a:buFontTx/>
                <a:buNone/>
              </a:pPr>
              <a:t>42</a:t>
            </a:fld>
            <a:endParaRPr lang="en-US" altLang="en-US" smtClean="0"/>
          </a:p>
        </p:txBody>
      </p:sp>
      <p:sp>
        <p:nvSpPr>
          <p:cNvPr id="4102" name="Footer Placeholder 4"/>
          <p:cNvSpPr>
            <a:spLocks noGrp="1" noChangeArrowheads="1"/>
          </p:cNvSpPr>
          <p:nvPr/>
        </p:nvSpPr>
        <p:spPr bwMode="auto">
          <a:xfrm>
            <a:off x="3124200" y="6543675"/>
            <a:ext cx="4714875" cy="279400"/>
          </a:xfrm>
          <a:prstGeom prst="rect">
            <a:avLst/>
          </a:prstGeom>
          <a:noFill/>
          <a:ln w="9525">
            <a:noFill/>
            <a:miter lim="800000"/>
            <a:headEnd/>
            <a:tailEnd/>
          </a:ln>
        </p:spPr>
        <p:txBody>
          <a:bodyPr/>
          <a:lstStyle/>
          <a:p>
            <a:r>
              <a:rPr lang="en-US" altLang="en-US" sz="1200" b="1">
                <a:solidFill>
                  <a:srgbClr val="006600"/>
                </a:solidFill>
                <a:latin typeface="Verdana" pitchFamily="34" charset="0"/>
              </a:rPr>
              <a:t>© Dept. of Elementary Education, Himachal Pradesh</a:t>
            </a:r>
          </a:p>
        </p:txBody>
      </p:sp>
      <p:graphicFrame>
        <p:nvGraphicFramePr>
          <p:cNvPr id="12" name="Content Placeholder 11"/>
          <p:cNvGraphicFramePr>
            <a:graphicFrameLocks noGrp="1"/>
          </p:cNvGraphicFramePr>
          <p:nvPr>
            <p:ph idx="1"/>
          </p:nvPr>
        </p:nvGraphicFramePr>
        <p:xfrm>
          <a:off x="762000" y="990600"/>
          <a:ext cx="6858000" cy="1447800"/>
        </p:xfrm>
        <a:graphic>
          <a:graphicData uri="http://schemas.openxmlformats.org/drawingml/2006/table">
            <a:tbl>
              <a:tblPr/>
              <a:tblGrid>
                <a:gridCol w="2014106"/>
                <a:gridCol w="3171210"/>
                <a:gridCol w="1672684"/>
              </a:tblGrid>
              <a:tr h="361950">
                <a:tc>
                  <a:txBody>
                    <a:bodyPr/>
                    <a:lstStyle/>
                    <a:p>
                      <a:pPr algn="ctr" fontAlgn="b"/>
                      <a:r>
                        <a:rPr lang="en-US" sz="1800" b="1" i="0" u="none" strike="noStrike" dirty="0">
                          <a:solidFill>
                            <a:srgbClr val="000000"/>
                          </a:solidFill>
                          <a:latin typeface="Calibri"/>
                        </a:rPr>
                        <a:t>Institutions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38000"/>
                      </a:schemeClr>
                    </a:solidFill>
                  </a:tcPr>
                </a:tc>
                <a:tc>
                  <a:txBody>
                    <a:bodyPr/>
                    <a:lstStyle/>
                    <a:p>
                      <a:pPr algn="ctr" fontAlgn="b"/>
                      <a:r>
                        <a:rPr lang="en-US" sz="1800" b="1" i="0" u="none" strike="noStrike" kern="1200" dirty="0" smtClean="0">
                          <a:solidFill>
                            <a:srgbClr val="000000"/>
                          </a:solidFill>
                          <a:latin typeface="Calibri"/>
                          <a:ea typeface="+mn-ea"/>
                          <a:cs typeface="+mn-cs"/>
                        </a:rPr>
                        <a:t>Enrolment  </a:t>
                      </a:r>
                      <a:endParaRPr lang="en-US" sz="1800" b="1" i="0" u="none" strike="noStrike" kern="1200" dirty="0">
                        <a:solidFill>
                          <a:srgbClr val="000000"/>
                        </a:solidFill>
                        <a:latin typeface="Calibri"/>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38000"/>
                      </a:schemeClr>
                    </a:solidFill>
                  </a:tcPr>
                </a:tc>
                <a:tc>
                  <a:txBody>
                    <a:bodyPr/>
                    <a:lstStyle/>
                    <a:p>
                      <a:pPr algn="ctr" fontAlgn="b"/>
                      <a:r>
                        <a:rPr lang="en-US" sz="1800" b="1" i="0" u="none" strike="noStrike" kern="1200" dirty="0" smtClean="0">
                          <a:solidFill>
                            <a:srgbClr val="000000"/>
                          </a:solidFill>
                          <a:latin typeface="Calibri"/>
                          <a:ea typeface="+mn-ea"/>
                          <a:cs typeface="+mn-cs"/>
                        </a:rPr>
                        <a:t>Achievement</a:t>
                      </a:r>
                      <a:endParaRPr lang="en-US" sz="1800" b="1" i="0" u="none" strike="noStrike" kern="1200" dirty="0">
                        <a:solidFill>
                          <a:srgbClr val="000000"/>
                        </a:solidFill>
                        <a:latin typeface="Calibri"/>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38000"/>
                      </a:schemeClr>
                    </a:solidFill>
                  </a:tcPr>
                </a:tc>
              </a:tr>
              <a:tr h="361950">
                <a:tc>
                  <a:txBody>
                    <a:bodyPr/>
                    <a:lstStyle/>
                    <a:p>
                      <a:pPr algn="l" fontAlgn="b"/>
                      <a:r>
                        <a:rPr lang="en-US" sz="1800" b="1" i="0" u="none" strike="noStrike" dirty="0">
                          <a:solidFill>
                            <a:srgbClr val="000000"/>
                          </a:solidFill>
                          <a:latin typeface="Calibri"/>
                        </a:rPr>
                        <a:t>PRIMARY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3,17,448</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2,95,069 (93%)</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950">
                <a:tc>
                  <a:txBody>
                    <a:bodyPr/>
                    <a:lstStyle/>
                    <a:p>
                      <a:pPr algn="l" fontAlgn="b"/>
                      <a:r>
                        <a:rPr lang="en-US" sz="1800" b="1" i="0" u="none" strike="noStrike" dirty="0">
                          <a:solidFill>
                            <a:schemeClr val="tx1"/>
                          </a:solidFill>
                          <a:latin typeface="Calibri"/>
                        </a:rPr>
                        <a:t>UPPER PRIMARY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chemeClr val="tx1"/>
                          </a:solidFill>
                          <a:latin typeface="Calibri"/>
                        </a:rPr>
                        <a:t>2,38,800</a:t>
                      </a:r>
                      <a:endParaRPr lang="en-US"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chemeClr val="tx1"/>
                          </a:solidFill>
                          <a:latin typeface="Calibri"/>
                        </a:rPr>
                        <a:t>2,21,735 (93%)</a:t>
                      </a:r>
                      <a:endParaRPr lang="en-US"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950">
                <a:tc>
                  <a:txBody>
                    <a:bodyPr/>
                    <a:lstStyle/>
                    <a:p>
                      <a:pPr algn="l" fontAlgn="b"/>
                      <a:r>
                        <a:rPr lang="en-US" sz="1800" b="1" i="0" u="none" strike="noStrike" dirty="0">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5,56,248</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5,16,804 (93%)</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125" name="Picture 10" descr="logo"/>
          <p:cNvPicPr>
            <a:picLocks noChangeAspect="1" noChangeArrowheads="1"/>
          </p:cNvPicPr>
          <p:nvPr/>
        </p:nvPicPr>
        <p:blipFill>
          <a:blip r:embed="rId3"/>
          <a:srcRect/>
          <a:stretch>
            <a:fillRect/>
          </a:stretch>
        </p:blipFill>
        <p:spPr bwMode="auto">
          <a:xfrm>
            <a:off x="8434388" y="0"/>
            <a:ext cx="709612" cy="798513"/>
          </a:xfrm>
          <a:prstGeom prst="rect">
            <a:avLst/>
          </a:prstGeom>
          <a:noFill/>
          <a:ln w="9525">
            <a:noFill/>
            <a:miter lim="800000"/>
            <a:headEnd/>
            <a:tailEnd/>
          </a:ln>
        </p:spPr>
      </p:pic>
      <p:graphicFrame>
        <p:nvGraphicFramePr>
          <p:cNvPr id="14" name="Chart 13"/>
          <p:cNvGraphicFramePr/>
          <p:nvPr/>
        </p:nvGraphicFramePr>
        <p:xfrm>
          <a:off x="4419600" y="5181600"/>
          <a:ext cx="3429000" cy="1447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6" descr="C:\Users\acer\Desktop\GPS Nand Jhandutta,Bilaspur -HP.PNG"/>
          <p:cNvPicPr>
            <a:picLocks noChangeAspect="1" noChangeArrowheads="1"/>
          </p:cNvPicPr>
          <p:nvPr/>
        </p:nvPicPr>
        <p:blipFill>
          <a:blip r:embed="rId2"/>
          <a:srcRect/>
          <a:stretch>
            <a:fillRect/>
          </a:stretch>
        </p:blipFill>
        <p:spPr bwMode="auto">
          <a:xfrm>
            <a:off x="304800" y="2133600"/>
            <a:ext cx="8001000" cy="4384675"/>
          </a:xfrm>
          <a:prstGeom prst="rect">
            <a:avLst/>
          </a:prstGeom>
          <a:noFill/>
          <a:ln w="9525">
            <a:noFill/>
            <a:miter lim="800000"/>
            <a:headEnd/>
            <a:tailEnd/>
          </a:ln>
        </p:spPr>
      </p:pic>
      <p:sp>
        <p:nvSpPr>
          <p:cNvPr id="5123" name="Slide Number Placeholder 1"/>
          <p:cNvSpPr>
            <a:spLocks noGrp="1" noChangeArrowheads="1"/>
          </p:cNvSpPr>
          <p:nvPr>
            <p:ph type="sldNum" sz="quarter" idx="4294967295"/>
          </p:nvPr>
        </p:nvSpPr>
        <p:spPr>
          <a:xfrm>
            <a:off x="6553200" y="6245225"/>
            <a:ext cx="2133600" cy="476250"/>
          </a:xfrm>
          <a:prstGeom prst="rect">
            <a:avLst/>
          </a:prstGeom>
          <a:noFill/>
          <a:ln>
            <a:miter lim="800000"/>
            <a:headEnd/>
            <a:tailEnd/>
          </a:ln>
        </p:spPr>
        <p:txBody>
          <a:bodyPr/>
          <a:lstStyle/>
          <a:p>
            <a:pPr>
              <a:buFontTx/>
              <a:buNone/>
            </a:pPr>
            <a:fld id="{A99DD971-115B-4C9E-AF2F-2DA8216BA1A2}" type="slidenum">
              <a:rPr lang="en-US" altLang="en-US" smtClean="0"/>
              <a:pPr>
                <a:buFontTx/>
                <a:buNone/>
              </a:pPr>
              <a:t>43</a:t>
            </a:fld>
            <a:endParaRPr lang="en-US" altLang="en-US" smtClean="0"/>
          </a:p>
        </p:txBody>
      </p:sp>
      <p:sp>
        <p:nvSpPr>
          <p:cNvPr id="5124" name="Footer Placeholder 4"/>
          <p:cNvSpPr>
            <a:spLocks noGrp="1" noChangeArrowheads="1"/>
          </p:cNvSpPr>
          <p:nvPr/>
        </p:nvSpPr>
        <p:spPr bwMode="auto">
          <a:xfrm>
            <a:off x="5410200" y="2286000"/>
            <a:ext cx="3733800" cy="2549525"/>
          </a:xfrm>
          <a:prstGeom prst="rect">
            <a:avLst/>
          </a:prstGeom>
          <a:noFill/>
          <a:ln w="9525">
            <a:noFill/>
            <a:miter lim="800000"/>
            <a:headEnd/>
            <a:tailEnd/>
          </a:ln>
        </p:spPr>
        <p:txBody>
          <a:bodyPr/>
          <a:lstStyle/>
          <a:p>
            <a:r>
              <a:rPr lang="en-US" altLang="en-US" sz="2000" b="1">
                <a:latin typeface="Verdana" pitchFamily="34" charset="0"/>
              </a:rPr>
              <a:t>          </a:t>
            </a:r>
            <a:r>
              <a:rPr lang="en-US" altLang="en-US" sz="2000" b="1" u="sng">
                <a:latin typeface="Verdana" pitchFamily="34" charset="0"/>
              </a:rPr>
              <a:t>GPS Nand, </a:t>
            </a:r>
          </a:p>
          <a:p>
            <a:r>
              <a:rPr lang="en-US" altLang="en-US" sz="2000" b="1">
                <a:latin typeface="Verdana" pitchFamily="34" charset="0"/>
              </a:rPr>
              <a:t>          </a:t>
            </a:r>
            <a:r>
              <a:rPr lang="en-US" altLang="en-US" sz="2000" b="1" u="sng">
                <a:latin typeface="Verdana" pitchFamily="34" charset="0"/>
              </a:rPr>
              <a:t>Jhandutta, </a:t>
            </a:r>
          </a:p>
          <a:p>
            <a:r>
              <a:rPr lang="en-US" altLang="en-US" sz="2000" b="1">
                <a:latin typeface="Verdana" pitchFamily="34" charset="0"/>
              </a:rPr>
              <a:t>        </a:t>
            </a:r>
            <a:r>
              <a:rPr lang="en-US" altLang="en-US" sz="2000" b="1" u="sng">
                <a:latin typeface="Verdana" pitchFamily="34" charset="0"/>
              </a:rPr>
              <a:t>Bilaspur H.P</a:t>
            </a:r>
            <a:r>
              <a:rPr lang="en-US" altLang="en-US" b="1" u="sng">
                <a:latin typeface="Verdana" pitchFamily="34" charset="0"/>
              </a:rPr>
              <a:t>. </a:t>
            </a:r>
          </a:p>
        </p:txBody>
      </p:sp>
      <p:sp>
        <p:nvSpPr>
          <p:cNvPr id="5125" name="Title 12"/>
          <p:cNvSpPr>
            <a:spLocks noGrp="1"/>
          </p:cNvSpPr>
          <p:nvPr>
            <p:ph type="title"/>
          </p:nvPr>
        </p:nvSpPr>
        <p:spPr>
          <a:xfrm>
            <a:off x="-228600" y="0"/>
            <a:ext cx="8686800" cy="811213"/>
          </a:xfrm>
        </p:spPr>
        <p:txBody>
          <a:bodyPr/>
          <a:lstStyle/>
          <a:p>
            <a:pPr algn="ctr"/>
            <a:r>
              <a:rPr lang="en-IN" altLang="en-US" sz="3000" b="1" u="sng" smtClean="0">
                <a:latin typeface="Times New Roman" pitchFamily="18" charset="0"/>
                <a:cs typeface="Times New Roman" pitchFamily="18" charset="0"/>
              </a:rPr>
              <a:t>Status of Kitchen-shed (As on 31-03-2017 ) </a:t>
            </a:r>
            <a:r>
              <a:rPr lang="en-IN" altLang="en-US" sz="2400" b="1" u="sng" smtClean="0">
                <a:latin typeface="Times New Roman" pitchFamily="18" charset="0"/>
                <a:cs typeface="Times New Roman" pitchFamily="18" charset="0"/>
              </a:rPr>
              <a:t/>
            </a:r>
            <a:br>
              <a:rPr lang="en-IN" altLang="en-US" sz="2400" b="1" u="sng" smtClean="0">
                <a:latin typeface="Times New Roman" pitchFamily="18" charset="0"/>
                <a:cs typeface="Times New Roman" pitchFamily="18" charset="0"/>
              </a:rPr>
            </a:br>
            <a:endParaRPr lang="en-US" altLang="en-US" sz="2400" b="1" u="sng" smtClean="0"/>
          </a:p>
        </p:txBody>
      </p:sp>
      <p:graphicFrame>
        <p:nvGraphicFramePr>
          <p:cNvPr id="15" name="Content Placeholder 14"/>
          <p:cNvGraphicFramePr>
            <a:graphicFrameLocks noGrp="1"/>
          </p:cNvGraphicFramePr>
          <p:nvPr>
            <p:ph idx="1"/>
          </p:nvPr>
        </p:nvGraphicFramePr>
        <p:xfrm>
          <a:off x="304800" y="762000"/>
          <a:ext cx="8001003" cy="1051576"/>
        </p:xfrm>
        <a:graphic>
          <a:graphicData uri="http://schemas.openxmlformats.org/drawingml/2006/table">
            <a:tbl>
              <a:tblPr firstRow="1" bandRow="1">
                <a:tableStyleId>{5940675A-B579-460E-94D1-54222C63F5DA}</a:tableStyleId>
              </a:tblPr>
              <a:tblGrid>
                <a:gridCol w="1568831"/>
                <a:gridCol w="1785075"/>
                <a:gridCol w="2051661"/>
                <a:gridCol w="1297718"/>
                <a:gridCol w="1297718"/>
              </a:tblGrid>
              <a:tr h="661671">
                <a:tc>
                  <a:txBody>
                    <a:bodyPr/>
                    <a:lstStyle/>
                    <a:p>
                      <a:pPr algn="ctr"/>
                      <a:r>
                        <a:rPr lang="en-IN" sz="2000" b="1" dirty="0" smtClean="0">
                          <a:latin typeface="Times New Roman" pitchFamily="18" charset="0"/>
                          <a:cs typeface="Times New Roman" pitchFamily="18" charset="0"/>
                        </a:rPr>
                        <a:t>Year</a:t>
                      </a:r>
                      <a:endParaRPr lang="en-IN" sz="2000" b="1" dirty="0">
                        <a:latin typeface="Times New Roman" pitchFamily="18" charset="0"/>
                        <a:cs typeface="Times New Roman" pitchFamily="18" charset="0"/>
                      </a:endParaRPr>
                    </a:p>
                  </a:txBody>
                  <a:tcPr marL="91439" marR="91439" marT="45728" marB="45728">
                    <a:solidFill>
                      <a:srgbClr val="FF0000">
                        <a:alpha val="16000"/>
                      </a:srgbClr>
                    </a:solidFill>
                  </a:tcPr>
                </a:tc>
                <a:tc>
                  <a:txBody>
                    <a:bodyPr/>
                    <a:lstStyle/>
                    <a:p>
                      <a:pPr algn="ctr"/>
                      <a:r>
                        <a:rPr lang="en-IN" sz="2000" b="1" dirty="0" smtClean="0">
                          <a:latin typeface="Times New Roman" pitchFamily="18" charset="0"/>
                          <a:cs typeface="Times New Roman" pitchFamily="18" charset="0"/>
                        </a:rPr>
                        <a:t>Sanctioned</a:t>
                      </a:r>
                      <a:endParaRPr lang="en-IN" sz="2000" b="1" dirty="0">
                        <a:latin typeface="Times New Roman" pitchFamily="18" charset="0"/>
                        <a:cs typeface="Times New Roman" pitchFamily="18" charset="0"/>
                      </a:endParaRPr>
                    </a:p>
                  </a:txBody>
                  <a:tcPr marL="91439" marR="91439" marT="45728" marB="45728">
                    <a:solidFill>
                      <a:srgbClr val="FF0000">
                        <a:alpha val="16000"/>
                      </a:srgbClr>
                    </a:solidFill>
                  </a:tcPr>
                </a:tc>
                <a:tc>
                  <a:txBody>
                    <a:bodyPr/>
                    <a:lstStyle/>
                    <a:p>
                      <a:pPr algn="ctr"/>
                      <a:r>
                        <a:rPr lang="en-IN" sz="2000" b="1" dirty="0" smtClean="0">
                          <a:latin typeface="Times New Roman" pitchFamily="18" charset="0"/>
                          <a:cs typeface="Times New Roman" pitchFamily="18" charset="0"/>
                        </a:rPr>
                        <a:t>Completed</a:t>
                      </a:r>
                      <a:endParaRPr lang="en-IN" sz="2000" b="1" dirty="0">
                        <a:latin typeface="Times New Roman" pitchFamily="18" charset="0"/>
                        <a:cs typeface="Times New Roman" pitchFamily="18" charset="0"/>
                      </a:endParaRPr>
                    </a:p>
                  </a:txBody>
                  <a:tcPr marL="91439" marR="91439" marT="45728" marB="45728">
                    <a:solidFill>
                      <a:srgbClr val="FF0000">
                        <a:alpha val="16000"/>
                      </a:srgbClr>
                    </a:solidFill>
                  </a:tcPr>
                </a:tc>
                <a:tc>
                  <a:txBody>
                    <a:bodyPr/>
                    <a:lstStyle/>
                    <a:p>
                      <a:pPr algn="ctr"/>
                      <a:r>
                        <a:rPr lang="en-IN" sz="2000" b="1" dirty="0" smtClean="0">
                          <a:latin typeface="Times New Roman" pitchFamily="18" charset="0"/>
                          <a:cs typeface="Times New Roman" pitchFamily="18" charset="0"/>
                        </a:rPr>
                        <a:t>In-progress</a:t>
                      </a:r>
                      <a:endParaRPr lang="en-IN" sz="2000" b="1" dirty="0">
                        <a:latin typeface="Times New Roman" pitchFamily="18" charset="0"/>
                        <a:cs typeface="Times New Roman" pitchFamily="18" charset="0"/>
                      </a:endParaRPr>
                    </a:p>
                  </a:txBody>
                  <a:tcPr marL="91439" marR="91439" marT="45728" marB="45728">
                    <a:solidFill>
                      <a:srgbClr val="FF0000">
                        <a:alpha val="16000"/>
                      </a:srgbClr>
                    </a:solidFill>
                  </a:tcPr>
                </a:tc>
                <a:tc>
                  <a:txBody>
                    <a:bodyPr/>
                    <a:lstStyle/>
                    <a:p>
                      <a:pPr algn="ctr"/>
                      <a:r>
                        <a:rPr lang="en-IN" sz="2000" b="1" dirty="0" smtClean="0">
                          <a:latin typeface="Times New Roman" pitchFamily="18" charset="0"/>
                          <a:cs typeface="Times New Roman" pitchFamily="18" charset="0"/>
                        </a:rPr>
                        <a:t>Not started</a:t>
                      </a:r>
                      <a:endParaRPr lang="en-IN" sz="2000" b="1" dirty="0">
                        <a:latin typeface="Times New Roman" pitchFamily="18" charset="0"/>
                        <a:cs typeface="Times New Roman" pitchFamily="18" charset="0"/>
                      </a:endParaRPr>
                    </a:p>
                  </a:txBody>
                  <a:tcPr marL="91439" marR="91439" marT="45728" marB="45728">
                    <a:solidFill>
                      <a:srgbClr val="FF0000">
                        <a:alpha val="16000"/>
                      </a:srgbClr>
                    </a:solidFill>
                  </a:tcPr>
                </a:tc>
              </a:tr>
              <a:tr h="330828">
                <a:tc>
                  <a:txBody>
                    <a:bodyPr/>
                    <a:lstStyle/>
                    <a:p>
                      <a:pPr algn="ctr" rtl="0" fontAlgn="b"/>
                      <a:r>
                        <a:rPr lang="en-US" sz="2000" b="0" i="0" u="none" strike="noStrike" dirty="0">
                          <a:solidFill>
                            <a:srgbClr val="000000"/>
                          </a:solidFill>
                          <a:latin typeface="Calibri"/>
                        </a:rPr>
                        <a:t>2016-17</a:t>
                      </a:r>
                    </a:p>
                  </a:txBody>
                  <a:tcPr marL="0" marR="0" marT="0" marB="0"/>
                </a:tc>
                <a:tc>
                  <a:txBody>
                    <a:bodyPr/>
                    <a:lstStyle/>
                    <a:p>
                      <a:pPr algn="ctr" rtl="0" fontAlgn="t"/>
                      <a:r>
                        <a:rPr lang="en-US" sz="2000" b="0" i="0" u="none" strike="noStrike" dirty="0" smtClean="0">
                          <a:solidFill>
                            <a:srgbClr val="000000"/>
                          </a:solidFill>
                          <a:latin typeface="Times New Roman"/>
                        </a:rPr>
                        <a:t>14,959</a:t>
                      </a:r>
                      <a:endParaRPr lang="en-US" sz="2000" b="0" i="0" u="none" strike="noStrike" dirty="0">
                        <a:solidFill>
                          <a:srgbClr val="000000"/>
                        </a:solidFill>
                        <a:latin typeface="Times New Roman"/>
                      </a:endParaRPr>
                    </a:p>
                  </a:txBody>
                  <a:tcPr marL="0" marR="0" marT="0" marB="0"/>
                </a:tc>
                <a:tc>
                  <a:txBody>
                    <a:bodyPr/>
                    <a:lstStyle/>
                    <a:p>
                      <a:pPr marL="0" marR="0" algn="ctr" defTabSz="914400" rtl="0" eaLnBrk="1" fontAlgn="t" latinLnBrk="0" hangingPunct="1">
                        <a:lnSpc>
                          <a:spcPct val="115000"/>
                        </a:lnSpc>
                        <a:spcBef>
                          <a:spcPts val="0"/>
                        </a:spcBef>
                        <a:spcAft>
                          <a:spcPts val="0"/>
                        </a:spcAft>
                      </a:pPr>
                      <a:r>
                        <a:rPr lang="en-US" sz="2000" b="0" i="0" u="none" strike="noStrike" kern="1200" dirty="0" smtClean="0">
                          <a:solidFill>
                            <a:srgbClr val="000000"/>
                          </a:solidFill>
                          <a:latin typeface="Times New Roman"/>
                          <a:ea typeface="+mn-ea"/>
                          <a:cs typeface="+mn-cs"/>
                        </a:rPr>
                        <a:t>14,500 </a:t>
                      </a:r>
                      <a:r>
                        <a:rPr lang="en-US" sz="2000" b="0" i="0" u="none" strike="noStrike" kern="1200" dirty="0">
                          <a:solidFill>
                            <a:srgbClr val="000000"/>
                          </a:solidFill>
                          <a:latin typeface="Times New Roman"/>
                          <a:ea typeface="+mn-ea"/>
                          <a:cs typeface="+mn-cs"/>
                        </a:rPr>
                        <a:t>(96%)</a:t>
                      </a:r>
                    </a:p>
                  </a:txBody>
                  <a:tcPr marL="68580" marR="68580" marT="0" marB="0"/>
                </a:tc>
                <a:tc>
                  <a:txBody>
                    <a:bodyPr/>
                    <a:lstStyle/>
                    <a:p>
                      <a:pPr marL="0" marR="0" algn="ctr" defTabSz="914400" rtl="0" eaLnBrk="1" fontAlgn="t" latinLnBrk="0" hangingPunct="1">
                        <a:lnSpc>
                          <a:spcPct val="115000"/>
                        </a:lnSpc>
                        <a:spcBef>
                          <a:spcPts val="0"/>
                        </a:spcBef>
                        <a:spcAft>
                          <a:spcPts val="0"/>
                        </a:spcAft>
                      </a:pPr>
                      <a:r>
                        <a:rPr lang="en-US" sz="2000" b="0" i="0" u="none" strike="noStrike" kern="1200" dirty="0" smtClean="0">
                          <a:solidFill>
                            <a:srgbClr val="000000"/>
                          </a:solidFill>
                          <a:latin typeface="Times New Roman"/>
                          <a:ea typeface="+mn-ea"/>
                          <a:cs typeface="+mn-cs"/>
                        </a:rPr>
                        <a:t>195(2</a:t>
                      </a:r>
                      <a:r>
                        <a:rPr lang="en-US" sz="2000" b="0" i="0" u="none" strike="noStrike" kern="1200" dirty="0">
                          <a:solidFill>
                            <a:srgbClr val="000000"/>
                          </a:solidFill>
                          <a:latin typeface="Times New Roman"/>
                          <a:ea typeface="+mn-ea"/>
                          <a:cs typeface="+mn-cs"/>
                        </a:rPr>
                        <a:t>%)</a:t>
                      </a:r>
                    </a:p>
                  </a:txBody>
                  <a:tcPr marL="68580" marR="68580" marT="0" marB="0"/>
                </a:tc>
                <a:tc>
                  <a:txBody>
                    <a:bodyPr/>
                    <a:lstStyle/>
                    <a:p>
                      <a:pPr marL="0" marR="0" algn="ctr" defTabSz="914400" rtl="0" eaLnBrk="1" fontAlgn="t" latinLnBrk="0" hangingPunct="1">
                        <a:lnSpc>
                          <a:spcPct val="115000"/>
                        </a:lnSpc>
                        <a:spcBef>
                          <a:spcPts val="0"/>
                        </a:spcBef>
                        <a:spcAft>
                          <a:spcPts val="0"/>
                        </a:spcAft>
                      </a:pPr>
                      <a:r>
                        <a:rPr lang="en-US" sz="2000" b="0" i="0" u="none" strike="noStrike" kern="1200" dirty="0" smtClean="0">
                          <a:solidFill>
                            <a:srgbClr val="000000"/>
                          </a:solidFill>
                          <a:latin typeface="Times New Roman"/>
                          <a:ea typeface="+mn-ea"/>
                          <a:cs typeface="+mn-cs"/>
                        </a:rPr>
                        <a:t>264(2</a:t>
                      </a:r>
                      <a:r>
                        <a:rPr lang="en-US" sz="2000" b="0" i="0" u="none" strike="noStrike" kern="1200" dirty="0">
                          <a:solidFill>
                            <a:srgbClr val="000000"/>
                          </a:solidFill>
                          <a:latin typeface="Times New Roman"/>
                          <a:ea typeface="+mn-ea"/>
                          <a:cs typeface="+mn-cs"/>
                        </a:rPr>
                        <a:t>%)</a:t>
                      </a:r>
                    </a:p>
                  </a:txBody>
                  <a:tcPr marL="68580" marR="68580" marT="0" marB="0"/>
                </a:tc>
              </a:tr>
            </a:tbl>
          </a:graphicData>
        </a:graphic>
      </p:graphicFrame>
      <p:pic>
        <p:nvPicPr>
          <p:cNvPr id="5146" name="Picture 12" descr="logo"/>
          <p:cNvPicPr>
            <a:picLocks noChangeAspect="1" noChangeArrowheads="1"/>
          </p:cNvPicPr>
          <p:nvPr/>
        </p:nvPicPr>
        <p:blipFill>
          <a:blip r:embed="rId3"/>
          <a:srcRect/>
          <a:stretch>
            <a:fillRect/>
          </a:stretch>
        </p:blipFill>
        <p:spPr bwMode="auto">
          <a:xfrm>
            <a:off x="8434388" y="0"/>
            <a:ext cx="709612" cy="798513"/>
          </a:xfrm>
          <a:prstGeom prst="rect">
            <a:avLst/>
          </a:prstGeom>
          <a:noFill/>
          <a:ln w="9525">
            <a:noFill/>
            <a:miter lim="800000"/>
            <a:headEnd/>
            <a:tailEnd/>
          </a:ln>
        </p:spPr>
      </p:pic>
      <p:graphicFrame>
        <p:nvGraphicFramePr>
          <p:cNvPr id="17" name="Chart 16"/>
          <p:cNvGraphicFramePr/>
          <p:nvPr/>
        </p:nvGraphicFramePr>
        <p:xfrm>
          <a:off x="-381000" y="6019800"/>
          <a:ext cx="1828800" cy="152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4294967295"/>
          </p:nvPr>
        </p:nvSpPr>
        <p:spPr>
          <a:xfrm>
            <a:off x="6553200" y="6245225"/>
            <a:ext cx="2133600" cy="476250"/>
          </a:xfrm>
          <a:prstGeom prst="rect">
            <a:avLst/>
          </a:prstGeom>
          <a:noFill/>
          <a:ln>
            <a:miter lim="800000"/>
            <a:headEnd/>
            <a:tailEnd/>
          </a:ln>
        </p:spPr>
        <p:txBody>
          <a:bodyPr/>
          <a:lstStyle/>
          <a:p>
            <a:pPr>
              <a:buFont typeface="Arial" charset="0"/>
              <a:buNone/>
            </a:pPr>
            <a:fld id="{1B6E2A9A-1141-4751-A8E9-5DA97BE60B16}" type="slidenum">
              <a:rPr lang="en-US" altLang="en-US" smtClean="0"/>
              <a:pPr>
                <a:buFont typeface="Arial" charset="0"/>
                <a:buNone/>
              </a:pPr>
              <a:t>44</a:t>
            </a:fld>
            <a:endParaRPr lang="en-US" altLang="en-US" smtClean="0"/>
          </a:p>
        </p:txBody>
      </p:sp>
      <p:sp>
        <p:nvSpPr>
          <p:cNvPr id="6147" name="Title 4"/>
          <p:cNvSpPr>
            <a:spLocks noGrp="1"/>
          </p:cNvSpPr>
          <p:nvPr>
            <p:ph type="title"/>
          </p:nvPr>
        </p:nvSpPr>
        <p:spPr>
          <a:xfrm>
            <a:off x="609600" y="762000"/>
            <a:ext cx="8305800" cy="239713"/>
          </a:xfrm>
        </p:spPr>
        <p:txBody>
          <a:bodyPr/>
          <a:lstStyle/>
          <a:p>
            <a:r>
              <a:rPr lang="en-US" altLang="en-US" sz="2400" b="1" smtClean="0">
                <a:latin typeface="Bookman Old Style" pitchFamily="18" charset="0"/>
              </a:rPr>
              <a:t> </a:t>
            </a:r>
            <a:r>
              <a:rPr lang="en-US" altLang="en-US" sz="2800" b="1" u="sng" smtClean="0">
                <a:latin typeface="Bookman Old Style" pitchFamily="18" charset="0"/>
              </a:rPr>
              <a:t>Students Enjoying the Mid Day Meal</a:t>
            </a:r>
            <a:r>
              <a:rPr lang="en-IN" altLang="en-US" b="1" u="sng" smtClean="0">
                <a:latin typeface="Bookman Old Style" pitchFamily="18" charset="0"/>
              </a:rPr>
              <a:t/>
            </a:r>
            <a:br>
              <a:rPr lang="en-IN" altLang="en-US" b="1" u="sng" smtClean="0">
                <a:latin typeface="Bookman Old Style" pitchFamily="18" charset="0"/>
              </a:rPr>
            </a:br>
            <a:endParaRPr lang="en-US" smtClean="0"/>
          </a:p>
        </p:txBody>
      </p:sp>
      <p:pic>
        <p:nvPicPr>
          <p:cNvPr id="6148" name="Picture 5" descr="C:\Users\acer\Pictures\Picture2.png"/>
          <p:cNvPicPr>
            <a:picLocks noGrp="1" noChangeAspect="1" noChangeArrowheads="1"/>
          </p:cNvPicPr>
          <p:nvPr>
            <p:ph idx="1"/>
          </p:nvPr>
        </p:nvPicPr>
        <p:blipFill>
          <a:blip r:embed="rId2"/>
          <a:srcRect/>
          <a:stretch>
            <a:fillRect/>
          </a:stretch>
        </p:blipFill>
        <p:spPr>
          <a:xfrm>
            <a:off x="1676400" y="1219200"/>
            <a:ext cx="5754688" cy="5291138"/>
          </a:xfrm>
          <a:noFill/>
        </p:spPr>
      </p:pic>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noChangeArrowheads="1"/>
          </p:cNvSpPr>
          <p:nvPr>
            <p:ph type="sldNum" sz="quarter" idx="4294967295"/>
          </p:nvPr>
        </p:nvSpPr>
        <p:spPr>
          <a:xfrm>
            <a:off x="6553200" y="6245225"/>
            <a:ext cx="2133600" cy="476250"/>
          </a:xfrm>
          <a:prstGeom prst="rect">
            <a:avLst/>
          </a:prstGeom>
          <a:noFill/>
          <a:ln>
            <a:miter lim="800000"/>
            <a:headEnd/>
            <a:tailEnd/>
          </a:ln>
        </p:spPr>
        <p:txBody>
          <a:bodyPr/>
          <a:lstStyle/>
          <a:p>
            <a:pPr>
              <a:buFontTx/>
              <a:buNone/>
            </a:pPr>
            <a:fld id="{E92EB175-7C10-4DD1-94C4-0F6C0C478949}" type="slidenum">
              <a:rPr lang="en-US" altLang="en-US" smtClean="0"/>
              <a:pPr>
                <a:buFontTx/>
                <a:buNone/>
              </a:pPr>
              <a:t>45</a:t>
            </a:fld>
            <a:endParaRPr lang="en-US" altLang="en-US" smtClean="0"/>
          </a:p>
        </p:txBody>
      </p:sp>
      <p:sp>
        <p:nvSpPr>
          <p:cNvPr id="7171" name="Footer Placeholder 4"/>
          <p:cNvSpPr>
            <a:spLocks noGrp="1" noChangeArrowheads="1"/>
          </p:cNvSpPr>
          <p:nvPr/>
        </p:nvSpPr>
        <p:spPr bwMode="auto">
          <a:xfrm>
            <a:off x="3124200" y="6543675"/>
            <a:ext cx="4714875" cy="279400"/>
          </a:xfrm>
          <a:prstGeom prst="rect">
            <a:avLst/>
          </a:prstGeom>
          <a:noFill/>
          <a:ln w="9525">
            <a:noFill/>
            <a:miter lim="800000"/>
            <a:headEnd/>
            <a:tailEnd/>
          </a:ln>
        </p:spPr>
        <p:txBody>
          <a:bodyPr/>
          <a:lstStyle/>
          <a:p>
            <a:r>
              <a:rPr lang="en-US" altLang="en-US" sz="1200" b="1">
                <a:solidFill>
                  <a:srgbClr val="006600"/>
                </a:solidFill>
                <a:latin typeface="Verdana" pitchFamily="34" charset="0"/>
              </a:rPr>
              <a:t>© Dept. of Elementary Education, Himachal Pradesh</a:t>
            </a:r>
          </a:p>
        </p:txBody>
      </p:sp>
      <p:sp>
        <p:nvSpPr>
          <p:cNvPr id="7172" name="Title 12"/>
          <p:cNvSpPr>
            <a:spLocks noGrp="1"/>
          </p:cNvSpPr>
          <p:nvPr>
            <p:ph type="title"/>
          </p:nvPr>
        </p:nvSpPr>
        <p:spPr>
          <a:xfrm>
            <a:off x="0" y="0"/>
            <a:ext cx="8686800" cy="811213"/>
          </a:xfrm>
        </p:spPr>
        <p:txBody>
          <a:bodyPr/>
          <a:lstStyle/>
          <a:p>
            <a:pPr algn="ctr"/>
            <a:r>
              <a:rPr lang="en-IN" altLang="en-US" sz="3000" b="1" u="sng" smtClean="0">
                <a:latin typeface="Times New Roman" pitchFamily="18" charset="0"/>
                <a:cs typeface="Times New Roman" pitchFamily="18" charset="0"/>
              </a:rPr>
              <a:t>Grievance Redressal Mechanism (GRM)</a:t>
            </a:r>
            <a:endParaRPr lang="en-US" altLang="en-US" sz="3000" b="1" u="sng" smtClean="0"/>
          </a:p>
        </p:txBody>
      </p:sp>
      <p:pic>
        <p:nvPicPr>
          <p:cNvPr id="7173" name="Picture 10" descr="logo"/>
          <p:cNvPicPr>
            <a:picLocks noChangeAspect="1" noChangeArrowheads="1"/>
          </p:cNvPicPr>
          <p:nvPr/>
        </p:nvPicPr>
        <p:blipFill>
          <a:blip r:embed="rId2"/>
          <a:srcRect/>
          <a:stretch>
            <a:fillRect/>
          </a:stretch>
        </p:blipFill>
        <p:spPr bwMode="auto">
          <a:xfrm>
            <a:off x="8434388" y="0"/>
            <a:ext cx="709612" cy="798513"/>
          </a:xfrm>
          <a:prstGeom prst="rect">
            <a:avLst/>
          </a:prstGeom>
          <a:noFill/>
          <a:ln w="9525">
            <a:noFill/>
            <a:miter lim="800000"/>
            <a:headEnd/>
            <a:tailEnd/>
          </a:ln>
        </p:spPr>
      </p:pic>
      <p:sp>
        <p:nvSpPr>
          <p:cNvPr id="12" name="Rectangle 11"/>
          <p:cNvSpPr/>
          <p:nvPr/>
        </p:nvSpPr>
        <p:spPr>
          <a:xfrm>
            <a:off x="0" y="685800"/>
            <a:ext cx="8686800" cy="5524500"/>
          </a:xfrm>
          <a:prstGeom prst="rect">
            <a:avLst/>
          </a:prstGeom>
        </p:spPr>
        <p:txBody>
          <a:bodyPr>
            <a:spAutoFit/>
          </a:bodyPr>
          <a:lstStyle/>
          <a:p>
            <a:pPr fontAlgn="auto">
              <a:spcAft>
                <a:spcPts val="0"/>
              </a:spcAft>
              <a:buFont typeface="Arial" pitchFamily="34" charset="0"/>
              <a:buNone/>
              <a:defRPr/>
            </a:pPr>
            <a:r>
              <a:rPr lang="en-IN" sz="2400" b="1" dirty="0">
                <a:latin typeface="Times New Roman" pitchFamily="18" charset="0"/>
                <a:cs typeface="Times New Roman" pitchFamily="18" charset="0"/>
              </a:rPr>
              <a:t>Toll Free number :-</a:t>
            </a:r>
          </a:p>
          <a:p>
            <a:pPr marL="627063" indent="-627063" algn="just" fontAlgn="auto">
              <a:lnSpc>
                <a:spcPct val="150000"/>
              </a:lnSpc>
              <a:spcAft>
                <a:spcPts val="0"/>
              </a:spcAft>
              <a:buFont typeface="Wingdings" pitchFamily="2" charset="2"/>
              <a:buChar char="q"/>
              <a:defRPr/>
            </a:pPr>
            <a:r>
              <a:rPr lang="en-IN" sz="2000" dirty="0">
                <a:latin typeface="Times New Roman" pitchFamily="18" charset="0"/>
                <a:cs typeface="Times New Roman" pitchFamily="18" charset="0"/>
              </a:rPr>
              <a:t>Toll free number </a:t>
            </a:r>
            <a:r>
              <a:rPr lang="en-IN" sz="2000" u="sng" dirty="0">
                <a:solidFill>
                  <a:srgbClr val="FF0000"/>
                </a:solidFill>
                <a:latin typeface="Times New Roman" pitchFamily="18" charset="0"/>
                <a:cs typeface="Times New Roman" pitchFamily="18" charset="0"/>
              </a:rPr>
              <a:t>1800-180-8007</a:t>
            </a:r>
            <a:r>
              <a:rPr lang="en-IN" sz="2000" dirty="0">
                <a:latin typeface="Times New Roman" pitchFamily="18" charset="0"/>
                <a:cs typeface="Times New Roman" pitchFamily="18" charset="0"/>
              </a:rPr>
              <a:t> has been established in the Directorate on 5.6.12. The complaints/ grievance are being attended on every working day between 10.30 am to 3.00 pm.</a:t>
            </a:r>
          </a:p>
          <a:p>
            <a:pPr algn="just" fontAlgn="auto">
              <a:spcAft>
                <a:spcPts val="0"/>
              </a:spcAft>
              <a:buFont typeface="Wingdings" pitchFamily="2" charset="2"/>
              <a:buChar char="q"/>
              <a:defRPr/>
            </a:pPr>
            <a:r>
              <a:rPr lang="en-IN" sz="2400" b="1" dirty="0">
                <a:latin typeface="Times New Roman" pitchFamily="18" charset="0"/>
                <a:cs typeface="Times New Roman" pitchFamily="18" charset="0"/>
              </a:rPr>
              <a:t>Provision of on- line registration of grievances :-</a:t>
            </a:r>
          </a:p>
          <a:p>
            <a:pPr marL="627063" indent="-627063" algn="just" fontAlgn="auto">
              <a:lnSpc>
                <a:spcPct val="150000"/>
              </a:lnSpc>
              <a:spcAft>
                <a:spcPts val="0"/>
              </a:spcAft>
              <a:buFont typeface="Wingdings" pitchFamily="2" charset="2"/>
              <a:buChar char="q"/>
              <a:tabLst>
                <a:tab pos="531813" algn="l"/>
              </a:tabLst>
              <a:defRPr/>
            </a:pPr>
            <a:r>
              <a:rPr lang="en-IN" sz="2000" dirty="0">
                <a:latin typeface="Times New Roman" pitchFamily="18" charset="0"/>
                <a:cs typeface="Times New Roman" pitchFamily="18" charset="0"/>
              </a:rPr>
              <a:t> </a:t>
            </a:r>
            <a:r>
              <a:rPr lang="en-IN" sz="2000" dirty="0" err="1">
                <a:latin typeface="Times New Roman" pitchFamily="18" charset="0"/>
                <a:cs typeface="Times New Roman" pitchFamily="18" charset="0"/>
              </a:rPr>
              <a:t>e_samadhan</a:t>
            </a:r>
            <a:r>
              <a:rPr lang="en-IN" sz="2000" dirty="0">
                <a:latin typeface="Times New Roman" pitchFamily="18" charset="0"/>
                <a:cs typeface="Times New Roman" pitchFamily="18" charset="0"/>
              </a:rPr>
              <a:t> </a:t>
            </a:r>
            <a:r>
              <a:rPr lang="en-IN" sz="2000" dirty="0">
                <a:latin typeface="Times New Roman" pitchFamily="18" charset="0"/>
                <a:cs typeface="Times New Roman" pitchFamily="18" charset="0"/>
                <a:hlinkClick r:id="rId3"/>
              </a:rPr>
              <a:t>http://admis.hp.nic.in/esamadhan</a:t>
            </a:r>
            <a:r>
              <a:rPr lang="en-IN" sz="2000" dirty="0">
                <a:latin typeface="Times New Roman" pitchFamily="18" charset="0"/>
                <a:cs typeface="Times New Roman" pitchFamily="18" charset="0"/>
              </a:rPr>
              <a:t>, on the web portal of HP Government . Public can register their grievance online. The grievances received through </a:t>
            </a:r>
            <a:r>
              <a:rPr lang="en-IN" sz="2000" dirty="0" err="1">
                <a:latin typeface="Times New Roman" pitchFamily="18" charset="0"/>
                <a:cs typeface="Times New Roman" pitchFamily="18" charset="0"/>
              </a:rPr>
              <a:t>e_samadhan</a:t>
            </a:r>
            <a:r>
              <a:rPr lang="en-IN" sz="2000" dirty="0">
                <a:latin typeface="Times New Roman" pitchFamily="18" charset="0"/>
                <a:cs typeface="Times New Roman" pitchFamily="18" charset="0"/>
              </a:rPr>
              <a:t> are monitored regularly by the department as well as by the Government.</a:t>
            </a:r>
          </a:p>
          <a:p>
            <a:pPr marL="682625" indent="-682625" algn="just" fontAlgn="auto">
              <a:lnSpc>
                <a:spcPct val="170000"/>
              </a:lnSpc>
              <a:spcAft>
                <a:spcPts val="0"/>
              </a:spcAft>
              <a:buFont typeface="Wingdings" pitchFamily="2" charset="2"/>
              <a:buChar char="q"/>
              <a:defRPr/>
            </a:pPr>
            <a:r>
              <a:rPr lang="en-IN" sz="2000" dirty="0">
                <a:latin typeface="Times New Roman" pitchFamily="18" charset="0"/>
                <a:cs typeface="Times New Roman" pitchFamily="18" charset="0"/>
              </a:rPr>
              <a:t>Scheme is being regularly monitored by SMC, HT, CHT, BEEOs and Deputy Directors.</a:t>
            </a:r>
            <a:endParaRPr lang="en-IN" sz="1700" dirty="0">
              <a:latin typeface="Times New Roman" pitchFamily="18" charset="0"/>
              <a:cs typeface="Times New Roman" pitchFamily="18" charset="0"/>
            </a:endParaRPr>
          </a:p>
          <a:p>
            <a:pPr marL="627063" indent="-627063" algn="just" fontAlgn="auto">
              <a:lnSpc>
                <a:spcPct val="150000"/>
              </a:lnSpc>
              <a:spcAft>
                <a:spcPts val="0"/>
              </a:spcAft>
              <a:buFont typeface="Wingdings" pitchFamily="2" charset="2"/>
              <a:buChar char="q"/>
              <a:defRPr/>
            </a:pPr>
            <a:endParaRPr lang="en-IN"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noChangeArrowheads="1"/>
          </p:cNvSpPr>
          <p:nvPr>
            <p:ph type="sldNum" sz="quarter" idx="4294967295"/>
          </p:nvPr>
        </p:nvSpPr>
        <p:spPr>
          <a:xfrm>
            <a:off x="6553200" y="6245225"/>
            <a:ext cx="2133600" cy="476250"/>
          </a:xfrm>
          <a:prstGeom prst="rect">
            <a:avLst/>
          </a:prstGeom>
          <a:noFill/>
          <a:ln>
            <a:miter lim="800000"/>
            <a:headEnd/>
            <a:tailEnd/>
          </a:ln>
        </p:spPr>
        <p:txBody>
          <a:bodyPr/>
          <a:lstStyle/>
          <a:p>
            <a:pPr>
              <a:buFontTx/>
              <a:buNone/>
            </a:pPr>
            <a:fld id="{4F058E7F-D255-45C9-B3CE-6E740BFC337B}" type="slidenum">
              <a:rPr lang="en-US" altLang="en-US" smtClean="0"/>
              <a:pPr>
                <a:buFontTx/>
                <a:buNone/>
              </a:pPr>
              <a:t>46</a:t>
            </a:fld>
            <a:endParaRPr lang="en-US" altLang="en-US" smtClean="0"/>
          </a:p>
        </p:txBody>
      </p:sp>
      <p:sp>
        <p:nvSpPr>
          <p:cNvPr id="8195" name="Footer Placeholder 4"/>
          <p:cNvSpPr>
            <a:spLocks noGrp="1" noChangeArrowheads="1"/>
          </p:cNvSpPr>
          <p:nvPr/>
        </p:nvSpPr>
        <p:spPr bwMode="auto">
          <a:xfrm>
            <a:off x="3124200" y="6543675"/>
            <a:ext cx="4714875" cy="279400"/>
          </a:xfrm>
          <a:prstGeom prst="rect">
            <a:avLst/>
          </a:prstGeom>
          <a:noFill/>
          <a:ln w="9525">
            <a:noFill/>
            <a:miter lim="800000"/>
            <a:headEnd/>
            <a:tailEnd/>
          </a:ln>
        </p:spPr>
        <p:txBody>
          <a:bodyPr/>
          <a:lstStyle/>
          <a:p>
            <a:r>
              <a:rPr lang="en-US" altLang="en-US" sz="1200" b="1">
                <a:solidFill>
                  <a:srgbClr val="006600"/>
                </a:solidFill>
                <a:latin typeface="Verdana" pitchFamily="34" charset="0"/>
              </a:rPr>
              <a:t>© Dept. of Elementary Education, Himachal Pradesh</a:t>
            </a:r>
          </a:p>
        </p:txBody>
      </p:sp>
      <p:sp>
        <p:nvSpPr>
          <p:cNvPr id="8196" name="Title 12"/>
          <p:cNvSpPr>
            <a:spLocks noGrp="1"/>
          </p:cNvSpPr>
          <p:nvPr>
            <p:ph type="title"/>
          </p:nvPr>
        </p:nvSpPr>
        <p:spPr>
          <a:xfrm>
            <a:off x="0" y="0"/>
            <a:ext cx="8686800" cy="811213"/>
          </a:xfrm>
        </p:spPr>
        <p:txBody>
          <a:bodyPr/>
          <a:lstStyle/>
          <a:p>
            <a:pPr algn="ctr"/>
            <a:r>
              <a:rPr lang="en-US" altLang="en-US" sz="2800" b="1" u="sng" smtClean="0">
                <a:latin typeface="Times New Roman" pitchFamily="18" charset="0"/>
                <a:cs typeface="Times New Roman" pitchFamily="18" charset="0"/>
              </a:rPr>
              <a:t>Implementation  Automated Reporting Monitoring System (ARMS)</a:t>
            </a:r>
            <a:endParaRPr lang="en-US" altLang="en-US" sz="2800" b="1" u="sng" smtClean="0"/>
          </a:p>
        </p:txBody>
      </p:sp>
      <p:pic>
        <p:nvPicPr>
          <p:cNvPr id="8197" name="Picture 10" descr="logo"/>
          <p:cNvPicPr>
            <a:picLocks noChangeAspect="1" noChangeArrowheads="1"/>
          </p:cNvPicPr>
          <p:nvPr/>
        </p:nvPicPr>
        <p:blipFill>
          <a:blip r:embed="rId2"/>
          <a:srcRect/>
          <a:stretch>
            <a:fillRect/>
          </a:stretch>
        </p:blipFill>
        <p:spPr bwMode="auto">
          <a:xfrm>
            <a:off x="8434388" y="0"/>
            <a:ext cx="709612" cy="798513"/>
          </a:xfrm>
          <a:prstGeom prst="rect">
            <a:avLst/>
          </a:prstGeom>
          <a:noFill/>
          <a:ln w="9525">
            <a:noFill/>
            <a:miter lim="800000"/>
            <a:headEnd/>
            <a:tailEnd/>
          </a:ln>
        </p:spPr>
      </p:pic>
      <p:sp>
        <p:nvSpPr>
          <p:cNvPr id="8198" name="Rectangle 12"/>
          <p:cNvSpPr>
            <a:spLocks noChangeArrowheads="1"/>
          </p:cNvSpPr>
          <p:nvPr/>
        </p:nvSpPr>
        <p:spPr bwMode="auto">
          <a:xfrm>
            <a:off x="304800" y="762000"/>
            <a:ext cx="8610600" cy="3267075"/>
          </a:xfrm>
          <a:prstGeom prst="rect">
            <a:avLst/>
          </a:prstGeom>
          <a:noFill/>
          <a:ln w="9525">
            <a:noFill/>
            <a:miter lim="800000"/>
            <a:headEnd/>
            <a:tailEnd/>
          </a:ln>
        </p:spPr>
        <p:txBody>
          <a:bodyPr>
            <a:spAutoFit/>
          </a:bodyPr>
          <a:lstStyle/>
          <a:p>
            <a:pPr>
              <a:lnSpc>
                <a:spcPct val="150000"/>
              </a:lnSpc>
              <a:buFont typeface="Wingdings" pitchFamily="2" charset="2"/>
              <a:buChar char="q"/>
            </a:pPr>
            <a:r>
              <a:rPr lang="en-US" altLang="en-US" sz="2000"/>
              <a:t>The state has registered the mobile numbers of 30,000 respondent teachers from 15000+ schools MDM web portal designed and developed by NIC  HP for SMS based mobile app for Automated Reporting and Management System (ARMS) of MDMS in all school working days. </a:t>
            </a:r>
          </a:p>
          <a:p>
            <a:pPr>
              <a:lnSpc>
                <a:spcPct val="150000"/>
              </a:lnSpc>
            </a:pPr>
            <a:endParaRPr lang="en-US" altLang="en-US" sz="2000"/>
          </a:p>
          <a:p>
            <a:pPr>
              <a:lnSpc>
                <a:spcPct val="150000"/>
              </a:lnSpc>
              <a:buFont typeface="Wingdings" pitchFamily="2" charset="2"/>
              <a:buChar char="q"/>
            </a:pPr>
            <a:r>
              <a:rPr lang="en-US" altLang="en-US" sz="2000"/>
              <a:t>At present, 90% schools are reporting  through this mobile app and the same are being pushed on National Portal every day. </a:t>
            </a:r>
            <a:endParaRPr lang="en-IN" altLang="en-US" sz="2000"/>
          </a:p>
        </p:txBody>
      </p:sp>
      <p:pic>
        <p:nvPicPr>
          <p:cNvPr id="8199" name="Picture 1"/>
          <p:cNvPicPr>
            <a:picLocks noChangeAspect="1" noChangeArrowheads="1"/>
          </p:cNvPicPr>
          <p:nvPr/>
        </p:nvPicPr>
        <p:blipFill>
          <a:blip r:embed="rId3"/>
          <a:srcRect/>
          <a:stretch>
            <a:fillRect/>
          </a:stretch>
        </p:blipFill>
        <p:spPr bwMode="auto">
          <a:xfrm>
            <a:off x="152400" y="4419600"/>
            <a:ext cx="2257425" cy="1714500"/>
          </a:xfrm>
          <a:prstGeom prst="rect">
            <a:avLst/>
          </a:prstGeom>
          <a:noFill/>
          <a:ln w="9525">
            <a:noFill/>
            <a:miter lim="800000"/>
            <a:headEnd/>
            <a:tailEnd/>
          </a:ln>
        </p:spPr>
      </p:pic>
      <p:pic>
        <p:nvPicPr>
          <p:cNvPr id="8200" name="Picture 2"/>
          <p:cNvPicPr>
            <a:picLocks noChangeAspect="1" noChangeArrowheads="1"/>
          </p:cNvPicPr>
          <p:nvPr/>
        </p:nvPicPr>
        <p:blipFill>
          <a:blip r:embed="rId4"/>
          <a:srcRect/>
          <a:stretch>
            <a:fillRect/>
          </a:stretch>
        </p:blipFill>
        <p:spPr bwMode="auto">
          <a:xfrm>
            <a:off x="3429000" y="4495800"/>
            <a:ext cx="2257425" cy="1371600"/>
          </a:xfrm>
          <a:prstGeom prst="rect">
            <a:avLst/>
          </a:prstGeom>
          <a:noFill/>
          <a:ln w="9525">
            <a:noFill/>
            <a:miter lim="800000"/>
            <a:headEnd/>
            <a:tailEnd/>
          </a:ln>
        </p:spPr>
      </p:pic>
      <p:sp>
        <p:nvSpPr>
          <p:cNvPr id="8201" name="TextBox 13"/>
          <p:cNvSpPr txBox="1">
            <a:spLocks noChangeArrowheads="1"/>
          </p:cNvSpPr>
          <p:nvPr/>
        </p:nvSpPr>
        <p:spPr bwMode="auto">
          <a:xfrm>
            <a:off x="4038600" y="4953000"/>
            <a:ext cx="990600" cy="200025"/>
          </a:xfrm>
          <a:prstGeom prst="rect">
            <a:avLst/>
          </a:prstGeom>
          <a:noFill/>
          <a:ln w="9525">
            <a:noFill/>
            <a:miter lim="800000"/>
            <a:headEnd/>
            <a:tailEnd/>
          </a:ln>
        </p:spPr>
        <p:txBody>
          <a:bodyPr>
            <a:spAutoFit/>
          </a:bodyPr>
          <a:lstStyle/>
          <a:p>
            <a:r>
              <a:rPr lang="en-IN" altLang="en-US" sz="700"/>
              <a:t>MDM Mobile App</a:t>
            </a:r>
          </a:p>
        </p:txBody>
      </p:sp>
      <p:pic>
        <p:nvPicPr>
          <p:cNvPr id="8202" name="Picture 3"/>
          <p:cNvPicPr>
            <a:picLocks noChangeAspect="1" noChangeArrowheads="1"/>
          </p:cNvPicPr>
          <p:nvPr/>
        </p:nvPicPr>
        <p:blipFill>
          <a:blip r:embed="rId5"/>
          <a:srcRect/>
          <a:stretch>
            <a:fillRect/>
          </a:stretch>
        </p:blipFill>
        <p:spPr bwMode="auto">
          <a:xfrm>
            <a:off x="6553200" y="4495800"/>
            <a:ext cx="1752600" cy="1219200"/>
          </a:xfrm>
          <a:prstGeom prst="rect">
            <a:avLst/>
          </a:prstGeom>
          <a:noFill/>
          <a:ln w="9525">
            <a:noFill/>
            <a:miter lim="800000"/>
            <a:headEnd/>
            <a:tailEnd/>
          </a:ln>
        </p:spPr>
      </p:pic>
      <p:sp>
        <p:nvSpPr>
          <p:cNvPr id="8203" name="TextBox 15"/>
          <p:cNvSpPr txBox="1">
            <a:spLocks noChangeArrowheads="1"/>
          </p:cNvSpPr>
          <p:nvPr/>
        </p:nvSpPr>
        <p:spPr bwMode="auto">
          <a:xfrm>
            <a:off x="7315200" y="4876800"/>
            <a:ext cx="914400" cy="369888"/>
          </a:xfrm>
          <a:prstGeom prst="rect">
            <a:avLst/>
          </a:prstGeom>
          <a:noFill/>
          <a:ln w="9525">
            <a:noFill/>
            <a:miter lim="800000"/>
            <a:headEnd/>
            <a:tailEnd/>
          </a:ln>
        </p:spPr>
        <p:txBody>
          <a:bodyPr>
            <a:spAutoFit/>
          </a:bodyPr>
          <a:lstStyle/>
          <a:p>
            <a:r>
              <a:rPr lang="en-IN" altLang="en-US"/>
              <a:t>15544</a:t>
            </a:r>
          </a:p>
        </p:txBody>
      </p:sp>
      <p:sp>
        <p:nvSpPr>
          <p:cNvPr id="8204" name="TextBox 16"/>
          <p:cNvSpPr txBox="1">
            <a:spLocks noChangeArrowheads="1"/>
          </p:cNvSpPr>
          <p:nvPr/>
        </p:nvSpPr>
        <p:spPr bwMode="auto">
          <a:xfrm>
            <a:off x="6629400" y="4800600"/>
            <a:ext cx="762000" cy="369888"/>
          </a:xfrm>
          <a:prstGeom prst="rect">
            <a:avLst/>
          </a:prstGeom>
          <a:noFill/>
          <a:ln w="9525">
            <a:noFill/>
            <a:miter lim="800000"/>
            <a:headEnd/>
            <a:tailEnd/>
          </a:ln>
        </p:spPr>
        <p:txBody>
          <a:bodyPr>
            <a:spAutoFit/>
          </a:bodyPr>
          <a:lstStyle/>
          <a:p>
            <a:r>
              <a:rPr lang="en-IN" altLang="en-US"/>
              <a:t>SMS</a:t>
            </a: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noChangeArrowheads="1"/>
          </p:cNvSpPr>
          <p:nvPr>
            <p:ph type="sldNum" sz="quarter" idx="4294967295"/>
          </p:nvPr>
        </p:nvSpPr>
        <p:spPr>
          <a:xfrm>
            <a:off x="6553200" y="6245225"/>
            <a:ext cx="2133600" cy="476250"/>
          </a:xfrm>
          <a:prstGeom prst="rect">
            <a:avLst/>
          </a:prstGeom>
          <a:noFill/>
          <a:ln>
            <a:miter lim="800000"/>
            <a:headEnd/>
            <a:tailEnd/>
          </a:ln>
        </p:spPr>
        <p:txBody>
          <a:bodyPr/>
          <a:lstStyle/>
          <a:p>
            <a:pPr>
              <a:buFontTx/>
              <a:buNone/>
            </a:pPr>
            <a:fld id="{BC653155-79C5-4FA0-8493-80EE8F6806E6}" type="slidenum">
              <a:rPr lang="en-US" altLang="en-US" smtClean="0"/>
              <a:pPr>
                <a:buFontTx/>
                <a:buNone/>
              </a:pPr>
              <a:t>47</a:t>
            </a:fld>
            <a:endParaRPr lang="en-US" altLang="en-US" smtClean="0"/>
          </a:p>
        </p:txBody>
      </p:sp>
      <p:sp>
        <p:nvSpPr>
          <p:cNvPr id="9219" name="Footer Placeholder 4"/>
          <p:cNvSpPr>
            <a:spLocks noGrp="1" noChangeArrowheads="1"/>
          </p:cNvSpPr>
          <p:nvPr/>
        </p:nvSpPr>
        <p:spPr bwMode="auto">
          <a:xfrm>
            <a:off x="3124200" y="6543675"/>
            <a:ext cx="4714875" cy="279400"/>
          </a:xfrm>
          <a:prstGeom prst="rect">
            <a:avLst/>
          </a:prstGeom>
          <a:noFill/>
          <a:ln w="9525">
            <a:noFill/>
            <a:miter lim="800000"/>
            <a:headEnd/>
            <a:tailEnd/>
          </a:ln>
        </p:spPr>
        <p:txBody>
          <a:bodyPr/>
          <a:lstStyle/>
          <a:p>
            <a:r>
              <a:rPr lang="en-US" altLang="en-US" sz="1200" b="1">
                <a:solidFill>
                  <a:srgbClr val="006600"/>
                </a:solidFill>
                <a:latin typeface="Verdana" pitchFamily="34" charset="0"/>
              </a:rPr>
              <a:t>© Dept. of Elementary Education, Himachal Pradesh</a:t>
            </a:r>
          </a:p>
        </p:txBody>
      </p:sp>
      <p:sp>
        <p:nvSpPr>
          <p:cNvPr id="9220" name="Title 12"/>
          <p:cNvSpPr>
            <a:spLocks noGrp="1"/>
          </p:cNvSpPr>
          <p:nvPr>
            <p:ph type="title"/>
          </p:nvPr>
        </p:nvSpPr>
        <p:spPr>
          <a:xfrm>
            <a:off x="0" y="0"/>
            <a:ext cx="8686800" cy="811213"/>
          </a:xfrm>
        </p:spPr>
        <p:txBody>
          <a:bodyPr/>
          <a:lstStyle/>
          <a:p>
            <a:pPr algn="ctr"/>
            <a:r>
              <a:rPr lang="en-IN" altLang="en-US" sz="1400" b="1" smtClean="0">
                <a:latin typeface="Times New Roman" pitchFamily="18" charset="0"/>
                <a:cs typeface="Times New Roman" pitchFamily="18" charset="0"/>
              </a:rPr>
              <a:t> </a:t>
            </a:r>
            <a:r>
              <a:rPr lang="en-IN" altLang="en-US" sz="2000" b="1" smtClean="0">
                <a:latin typeface="Times New Roman" pitchFamily="18" charset="0"/>
                <a:cs typeface="Times New Roman" pitchFamily="18" charset="0"/>
              </a:rPr>
              <a:t/>
            </a:r>
            <a:br>
              <a:rPr lang="en-IN" altLang="en-US" sz="2000" b="1" smtClean="0">
                <a:latin typeface="Times New Roman" pitchFamily="18" charset="0"/>
                <a:cs typeface="Times New Roman" pitchFamily="18" charset="0"/>
              </a:rPr>
            </a:br>
            <a:endParaRPr lang="en-US" altLang="en-US" sz="1800" b="1" smtClean="0"/>
          </a:p>
        </p:txBody>
      </p:sp>
      <p:sp>
        <p:nvSpPr>
          <p:cNvPr id="11" name="Rectangle 10"/>
          <p:cNvSpPr/>
          <p:nvPr/>
        </p:nvSpPr>
        <p:spPr>
          <a:xfrm>
            <a:off x="228600" y="228600"/>
            <a:ext cx="8077200" cy="554038"/>
          </a:xfrm>
          <a:prstGeom prst="rect">
            <a:avLst/>
          </a:prstGeom>
        </p:spPr>
        <p:txBody>
          <a:bodyPr>
            <a:spAutoFit/>
          </a:bodyPr>
          <a:lstStyle/>
          <a:p>
            <a:pPr>
              <a:buFont typeface="Arial" pitchFamily="34" charset="0"/>
              <a:buNone/>
              <a:defRPr/>
            </a:pPr>
            <a:r>
              <a:rPr lang="en-US" sz="3000" b="1" u="sng" kern="0" dirty="0">
                <a:solidFill>
                  <a:schemeClr val="tx2"/>
                </a:solidFill>
                <a:latin typeface="Arial Black" pitchFamily="34" charset="0"/>
              </a:rPr>
              <a:t>Best practices followed in the State</a:t>
            </a:r>
            <a:endParaRPr lang="en-IN" sz="3000" u="sng" dirty="0">
              <a:latin typeface="Arial Black" pitchFamily="34" charset="0"/>
            </a:endParaRPr>
          </a:p>
        </p:txBody>
      </p:sp>
      <p:sp>
        <p:nvSpPr>
          <p:cNvPr id="12" name="Rectangle 11"/>
          <p:cNvSpPr/>
          <p:nvPr/>
        </p:nvSpPr>
        <p:spPr>
          <a:xfrm>
            <a:off x="152400" y="914400"/>
            <a:ext cx="8763000" cy="5600700"/>
          </a:xfrm>
          <a:prstGeom prst="rect">
            <a:avLst/>
          </a:prstGeom>
        </p:spPr>
        <p:txBody>
          <a:bodyPr>
            <a:spAutoFit/>
          </a:bodyPr>
          <a:lstStyle/>
          <a:p>
            <a:pPr marL="265113" indent="-265113" algn="just">
              <a:buFont typeface="Wingdings" pitchFamily="2" charset="2"/>
              <a:buChar char="q"/>
              <a:defRPr/>
            </a:pPr>
            <a:r>
              <a:rPr lang="en-US" sz="2200" dirty="0">
                <a:latin typeface="Arial" pitchFamily="34" charset="0"/>
              </a:rPr>
              <a:t>The School Management Committees (SMC) have been constituted for every school and the SMC are responsible for the over all implementation of the programme at school level, therefore teachers are least involved. </a:t>
            </a:r>
          </a:p>
          <a:p>
            <a:pPr marL="265113" indent="-265113" algn="just">
              <a:defRPr/>
            </a:pPr>
            <a:endParaRPr lang="en-IN" sz="2200" dirty="0">
              <a:latin typeface="Arial" pitchFamily="34" charset="0"/>
            </a:endParaRPr>
          </a:p>
          <a:p>
            <a:pPr marL="265113" indent="-265113" algn="just">
              <a:buFont typeface="Wingdings" pitchFamily="2" charset="2"/>
              <a:buChar char="q"/>
              <a:defRPr/>
            </a:pPr>
            <a:r>
              <a:rPr lang="en-US" sz="2200" dirty="0">
                <a:latin typeface="Arial" pitchFamily="34" charset="0"/>
              </a:rPr>
              <a:t>22441 Cook-cum-helpers have been engaged out of which 83% are female and maximum of them are mothers of the students. </a:t>
            </a:r>
          </a:p>
          <a:p>
            <a:pPr marL="265113" indent="-265113" algn="just">
              <a:defRPr/>
            </a:pPr>
            <a:endParaRPr lang="en-US" sz="2200" dirty="0">
              <a:latin typeface="Arial" pitchFamily="34" charset="0"/>
            </a:endParaRPr>
          </a:p>
          <a:p>
            <a:pPr marL="265113" indent="-265113" algn="just">
              <a:buFont typeface="Wingdings" pitchFamily="2" charset="2"/>
              <a:buChar char="q"/>
              <a:defRPr/>
            </a:pPr>
            <a:r>
              <a:rPr lang="en-US" sz="2200" dirty="0">
                <a:latin typeface="Arial" pitchFamily="34" charset="0"/>
              </a:rPr>
              <a:t>The state has enhanced the honorarium for Cook-cum- Helpers @ Rs. 200/- per month from state resources. Now the honorarium will be paid @ Rs. 1200/- per month to the CCH (900+100+200)</a:t>
            </a:r>
          </a:p>
          <a:p>
            <a:pPr marL="265113" indent="-265113" algn="just">
              <a:defRPr/>
            </a:pPr>
            <a:endParaRPr lang="en-US" sz="2200" dirty="0">
              <a:latin typeface="Arial" pitchFamily="34" charset="0"/>
            </a:endParaRPr>
          </a:p>
          <a:p>
            <a:pPr marL="265113" indent="-265113" algn="just">
              <a:buFont typeface="Wingdings" pitchFamily="2" charset="2"/>
              <a:buChar char="q"/>
              <a:defRPr/>
            </a:pPr>
            <a:r>
              <a:rPr lang="en-US" sz="2200" dirty="0">
                <a:latin typeface="Arial" pitchFamily="34" charset="0"/>
              </a:rPr>
              <a:t>Health screening / checkup of cook-cum-helper is made mandatory twice in a year.</a:t>
            </a:r>
            <a:endParaRPr lang="en-IN" sz="2200" dirty="0">
              <a:latin typeface="Arial" pitchFamily="34" charset="0"/>
            </a:endParaRPr>
          </a:p>
          <a:p>
            <a:pPr marL="265113" indent="-265113" algn="just">
              <a:defRPr/>
            </a:pPr>
            <a:endParaRPr lang="en-IN" sz="2000" dirty="0">
              <a:latin typeface="Arial" pitchFamily="34" charset="0"/>
            </a:endParaRPr>
          </a:p>
          <a:p>
            <a:pPr>
              <a:buFont typeface="Arial" pitchFamily="34" charset="0"/>
              <a:buNone/>
              <a:defRPr/>
            </a:pPr>
            <a:r>
              <a:rPr lang="en-US" sz="2000" dirty="0">
                <a:latin typeface="Arial" pitchFamily="34" charset="0"/>
              </a:rPr>
              <a:t> </a:t>
            </a:r>
            <a:endParaRPr lang="en-IN" sz="2000" dirty="0">
              <a:latin typeface="Arial" pitchFamily="34" charset="0"/>
            </a:endParaRPr>
          </a:p>
        </p:txBody>
      </p:sp>
      <p:pic>
        <p:nvPicPr>
          <p:cNvPr id="9223" name="Picture 12" descr="logo"/>
          <p:cNvPicPr>
            <a:picLocks noChangeAspect="1" noChangeArrowheads="1"/>
          </p:cNvPicPr>
          <p:nvPr/>
        </p:nvPicPr>
        <p:blipFill>
          <a:blip r:embed="rId2"/>
          <a:srcRect/>
          <a:stretch>
            <a:fillRect/>
          </a:stretch>
        </p:blipFill>
        <p:spPr bwMode="auto">
          <a:xfrm>
            <a:off x="8434388" y="0"/>
            <a:ext cx="709612" cy="79851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457200" y="0"/>
            <a:ext cx="8229600" cy="609600"/>
          </a:xfrm>
          <a:solidFill>
            <a:schemeClr val="bg1">
              <a:lumMod val="95000"/>
            </a:schemeClr>
          </a:solidFill>
        </p:spPr>
        <p:txBody>
          <a:bodyPr anchor="b"/>
          <a:lstStyle/>
          <a:p>
            <a:pPr>
              <a:defRPr/>
            </a:pPr>
            <a:r>
              <a:rPr lang="en-US" sz="3000" b="1" u="sng" kern="0" dirty="0" smtClean="0">
                <a:solidFill>
                  <a:schemeClr val="tx2"/>
                </a:solidFill>
              </a:rPr>
              <a:t>Best practices followed in the State</a:t>
            </a:r>
          </a:p>
        </p:txBody>
      </p:sp>
      <p:sp>
        <p:nvSpPr>
          <p:cNvPr id="10243" name="Content Placeholder 4"/>
          <p:cNvSpPr>
            <a:spLocks noGrp="1" noChangeArrowheads="1"/>
          </p:cNvSpPr>
          <p:nvPr>
            <p:ph idx="1"/>
          </p:nvPr>
        </p:nvSpPr>
        <p:spPr>
          <a:xfrm>
            <a:off x="457200" y="762000"/>
            <a:ext cx="8305800" cy="5486400"/>
          </a:xfrm>
          <a:solidFill>
            <a:schemeClr val="bg1"/>
          </a:solidFill>
        </p:spPr>
        <p:txBody>
          <a:bodyPr/>
          <a:lstStyle/>
          <a:p>
            <a:pPr algn="just">
              <a:buFont typeface="Wingdings" pitchFamily="2" charset="2"/>
              <a:buChar char="q"/>
            </a:pPr>
            <a:r>
              <a:rPr lang="en-US" altLang="en-US" sz="2000" smtClean="0"/>
              <a:t>Funds are being transferred to the implementing agencies through </a:t>
            </a:r>
            <a:r>
              <a:rPr lang="en-US" altLang="en-US" sz="2000" b="1" smtClean="0"/>
              <a:t>e-transfer. </a:t>
            </a:r>
            <a:r>
              <a:rPr lang="en-US" altLang="en-US" sz="2000" smtClean="0"/>
              <a:t>All the CCH are being paid through</a:t>
            </a:r>
            <a:r>
              <a:rPr lang="en-US" altLang="en-US" sz="2000" b="1" smtClean="0"/>
              <a:t> e-banking.</a:t>
            </a:r>
          </a:p>
          <a:p>
            <a:pPr algn="just">
              <a:buFontTx/>
              <a:buNone/>
            </a:pPr>
            <a:endParaRPr lang="en-IN" altLang="en-US" sz="2000" b="1" smtClean="0"/>
          </a:p>
          <a:p>
            <a:pPr algn="just">
              <a:buFont typeface="Wingdings" pitchFamily="2" charset="2"/>
              <a:buChar char="q"/>
            </a:pPr>
            <a:r>
              <a:rPr lang="en-US" altLang="en-US" sz="2000" smtClean="0"/>
              <a:t>57cook-cum-helpers have been imparted training in the </a:t>
            </a:r>
            <a:r>
              <a:rPr lang="en-US" altLang="en-US" sz="2000" b="1" smtClean="0"/>
              <a:t>Hotel </a:t>
            </a:r>
            <a:r>
              <a:rPr lang="en-US" altLang="en-US" sz="2000" smtClean="0"/>
              <a:t>Management Institute Kufri ,Shimla till date as master trainer.</a:t>
            </a:r>
          </a:p>
          <a:p>
            <a:pPr algn="just">
              <a:buFontTx/>
              <a:buNone/>
            </a:pPr>
            <a:endParaRPr lang="en-IN" altLang="en-US" sz="2000" smtClean="0"/>
          </a:p>
          <a:p>
            <a:pPr algn="just">
              <a:buFont typeface="Wingdings" pitchFamily="2" charset="2"/>
              <a:buChar char="q"/>
            </a:pPr>
            <a:r>
              <a:rPr lang="en-US" altLang="en-US" sz="2000" smtClean="0"/>
              <a:t>Funds amounting to Rs. 23.11 lakhs have been provided to 4622 schools @ Rs. 500/- per schools through e-transfer for hand washing facilities. </a:t>
            </a:r>
          </a:p>
          <a:p>
            <a:pPr algn="just">
              <a:buFontTx/>
              <a:buNone/>
            </a:pPr>
            <a:endParaRPr lang="en-IN" altLang="en-US" sz="2000" smtClean="0"/>
          </a:p>
          <a:p>
            <a:pPr algn="just">
              <a:buFont typeface="Wingdings" pitchFamily="2" charset="2"/>
              <a:buChar char="q"/>
            </a:pPr>
            <a:r>
              <a:rPr lang="en-US" altLang="en-US" sz="2000" smtClean="0"/>
              <a:t>The cook cum helpers cover their head with cloth ( Dhatu) as it is already a tradition in the state of Himachal Pradesh.</a:t>
            </a:r>
          </a:p>
          <a:p>
            <a:pPr algn="just">
              <a:buFontTx/>
              <a:buNone/>
            </a:pPr>
            <a:endParaRPr lang="en-US" altLang="en-US" sz="2000" smtClean="0"/>
          </a:p>
          <a:p>
            <a:pPr algn="just">
              <a:buFont typeface="Wingdings" pitchFamily="2" charset="2"/>
              <a:buChar char="q"/>
            </a:pPr>
            <a:r>
              <a:rPr lang="en-US" altLang="en-US" sz="2000" smtClean="0"/>
              <a:t>89% of the schools are using LPG as a fuel.</a:t>
            </a:r>
            <a:endParaRPr lang="en-US" altLang="en-US" sz="1800" smtClean="0"/>
          </a:p>
          <a:p>
            <a:pPr algn="just">
              <a:buFontTx/>
              <a:buNone/>
            </a:pPr>
            <a:endParaRPr lang="en-IN" altLang="en-US" sz="1800" smtClean="0"/>
          </a:p>
          <a:p>
            <a:pPr algn="just">
              <a:spcBef>
                <a:spcPct val="0"/>
              </a:spcBef>
              <a:buFontTx/>
              <a:buNone/>
            </a:pPr>
            <a:endParaRPr lang="en-IN" altLang="en-US" sz="1800" smtClean="0"/>
          </a:p>
        </p:txBody>
      </p:sp>
      <p:sp>
        <p:nvSpPr>
          <p:cNvPr id="10244" name="Slide Number Placeholder 1"/>
          <p:cNvSpPr>
            <a:spLocks noGrp="1" noChangeArrowheads="1"/>
          </p:cNvSpPr>
          <p:nvPr>
            <p:ph type="sldNum" sz="quarter" idx="4294967295"/>
          </p:nvPr>
        </p:nvSpPr>
        <p:spPr>
          <a:xfrm>
            <a:off x="6553200" y="6245225"/>
            <a:ext cx="2133600" cy="476250"/>
          </a:xfrm>
          <a:prstGeom prst="rect">
            <a:avLst/>
          </a:prstGeom>
          <a:noFill/>
          <a:ln>
            <a:miter lim="800000"/>
            <a:headEnd/>
            <a:tailEnd/>
          </a:ln>
        </p:spPr>
        <p:txBody>
          <a:bodyPr/>
          <a:lstStyle/>
          <a:p>
            <a:pPr>
              <a:buFontTx/>
              <a:buNone/>
            </a:pPr>
            <a:fld id="{59D5B903-1884-4BAD-8FBD-A0835741074C}" type="slidenum">
              <a:rPr lang="en-US" altLang="en-US" smtClean="0"/>
              <a:pPr>
                <a:buFontTx/>
                <a:buNone/>
              </a:pPr>
              <a:t>48</a:t>
            </a:fld>
            <a:endParaRPr lang="en-US" altLang="en-US" smtClean="0"/>
          </a:p>
        </p:txBody>
      </p:sp>
      <p:sp>
        <p:nvSpPr>
          <p:cNvPr id="10245" name="Footer Placeholder 4"/>
          <p:cNvSpPr>
            <a:spLocks noGrp="1" noChangeArrowheads="1"/>
          </p:cNvSpPr>
          <p:nvPr/>
        </p:nvSpPr>
        <p:spPr bwMode="auto">
          <a:xfrm>
            <a:off x="3124200" y="6543675"/>
            <a:ext cx="4714875" cy="279400"/>
          </a:xfrm>
          <a:prstGeom prst="rect">
            <a:avLst/>
          </a:prstGeom>
          <a:noFill/>
          <a:ln w="9525">
            <a:noFill/>
            <a:miter lim="800000"/>
            <a:headEnd/>
            <a:tailEnd/>
          </a:ln>
        </p:spPr>
        <p:txBody>
          <a:bodyPr/>
          <a:lstStyle/>
          <a:p>
            <a:r>
              <a:rPr lang="en-US" altLang="en-US" sz="1200" b="1">
                <a:solidFill>
                  <a:srgbClr val="006600"/>
                </a:solidFill>
                <a:latin typeface="Verdana" pitchFamily="34" charset="0"/>
              </a:rPr>
              <a:t>© Dept. of Elementary Education, Himachal Pradesh</a:t>
            </a:r>
          </a:p>
        </p:txBody>
      </p:sp>
      <p:pic>
        <p:nvPicPr>
          <p:cNvPr id="10246" name="Picture 6" descr="logo"/>
          <p:cNvPicPr>
            <a:picLocks noChangeAspect="1" noChangeArrowheads="1"/>
          </p:cNvPicPr>
          <p:nvPr/>
        </p:nvPicPr>
        <p:blipFill>
          <a:blip r:embed="rId2"/>
          <a:srcRect/>
          <a:stretch>
            <a:fillRect/>
          </a:stretch>
        </p:blipFill>
        <p:spPr bwMode="auto">
          <a:xfrm>
            <a:off x="8434388" y="0"/>
            <a:ext cx="709612" cy="79851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8" y="85897"/>
            <a:ext cx="8117263" cy="664797"/>
          </a:xfrm>
        </p:spPr>
        <p:txBody>
          <a:bodyPr/>
          <a:lstStyle/>
          <a:p>
            <a:r>
              <a:rPr lang="en-US" sz="2400" dirty="0" smtClean="0">
                <a:latin typeface="Bookman Old Style" pitchFamily="18" charset="0"/>
              </a:rPr>
              <a:t>INNOVATIVE PRACTICES TO IMPROVE MANAGEMENT OF SCHOOLS</a:t>
            </a:r>
            <a:endParaRPr lang="en-US" sz="2400" dirty="0">
              <a:solidFill>
                <a:schemeClr val="tx1"/>
              </a:solidFill>
              <a:latin typeface="Bookman Old Style" pitchFamily="18" charset="0"/>
            </a:endParaRPr>
          </a:p>
        </p:txBody>
      </p:sp>
      <p:pic>
        <p:nvPicPr>
          <p:cNvPr id="6" name="Picture 485" descr="D:\Users\Vineet Thakur\Desktop\Gaurav\04 Powerpoint\content.PNG"/>
          <p:cNvPicPr>
            <a:picLocks noChangeAspect="1" noChangeArrowheads="1"/>
          </p:cNvPicPr>
          <p:nvPr>
            <p:custDataLst>
              <p:tags r:id="rId1"/>
            </p:custDataLst>
          </p:nvPr>
        </p:nvPicPr>
        <p:blipFill>
          <a:blip r:embed="rId12" cstate="email">
            <a:extLst>
              <a:ext uri="{28A0092B-C50C-407E-A947-70E740481C1C}">
                <a14:useLocalDpi xmlns="" xmlns:a14="http://schemas.microsoft.com/office/drawing/2010/main"/>
              </a:ext>
            </a:extLst>
          </a:blip>
          <a:srcRect/>
          <a:stretch>
            <a:fillRect/>
          </a:stretch>
        </p:blipFill>
        <p:spPr bwMode="auto">
          <a:xfrm>
            <a:off x="41518" y="1012148"/>
            <a:ext cx="1863482" cy="5052365"/>
          </a:xfrm>
          <a:prstGeom prst="rect">
            <a:avLst/>
          </a:prstGeom>
          <a:noFill/>
          <a:ln w="9525">
            <a:noFill/>
            <a:miter lim="800000"/>
            <a:headEnd/>
            <a:tailEnd/>
          </a:ln>
        </p:spPr>
      </p:pic>
      <p:sp>
        <p:nvSpPr>
          <p:cNvPr id="12" name="Rectangle 11"/>
          <p:cNvSpPr>
            <a:spLocks noChangeArrowheads="1"/>
          </p:cNvSpPr>
          <p:nvPr>
            <p:custDataLst>
              <p:tags r:id="rId2"/>
            </p:custDataLst>
          </p:nvPr>
        </p:nvSpPr>
        <p:spPr bwMode="gray">
          <a:xfrm>
            <a:off x="1928794" y="928670"/>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ASSESSMENT RESULT </a:t>
            </a:r>
            <a:r>
              <a:rPr lang="en-US" altLang="de-DE" sz="2000" b="1" dirty="0" smtClean="0">
                <a:solidFill>
                  <a:schemeClr val="bg1"/>
                </a:solidFill>
                <a:latin typeface="Cambria" panose="02040503050406030204" pitchFamily="18" charset="0"/>
              </a:rPr>
              <a:t>DIGITIZATION</a:t>
            </a:r>
            <a:endParaRPr lang="en-US" altLang="de-DE" sz="2000" b="1" dirty="0">
              <a:solidFill>
                <a:schemeClr val="bg1"/>
              </a:solidFill>
              <a:latin typeface="Cambria" panose="02040503050406030204" pitchFamily="18" charset="0"/>
            </a:endParaRPr>
          </a:p>
        </p:txBody>
      </p:sp>
      <p:sp>
        <p:nvSpPr>
          <p:cNvPr id="19" name="Rectangle 7"/>
          <p:cNvSpPr>
            <a:spLocks noChangeArrowheads="1"/>
          </p:cNvSpPr>
          <p:nvPr>
            <p:custDataLst>
              <p:tags r:id="rId3"/>
            </p:custDataLst>
          </p:nvPr>
        </p:nvSpPr>
        <p:spPr bwMode="gray">
          <a:xfrm>
            <a:off x="1909009" y="3070712"/>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PMIS</a:t>
            </a:r>
          </a:p>
        </p:txBody>
      </p:sp>
      <p:sp>
        <p:nvSpPr>
          <p:cNvPr id="9" name="Rectangle 8"/>
          <p:cNvSpPr>
            <a:spLocks noChangeArrowheads="1"/>
          </p:cNvSpPr>
          <p:nvPr>
            <p:custDataLst>
              <p:tags r:id="rId4"/>
            </p:custDataLst>
          </p:nvPr>
        </p:nvSpPr>
        <p:spPr bwMode="gray">
          <a:xfrm>
            <a:off x="1904999" y="1631519"/>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OMR BASED REVIEW &amp; </a:t>
            </a:r>
            <a:r>
              <a:rPr lang="en-US" altLang="de-DE" sz="2000" b="1" dirty="0" smtClean="0">
                <a:solidFill>
                  <a:schemeClr val="bg1"/>
                </a:solidFill>
                <a:latin typeface="Cambria" panose="02040503050406030204" pitchFamily="18" charset="0"/>
              </a:rPr>
              <a:t>MONITORING</a:t>
            </a:r>
            <a:endParaRPr lang="en-US" altLang="de-DE" sz="2000" b="1" dirty="0">
              <a:solidFill>
                <a:schemeClr val="bg1"/>
              </a:solidFill>
              <a:latin typeface="Cambria" panose="02040503050406030204" pitchFamily="18" charset="0"/>
            </a:endParaRPr>
          </a:p>
        </p:txBody>
      </p:sp>
      <p:sp>
        <p:nvSpPr>
          <p:cNvPr id="14" name="Rectangle 7"/>
          <p:cNvSpPr>
            <a:spLocks noChangeArrowheads="1"/>
          </p:cNvSpPr>
          <p:nvPr>
            <p:custDataLst>
              <p:tags r:id="rId5"/>
            </p:custDataLst>
          </p:nvPr>
        </p:nvSpPr>
        <p:spPr bwMode="gray">
          <a:xfrm>
            <a:off x="1892967" y="3786190"/>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SMS PORTAL</a:t>
            </a:r>
          </a:p>
        </p:txBody>
      </p:sp>
      <p:sp>
        <p:nvSpPr>
          <p:cNvPr id="21" name="Rectangle 20"/>
          <p:cNvSpPr>
            <a:spLocks noChangeArrowheads="1"/>
          </p:cNvSpPr>
          <p:nvPr>
            <p:custDataLst>
              <p:tags r:id="rId6"/>
            </p:custDataLst>
          </p:nvPr>
        </p:nvSpPr>
        <p:spPr bwMode="gray">
          <a:xfrm>
            <a:off x="1900988" y="2342264"/>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a:solidFill>
                  <a:schemeClr val="bg1"/>
                </a:solidFill>
                <a:latin typeface="Cambria" panose="02040503050406030204" pitchFamily="18" charset="0"/>
              </a:rPr>
              <a:t>TEXTBOOK DISTRIBUTION</a:t>
            </a:r>
          </a:p>
        </p:txBody>
      </p:sp>
      <p:sp>
        <p:nvSpPr>
          <p:cNvPr id="10" name="Rectangle 7"/>
          <p:cNvSpPr>
            <a:spLocks noChangeArrowheads="1"/>
          </p:cNvSpPr>
          <p:nvPr>
            <p:custDataLst>
              <p:tags r:id="rId7"/>
            </p:custDataLst>
          </p:nvPr>
        </p:nvSpPr>
        <p:spPr bwMode="gray">
          <a:xfrm>
            <a:off x="1900988" y="4500570"/>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DIGITIZED SCHOOL DEVELOPMENT PLAN</a:t>
            </a:r>
          </a:p>
        </p:txBody>
      </p:sp>
      <p:sp>
        <p:nvSpPr>
          <p:cNvPr id="11" name="Rectangle 7"/>
          <p:cNvSpPr>
            <a:spLocks noChangeArrowheads="1"/>
          </p:cNvSpPr>
          <p:nvPr>
            <p:custDataLst>
              <p:tags r:id="rId8"/>
            </p:custDataLst>
          </p:nvPr>
        </p:nvSpPr>
        <p:spPr bwMode="gray">
          <a:xfrm>
            <a:off x="1928794" y="5214950"/>
            <a:ext cx="6938212" cy="654473"/>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MID DAY MEAL</a:t>
            </a:r>
          </a:p>
        </p:txBody>
      </p:sp>
      <p:sp>
        <p:nvSpPr>
          <p:cNvPr id="13" name="Rectangle 7"/>
          <p:cNvSpPr>
            <a:spLocks noChangeArrowheads="1"/>
          </p:cNvSpPr>
          <p:nvPr>
            <p:custDataLst>
              <p:tags r:id="rId9"/>
            </p:custDataLst>
          </p:nvPr>
        </p:nvSpPr>
        <p:spPr bwMode="gray">
          <a:xfrm>
            <a:off x="1928794" y="5929330"/>
            <a:ext cx="6938212" cy="654473"/>
          </a:xfrm>
          <a:prstGeom prst="rect">
            <a:avLst/>
          </a:prstGeom>
          <a:solidFill>
            <a:srgbClr val="E57300"/>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SWAYAM SIDHAM</a:t>
            </a:r>
          </a:p>
        </p:txBody>
      </p:sp>
    </p:spTree>
    <p:extLst>
      <p:ext uri="{BB962C8B-B14F-4D97-AF65-F5344CB8AC3E}">
        <p14:creationId xmlns="" xmlns:p14="http://schemas.microsoft.com/office/powerpoint/2010/main" val="1319057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custDataLst>
              <p:tags r:id="rId1"/>
            </p:custDataLst>
          </p:nvPr>
        </p:nvSpPr>
        <p:spPr bwMode="gray">
          <a:xfrm>
            <a:off x="1907704" y="1052736"/>
            <a:ext cx="6934200" cy="714380"/>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5000 Schools Reviewed and Monitored with the help of Digitization. Online action tracker introduced</a:t>
            </a:r>
          </a:p>
        </p:txBody>
      </p:sp>
      <p:sp>
        <p:nvSpPr>
          <p:cNvPr id="4" name="Rectangle 3"/>
          <p:cNvSpPr>
            <a:spLocks noChangeArrowheads="1"/>
          </p:cNvSpPr>
          <p:nvPr>
            <p:custDataLst>
              <p:tags r:id="rId2"/>
            </p:custDataLst>
          </p:nvPr>
        </p:nvSpPr>
        <p:spPr bwMode="gray">
          <a:xfrm>
            <a:off x="1907704" y="2060848"/>
            <a:ext cx="6934200" cy="714380"/>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KHAS SHIKSHA –A system of rewarding best teacher introduced (170 best practices documented so far)</a:t>
            </a:r>
          </a:p>
        </p:txBody>
      </p:sp>
      <p:sp>
        <p:nvSpPr>
          <p:cNvPr id="5" name="Rectangle 4"/>
          <p:cNvSpPr>
            <a:spLocks noChangeArrowheads="1"/>
          </p:cNvSpPr>
          <p:nvPr>
            <p:custDataLst>
              <p:tags r:id="rId3"/>
            </p:custDataLst>
          </p:nvPr>
        </p:nvSpPr>
        <p:spPr bwMode="gray">
          <a:xfrm>
            <a:off x="1907704" y="3140968"/>
            <a:ext cx="6934200" cy="714380"/>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SMS based communication system introduced (7.00 </a:t>
            </a:r>
            <a:r>
              <a:rPr lang="en-US" altLang="de-DE" sz="2000" b="1" dirty="0" err="1" smtClean="0">
                <a:solidFill>
                  <a:schemeClr val="bg1"/>
                </a:solidFill>
                <a:latin typeface="Cambria" panose="02040503050406030204" pitchFamily="18" charset="0"/>
              </a:rPr>
              <a:t>lakh</a:t>
            </a:r>
            <a:r>
              <a:rPr lang="en-US" altLang="de-DE" sz="2000" b="1" dirty="0" smtClean="0">
                <a:solidFill>
                  <a:schemeClr val="bg1"/>
                </a:solidFill>
                <a:latin typeface="Cambria" panose="02040503050406030204" pitchFamily="18" charset="0"/>
              </a:rPr>
              <a:t> massages sent so far)</a:t>
            </a:r>
          </a:p>
        </p:txBody>
      </p:sp>
      <p:sp>
        <p:nvSpPr>
          <p:cNvPr id="6" name="Rectangle 5"/>
          <p:cNvSpPr>
            <a:spLocks noChangeArrowheads="1"/>
          </p:cNvSpPr>
          <p:nvPr>
            <p:custDataLst>
              <p:tags r:id="rId4"/>
            </p:custDataLst>
          </p:nvPr>
        </p:nvSpPr>
        <p:spPr bwMode="gray">
          <a:xfrm>
            <a:off x="1907704" y="4293096"/>
            <a:ext cx="6934200" cy="720080"/>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100 Page SDP simplified to a 3 page digitized doc (12500 schools already uploaded their SDPs in record 20 days)</a:t>
            </a:r>
          </a:p>
        </p:txBody>
      </p:sp>
      <p:sp>
        <p:nvSpPr>
          <p:cNvPr id="7" name="Rectangle 6"/>
          <p:cNvSpPr>
            <a:spLocks noChangeArrowheads="1"/>
          </p:cNvSpPr>
          <p:nvPr>
            <p:custDataLst>
              <p:tags r:id="rId5"/>
            </p:custDataLst>
          </p:nvPr>
        </p:nvSpPr>
        <p:spPr bwMode="gray">
          <a:xfrm>
            <a:off x="1907704" y="5373216"/>
            <a:ext cx="6862192" cy="720080"/>
          </a:xfrm>
          <a:prstGeom prst="rect">
            <a:avLst/>
          </a:prstGeom>
          <a:solidFill>
            <a:srgbClr val="004479"/>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1 stop portal both for students and teachers made functional for competitive exams like JEE and NEET</a:t>
            </a:r>
          </a:p>
        </p:txBody>
      </p:sp>
      <p:pic>
        <p:nvPicPr>
          <p:cNvPr id="28674" name="Picture 2" descr="Image result for technology icon"/>
          <p:cNvPicPr>
            <a:picLocks noChangeAspect="1" noChangeArrowheads="1"/>
          </p:cNvPicPr>
          <p:nvPr/>
        </p:nvPicPr>
        <p:blipFill>
          <a:blip r:embed="rId7" cstate="print">
            <a:duotone>
              <a:schemeClr val="accent2">
                <a:shade val="45000"/>
                <a:satMod val="135000"/>
              </a:schemeClr>
              <a:prstClr val="white"/>
            </a:duotone>
          </a:blip>
          <a:srcRect/>
          <a:stretch>
            <a:fillRect/>
          </a:stretch>
        </p:blipFill>
        <p:spPr bwMode="auto">
          <a:xfrm>
            <a:off x="395536" y="908720"/>
            <a:ext cx="1008112" cy="1008112"/>
          </a:xfrm>
          <a:prstGeom prst="rect">
            <a:avLst/>
          </a:prstGeom>
          <a:noFill/>
        </p:spPr>
      </p:pic>
      <p:pic>
        <p:nvPicPr>
          <p:cNvPr id="28676" name="Picture 4" descr="Image result for teacher award icon"/>
          <p:cNvPicPr>
            <a:picLocks noChangeAspect="1" noChangeArrowheads="1"/>
          </p:cNvPicPr>
          <p:nvPr/>
        </p:nvPicPr>
        <p:blipFill>
          <a:blip r:embed="rId8" cstate="print">
            <a:duotone>
              <a:schemeClr val="accent2">
                <a:shade val="45000"/>
                <a:satMod val="135000"/>
              </a:schemeClr>
              <a:prstClr val="white"/>
            </a:duotone>
          </a:blip>
          <a:srcRect/>
          <a:stretch>
            <a:fillRect/>
          </a:stretch>
        </p:blipFill>
        <p:spPr bwMode="auto">
          <a:xfrm>
            <a:off x="251520" y="1988840"/>
            <a:ext cx="1368152" cy="936104"/>
          </a:xfrm>
          <a:prstGeom prst="rect">
            <a:avLst/>
          </a:prstGeom>
          <a:noFill/>
        </p:spPr>
      </p:pic>
      <p:sp>
        <p:nvSpPr>
          <p:cNvPr id="28678" name="AutoShape 6" descr="Image result for sms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0" name="AutoShape 8" descr="Image result for sms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2" name="AutoShape 10" descr="Image result for sms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4" name="AutoShape 12" descr="Image result for sms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6" name="AutoShape 14" descr="Image result for sms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8" name="AutoShape 16" descr="Image result for sms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92" name="Picture 20" descr="Image result for sms icon"/>
          <p:cNvPicPr>
            <a:picLocks noChangeAspect="1" noChangeArrowheads="1"/>
          </p:cNvPicPr>
          <p:nvPr/>
        </p:nvPicPr>
        <p:blipFill>
          <a:blip r:embed="rId9" cstate="print">
            <a:duotone>
              <a:schemeClr val="accent2">
                <a:shade val="45000"/>
                <a:satMod val="135000"/>
              </a:schemeClr>
              <a:prstClr val="white"/>
            </a:duotone>
          </a:blip>
          <a:srcRect/>
          <a:stretch>
            <a:fillRect/>
          </a:stretch>
        </p:blipFill>
        <p:spPr bwMode="auto">
          <a:xfrm>
            <a:off x="539552" y="2852936"/>
            <a:ext cx="1224135" cy="1224136"/>
          </a:xfrm>
          <a:prstGeom prst="rect">
            <a:avLst/>
          </a:prstGeom>
          <a:noFill/>
        </p:spPr>
      </p:pic>
      <p:sp>
        <p:nvSpPr>
          <p:cNvPr id="28696" name="AutoShape 24" descr="Image result for document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98" name="AutoShape 26" descr="Image result for document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700" name="AutoShape 28" descr="Image result for document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03" name="Picture 31" descr="Image result for document icon"/>
          <p:cNvPicPr>
            <a:picLocks noChangeAspect="1" noChangeArrowheads="1"/>
          </p:cNvPicPr>
          <p:nvPr/>
        </p:nvPicPr>
        <p:blipFill>
          <a:blip r:embed="rId10" cstate="print">
            <a:duotone>
              <a:schemeClr val="accent2">
                <a:shade val="45000"/>
                <a:satMod val="135000"/>
              </a:schemeClr>
              <a:prstClr val="white"/>
            </a:duotone>
          </a:blip>
          <a:srcRect/>
          <a:stretch>
            <a:fillRect/>
          </a:stretch>
        </p:blipFill>
        <p:spPr bwMode="auto">
          <a:xfrm>
            <a:off x="467544" y="4221088"/>
            <a:ext cx="1224136" cy="1224136"/>
          </a:xfrm>
          <a:prstGeom prst="rect">
            <a:avLst/>
          </a:prstGeom>
          <a:noFill/>
        </p:spPr>
      </p:pic>
      <p:pic>
        <p:nvPicPr>
          <p:cNvPr id="28705" name="Picture 33" descr="Image result for website"/>
          <p:cNvPicPr>
            <a:picLocks noChangeAspect="1" noChangeArrowheads="1"/>
          </p:cNvPicPr>
          <p:nvPr/>
        </p:nvPicPr>
        <p:blipFill>
          <a:blip r:embed="rId11" cstate="print">
            <a:duotone>
              <a:schemeClr val="accent2">
                <a:shade val="45000"/>
                <a:satMod val="135000"/>
              </a:schemeClr>
              <a:prstClr val="white"/>
            </a:duotone>
          </a:blip>
          <a:srcRect/>
          <a:stretch>
            <a:fillRect/>
          </a:stretch>
        </p:blipFill>
        <p:spPr bwMode="auto">
          <a:xfrm>
            <a:off x="539552" y="5373216"/>
            <a:ext cx="1080120" cy="1080120"/>
          </a:xfrm>
          <a:prstGeom prst="rect">
            <a:avLst/>
          </a:prstGeom>
          <a:noFill/>
        </p:spPr>
      </p:pic>
      <p:sp>
        <p:nvSpPr>
          <p:cNvPr id="26" name="Title 1"/>
          <p:cNvSpPr>
            <a:spLocks noGrp="1"/>
          </p:cNvSpPr>
          <p:nvPr>
            <p:ph type="title"/>
          </p:nvPr>
        </p:nvSpPr>
        <p:spPr>
          <a:xfrm>
            <a:off x="90526" y="49559"/>
            <a:ext cx="7910497" cy="664797"/>
          </a:xfrm>
        </p:spPr>
        <p:txBody>
          <a:bodyPr/>
          <a:lstStyle/>
          <a:p>
            <a:r>
              <a:rPr lang="en-US" sz="2400" dirty="0" smtClean="0">
                <a:latin typeface="Bookman Old Style" pitchFamily="18" charset="0"/>
              </a:rPr>
              <a:t>Systemic Reforms in Education Introduced in HP (SAMARTH</a:t>
            </a:r>
            <a:r>
              <a:rPr lang="en-US" sz="2400" dirty="0" smtClean="0">
                <a:latin typeface="Bookman Old Style" pitchFamily="18" charset="0"/>
              </a:rPr>
              <a:t>) IMPACT-2</a:t>
            </a:r>
            <a:endParaRPr lang="en-US" sz="2400" dirty="0">
              <a:solidFill>
                <a:schemeClr val="tx1"/>
              </a:solidFill>
              <a:latin typeface="Bookman Old Style"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lumMod val="60000"/>
              <a:lumOff val="40000"/>
            </a:schemeClr>
          </a:solidFill>
        </p:spPr>
        <p:txBody>
          <a:bodyPr/>
          <a:lstStyle/>
          <a:p>
            <a:pPr>
              <a:defRPr/>
            </a:pPr>
            <a:r>
              <a:rPr lang="en-US" sz="3600" b="1" dirty="0" smtClean="0">
                <a:solidFill>
                  <a:schemeClr val="tx1">
                    <a:lumMod val="95000"/>
                    <a:lumOff val="5000"/>
                  </a:schemeClr>
                </a:solidFill>
              </a:rPr>
              <a:t>A Forum for Sharing Ideas and thoughts </a:t>
            </a:r>
            <a:endParaRPr lang="en-US" sz="3600" dirty="0"/>
          </a:p>
        </p:txBody>
      </p:sp>
      <p:sp>
        <p:nvSpPr>
          <p:cNvPr id="3" name="Content Placeholder 2"/>
          <p:cNvSpPr>
            <a:spLocks noGrp="1"/>
          </p:cNvSpPr>
          <p:nvPr>
            <p:ph idx="1"/>
          </p:nvPr>
        </p:nvSpPr>
        <p:spPr>
          <a:xfrm>
            <a:off x="381000" y="838200"/>
            <a:ext cx="8229600" cy="3505200"/>
          </a:xfrm>
        </p:spPr>
        <p:txBody>
          <a:bodyPr/>
          <a:lstStyle/>
          <a:p>
            <a:pPr algn="just">
              <a:buFont typeface="Arial" charset="0"/>
              <a:buNone/>
              <a:defRPr/>
            </a:pPr>
            <a:r>
              <a:rPr lang="en-US" sz="1600" b="1" dirty="0" smtClean="0">
                <a:solidFill>
                  <a:schemeClr val="tx1">
                    <a:lumMod val="95000"/>
                    <a:lumOff val="5000"/>
                  </a:schemeClr>
                </a:solidFill>
              </a:rPr>
              <a:t>                                   </a:t>
            </a:r>
            <a:endParaRPr lang="en-US" b="1" dirty="0" smtClean="0">
              <a:solidFill>
                <a:schemeClr val="tx1">
                  <a:lumMod val="95000"/>
                  <a:lumOff val="5000"/>
                </a:schemeClr>
              </a:solidFill>
            </a:endParaRPr>
          </a:p>
          <a:p>
            <a:pPr algn="just">
              <a:buFont typeface="Arial" charset="0"/>
              <a:buNone/>
              <a:defRPr/>
            </a:pPr>
            <a:r>
              <a:rPr lang="en-US" b="1" dirty="0" smtClean="0">
                <a:solidFill>
                  <a:schemeClr val="tx1">
                    <a:lumMod val="95000"/>
                    <a:lumOff val="5000"/>
                  </a:schemeClr>
                </a:solidFill>
              </a:rPr>
              <a:t>	The Portal (</a:t>
            </a:r>
            <a:r>
              <a:rPr lang="en-US" b="1" dirty="0" smtClean="0">
                <a:solidFill>
                  <a:schemeClr val="tx1">
                    <a:lumMod val="95000"/>
                    <a:lumOff val="5000"/>
                  </a:schemeClr>
                </a:solidFill>
                <a:hlinkClick r:id="rId2"/>
              </a:rPr>
              <a:t>http://rmsahimachal.nic.in</a:t>
            </a:r>
            <a:r>
              <a:rPr lang="en-US" b="1" dirty="0" smtClean="0">
                <a:solidFill>
                  <a:schemeClr val="tx1">
                    <a:lumMod val="95000"/>
                    <a:lumOff val="5000"/>
                  </a:schemeClr>
                </a:solidFill>
              </a:rPr>
              <a:t>) designed for the purpose provides the interactive support  to the teachers and the  taught by providing the forum for sharing ideas classroom processes and prescribing defined learning Indicators and on line study material to prepare students for competitive examinations etc.</a:t>
            </a:r>
            <a:endParaRPr lang="en-IN" b="1" dirty="0" smtClean="0">
              <a:solidFill>
                <a:schemeClr val="tx1">
                  <a:lumMod val="95000"/>
                  <a:lumOff val="5000"/>
                </a:schemeClr>
              </a:solidFill>
            </a:endParaRPr>
          </a:p>
          <a:p>
            <a:pPr algn="just">
              <a:defRPr/>
            </a:pPr>
            <a:endParaRPr lang="en-US" sz="4000" dirty="0"/>
          </a:p>
        </p:txBody>
      </p:sp>
      <p:pic>
        <p:nvPicPr>
          <p:cNvPr id="3076" name="Picture 2"/>
          <p:cNvPicPr>
            <a:picLocks noChangeAspect="1" noChangeArrowheads="1"/>
          </p:cNvPicPr>
          <p:nvPr/>
        </p:nvPicPr>
        <p:blipFill>
          <a:blip r:embed="rId3"/>
          <a:srcRect l="12885" t="9375" r="13324" b="70833"/>
          <a:stretch>
            <a:fillRect/>
          </a:stretch>
        </p:blipFill>
        <p:spPr bwMode="auto">
          <a:xfrm>
            <a:off x="0" y="5105400"/>
            <a:ext cx="89916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0"/>
            <a:ext cx="7053241" cy="664797"/>
          </a:xfrm>
        </p:spPr>
        <p:txBody>
          <a:bodyPr/>
          <a:lstStyle/>
          <a:p>
            <a:r>
              <a:rPr lang="en-US" sz="2400" dirty="0" smtClean="0">
                <a:solidFill>
                  <a:srgbClr val="002060"/>
                </a:solidFill>
                <a:latin typeface="Times New Roman" pitchFamily="18" charset="0"/>
                <a:cs typeface="Times New Roman" pitchFamily="18" charset="0"/>
              </a:rPr>
              <a:t>The 5 level question bank has </a:t>
            </a:r>
            <a:r>
              <a:rPr lang="en-US" sz="2400" dirty="0" err="1" smtClean="0">
                <a:solidFill>
                  <a:srgbClr val="002060"/>
                </a:solidFill>
                <a:latin typeface="Times New Roman" pitchFamily="18" charset="0"/>
                <a:cs typeface="Times New Roman" pitchFamily="18" charset="0"/>
              </a:rPr>
              <a:t>bben</a:t>
            </a:r>
            <a:r>
              <a:rPr lang="en-US" sz="2400" dirty="0" smtClean="0">
                <a:solidFill>
                  <a:srgbClr val="002060"/>
                </a:solidFill>
                <a:latin typeface="Times New Roman" pitchFamily="18" charset="0"/>
                <a:cs typeface="Times New Roman" pitchFamily="18" charset="0"/>
              </a:rPr>
              <a:t> developed in the form of  5 stage game</a:t>
            </a:r>
            <a:endParaRPr lang="en-IN" dirty="0"/>
          </a:p>
        </p:txBody>
      </p:sp>
      <p:graphicFrame>
        <p:nvGraphicFramePr>
          <p:cNvPr id="5" name="Diagram 4"/>
          <p:cNvGraphicFramePr/>
          <p:nvPr/>
        </p:nvGraphicFramePr>
        <p:xfrm>
          <a:off x="285720" y="1000108"/>
          <a:ext cx="8358246"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6" descr="1234.png"/>
          <p:cNvPicPr>
            <a:picLocks noChangeAspect="1"/>
          </p:cNvPicPr>
          <p:nvPr/>
        </p:nvPicPr>
        <p:blipFill>
          <a:blip r:embed="rId6"/>
          <a:srcRect/>
          <a:stretch>
            <a:fillRect/>
          </a:stretch>
        </p:blipFill>
        <p:spPr bwMode="auto">
          <a:xfrm>
            <a:off x="0" y="1"/>
            <a:ext cx="1071537" cy="5000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7545791" cy="332399"/>
          </a:xfrm>
        </p:spPr>
        <p:txBody>
          <a:bodyPr/>
          <a:lstStyle/>
          <a:p>
            <a:r>
              <a:rPr lang="en-US" sz="2400" dirty="0" smtClean="0">
                <a:latin typeface="Bookman Old Style" pitchFamily="18" charset="0"/>
              </a:rPr>
              <a:t>Best Practices</a:t>
            </a:r>
            <a:endParaRPr lang="en-US" sz="2400" dirty="0">
              <a:solidFill>
                <a:schemeClr val="tx1"/>
              </a:solidFill>
              <a:latin typeface="Bookman Old Style" pitchFamily="18" charset="0"/>
            </a:endParaRPr>
          </a:p>
        </p:txBody>
      </p:sp>
      <p:pic>
        <p:nvPicPr>
          <p:cNvPr id="6" name="Picture 485" descr="D:\Users\Vineet Thakur\Desktop\Gaurav\04 Powerpoint\content.PNG"/>
          <p:cNvPicPr>
            <a:picLocks noChangeAspect="1" noChangeArrowheads="1"/>
          </p:cNvPicPr>
          <p:nvPr>
            <p:custDataLst>
              <p:tags r:id="rId1"/>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41518" y="1012148"/>
            <a:ext cx="1863482" cy="5052365"/>
          </a:xfrm>
          <a:prstGeom prst="rect">
            <a:avLst/>
          </a:prstGeom>
          <a:noFill/>
          <a:ln w="9525">
            <a:noFill/>
            <a:miter lim="800000"/>
            <a:headEnd/>
            <a:tailEnd/>
          </a:ln>
        </p:spPr>
      </p:pic>
      <p:sp>
        <p:nvSpPr>
          <p:cNvPr id="8" name="Rectangle 7"/>
          <p:cNvSpPr>
            <a:spLocks noChangeArrowheads="1"/>
          </p:cNvSpPr>
          <p:nvPr>
            <p:custDataLst>
              <p:tags r:id="rId2"/>
            </p:custDataLst>
          </p:nvPr>
        </p:nvSpPr>
        <p:spPr bwMode="gray">
          <a:xfrm>
            <a:off x="1905000" y="3156531"/>
            <a:ext cx="6934200" cy="862640"/>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KHAAS SHIKSHA</a:t>
            </a:r>
          </a:p>
        </p:txBody>
      </p:sp>
      <p:sp>
        <p:nvSpPr>
          <p:cNvPr id="10" name="Rectangle 9"/>
          <p:cNvSpPr>
            <a:spLocks noChangeArrowheads="1"/>
          </p:cNvSpPr>
          <p:nvPr>
            <p:custDataLst>
              <p:tags r:id="rId3"/>
            </p:custDataLst>
          </p:nvPr>
        </p:nvSpPr>
        <p:spPr bwMode="gray">
          <a:xfrm>
            <a:off x="1905000" y="2143997"/>
            <a:ext cx="6934200" cy="862640"/>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PRAYAS</a:t>
            </a:r>
          </a:p>
        </p:txBody>
      </p:sp>
      <p:sp>
        <p:nvSpPr>
          <p:cNvPr id="11" name="Rectangle 10"/>
          <p:cNvSpPr>
            <a:spLocks noChangeArrowheads="1"/>
          </p:cNvSpPr>
          <p:nvPr>
            <p:custDataLst>
              <p:tags r:id="rId4"/>
            </p:custDataLst>
          </p:nvPr>
        </p:nvSpPr>
        <p:spPr bwMode="gray">
          <a:xfrm>
            <a:off x="1905000" y="1131463"/>
            <a:ext cx="6934200" cy="862640"/>
          </a:xfrm>
          <a:prstGeom prst="rect">
            <a:avLst/>
          </a:prstGeom>
          <a:solidFill>
            <a:schemeClr val="accent3">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PRERNA</a:t>
            </a:r>
          </a:p>
        </p:txBody>
      </p:sp>
      <p:sp>
        <p:nvSpPr>
          <p:cNvPr id="18" name="Rectangle 17"/>
          <p:cNvSpPr>
            <a:spLocks noChangeArrowheads="1"/>
          </p:cNvSpPr>
          <p:nvPr>
            <p:custDataLst>
              <p:tags r:id="rId5"/>
            </p:custDataLst>
          </p:nvPr>
        </p:nvSpPr>
        <p:spPr bwMode="gray">
          <a:xfrm>
            <a:off x="1905000" y="4169065"/>
            <a:ext cx="6934200" cy="862640"/>
          </a:xfrm>
          <a:prstGeom prst="rect">
            <a:avLst/>
          </a:prstGeom>
          <a:solidFill>
            <a:schemeClr val="tx2">
              <a:lumMod val="75000"/>
            </a:schemeClr>
          </a:solidFill>
          <a:ln w="9525" algn="ctr">
            <a:solidFill>
              <a:schemeClr val="accent1"/>
            </a:solidFill>
            <a:miter lim="800000"/>
            <a:headEnd/>
            <a:tailEnd/>
          </a:ln>
        </p:spPr>
        <p:txBody>
          <a:bodyPr lIns="121249" tIns="0" rIns="73451" bIns="0" anchor="ctr"/>
          <a:lstStyle/>
          <a:p>
            <a:pPr defTabSz="895160">
              <a:spcBef>
                <a:spcPct val="20000"/>
              </a:spcBef>
              <a:buSzPct val="120000"/>
            </a:pPr>
            <a:r>
              <a:rPr lang="en-US" altLang="de-DE" sz="2000" b="1" dirty="0" smtClean="0">
                <a:solidFill>
                  <a:schemeClr val="bg1"/>
                </a:solidFill>
                <a:latin typeface="Cambria" panose="02040503050406030204" pitchFamily="18" charset="0"/>
              </a:rPr>
              <a:t>COMPETENCY CHART</a:t>
            </a:r>
          </a:p>
        </p:txBody>
      </p:sp>
    </p:spTree>
    <p:extLst>
      <p:ext uri="{BB962C8B-B14F-4D97-AF65-F5344CB8AC3E}">
        <p14:creationId xmlns:p14="http://schemas.microsoft.com/office/powerpoint/2010/main" xmlns="" val="1319057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276"/>
          <p:cNvSpPr/>
          <p:nvPr/>
        </p:nvSpPr>
        <p:spPr>
          <a:xfrm>
            <a:off x="107504" y="1124744"/>
            <a:ext cx="8889479" cy="1231988"/>
          </a:xfrm>
          <a:prstGeom prst="rect">
            <a:avLst/>
          </a:prstGeom>
          <a:solidFill>
            <a:schemeClr val="lt1"/>
          </a:solidFill>
          <a:ln w="19050" cap="flat" cmpd="sng">
            <a:solidFill>
              <a:schemeClr val="accent2"/>
            </a:solidFill>
            <a:prstDash val="solid"/>
            <a:round/>
            <a:headEnd type="none" w="med" len="med"/>
            <a:tailEnd type="none" w="med" len="med"/>
          </a:ln>
        </p:spPr>
        <p:txBody>
          <a:bodyPr lIns="92627" tIns="46305" rIns="92627" bIns="46305" anchor="ctr" anchorCtr="0">
            <a:noAutofit/>
          </a:bodyPr>
          <a:lstStyle/>
          <a:p>
            <a:pPr algn="just"/>
            <a:endParaRPr lang="en-US" sz="1600" dirty="0">
              <a:latin typeface="Cambria" pitchFamily="18" charset="0"/>
            </a:endParaRPr>
          </a:p>
          <a:p>
            <a:pPr algn="just"/>
            <a:r>
              <a:rPr lang="en-US" sz="1600" dirty="0">
                <a:latin typeface="Cambria" pitchFamily="18" charset="0"/>
              </a:rPr>
              <a:t>Improvement in learning levels through identification of gaps in learning, addressing these gaps and constant evaluation through training and innovative teaching techniques are the core of this programme</a:t>
            </a:r>
            <a:r>
              <a:rPr lang="en-US" sz="1600" dirty="0" smtClean="0">
                <a:latin typeface="Cambria" pitchFamily="18" charset="0"/>
              </a:rPr>
              <a:t>.</a:t>
            </a:r>
            <a:endParaRPr lang="en-US" sz="1600" dirty="0">
              <a:latin typeface="Cambria" pitchFamily="18" charset="0"/>
            </a:endParaRPr>
          </a:p>
        </p:txBody>
      </p:sp>
      <p:sp>
        <p:nvSpPr>
          <p:cNvPr id="2" name="Title 1"/>
          <p:cNvSpPr>
            <a:spLocks noGrp="1"/>
          </p:cNvSpPr>
          <p:nvPr>
            <p:ph type="title"/>
          </p:nvPr>
        </p:nvSpPr>
        <p:spPr>
          <a:xfrm>
            <a:off x="107503" y="89394"/>
            <a:ext cx="8098663" cy="609398"/>
          </a:xfrm>
        </p:spPr>
        <p:txBody>
          <a:bodyPr/>
          <a:lstStyle/>
          <a:p>
            <a:pPr algn="ctr"/>
            <a:r>
              <a:rPr lang="en-US" dirty="0" smtClean="0">
                <a:solidFill>
                  <a:schemeClr val="accent3">
                    <a:lumMod val="75000"/>
                  </a:schemeClr>
                </a:solidFill>
              </a:rPr>
              <a:t>Need and Process: </a:t>
            </a:r>
            <a:r>
              <a:rPr lang="en-US" dirty="0" smtClean="0"/>
              <a:t>PRERNA - </a:t>
            </a:r>
            <a:r>
              <a:rPr lang="en-IN" dirty="0" smtClean="0">
                <a:solidFill>
                  <a:srgbClr val="002060"/>
                </a:solidFill>
              </a:rPr>
              <a:t>Improving learning levels </a:t>
            </a:r>
            <a:r>
              <a:rPr lang="en-IN" dirty="0">
                <a:solidFill>
                  <a:srgbClr val="002060"/>
                </a:solidFill>
              </a:rPr>
              <a:t>of students </a:t>
            </a:r>
            <a:r>
              <a:rPr lang="en-IN" dirty="0" smtClean="0">
                <a:solidFill>
                  <a:srgbClr val="002060"/>
                </a:solidFill>
              </a:rPr>
              <a:t>by imparting reading</a:t>
            </a:r>
            <a:r>
              <a:rPr lang="en-IN" dirty="0">
                <a:solidFill>
                  <a:srgbClr val="002060"/>
                </a:solidFill>
              </a:rPr>
              <a:t>, writing and numeracy skills </a:t>
            </a:r>
            <a:endParaRPr lang="en-IN" dirty="0"/>
          </a:p>
        </p:txBody>
      </p:sp>
      <p:sp>
        <p:nvSpPr>
          <p:cNvPr id="4" name="Shape 276"/>
          <p:cNvSpPr/>
          <p:nvPr/>
        </p:nvSpPr>
        <p:spPr>
          <a:xfrm>
            <a:off x="127327" y="2477192"/>
            <a:ext cx="8889479" cy="2463976"/>
          </a:xfrm>
          <a:prstGeom prst="rect">
            <a:avLst/>
          </a:prstGeom>
          <a:solidFill>
            <a:schemeClr val="lt1"/>
          </a:solidFill>
          <a:ln w="19050" cap="flat" cmpd="sng">
            <a:solidFill>
              <a:schemeClr val="accent2"/>
            </a:solidFill>
            <a:prstDash val="solid"/>
            <a:round/>
            <a:headEnd type="none" w="med" len="med"/>
            <a:tailEnd type="none" w="med" len="med"/>
          </a:ln>
        </p:spPr>
        <p:txBody>
          <a:bodyPr lIns="92627" tIns="46305" rIns="92627" bIns="46305" anchor="ctr" anchorCtr="0">
            <a:noAutofit/>
          </a:bodyPr>
          <a:lstStyle/>
          <a:p>
            <a:pPr algn="ctr"/>
            <a:endParaRPr sz="1600">
              <a:solidFill>
                <a:srgbClr val="000000"/>
              </a:solidFill>
              <a:latin typeface="Calibri"/>
              <a:ea typeface="Calibri"/>
              <a:cs typeface="Calibri"/>
              <a:sym typeface="Calibri"/>
            </a:endParaRPr>
          </a:p>
        </p:txBody>
      </p:sp>
      <p:sp>
        <p:nvSpPr>
          <p:cNvPr id="5" name="Shape 277"/>
          <p:cNvSpPr/>
          <p:nvPr/>
        </p:nvSpPr>
        <p:spPr>
          <a:xfrm>
            <a:off x="198920" y="2811606"/>
            <a:ext cx="2036527" cy="2056955"/>
          </a:xfrm>
          <a:prstGeom prst="rect">
            <a:avLst/>
          </a:prstGeom>
          <a:gradFill>
            <a:gsLst>
              <a:gs pos="0">
                <a:schemeClr val="lt1"/>
              </a:gs>
              <a:gs pos="50000">
                <a:srgbClr val="F6F6F6"/>
              </a:gs>
              <a:gs pos="100000">
                <a:srgbClr val="D8D8D8"/>
              </a:gs>
            </a:gsLst>
            <a:lin ang="16200000" scaled="0"/>
          </a:gradFill>
          <a:ln>
            <a:noFill/>
          </a:ln>
        </p:spPr>
        <p:txBody>
          <a:bodyPr lIns="92627" tIns="46305" rIns="92627" bIns="46305" anchor="ctr" anchorCtr="0">
            <a:noAutofit/>
          </a:bodyPr>
          <a:lstStyle/>
          <a:p>
            <a:endParaRPr b="1">
              <a:solidFill>
                <a:srgbClr val="FFFFFF"/>
              </a:solidFill>
              <a:latin typeface="Calibri"/>
              <a:ea typeface="Calibri"/>
              <a:cs typeface="Calibri"/>
              <a:sym typeface="Calibri"/>
            </a:endParaRPr>
          </a:p>
        </p:txBody>
      </p:sp>
      <p:sp>
        <p:nvSpPr>
          <p:cNvPr id="6" name="Shape 278"/>
          <p:cNvSpPr/>
          <p:nvPr/>
        </p:nvSpPr>
        <p:spPr>
          <a:xfrm>
            <a:off x="2298491" y="2811606"/>
            <a:ext cx="2067175" cy="2056955"/>
          </a:xfrm>
          <a:prstGeom prst="rect">
            <a:avLst/>
          </a:prstGeom>
          <a:gradFill>
            <a:gsLst>
              <a:gs pos="0">
                <a:schemeClr val="lt1"/>
              </a:gs>
              <a:gs pos="50000">
                <a:srgbClr val="F6F6F6"/>
              </a:gs>
              <a:gs pos="100000">
                <a:srgbClr val="D8D8D8"/>
              </a:gs>
            </a:gsLst>
            <a:lin ang="16200000" scaled="0"/>
          </a:gradFill>
          <a:ln>
            <a:noFill/>
          </a:ln>
        </p:spPr>
        <p:txBody>
          <a:bodyPr lIns="92627" tIns="46305" rIns="92627" bIns="46305" anchor="ctr" anchorCtr="0">
            <a:noAutofit/>
          </a:bodyPr>
          <a:lstStyle/>
          <a:p>
            <a:endParaRPr b="1">
              <a:solidFill>
                <a:srgbClr val="FFFFFF"/>
              </a:solidFill>
              <a:latin typeface="Calibri"/>
              <a:ea typeface="Calibri"/>
              <a:cs typeface="Calibri"/>
              <a:sym typeface="Calibri"/>
            </a:endParaRPr>
          </a:p>
        </p:txBody>
      </p:sp>
      <p:sp>
        <p:nvSpPr>
          <p:cNvPr id="7" name="Shape 279"/>
          <p:cNvSpPr/>
          <p:nvPr/>
        </p:nvSpPr>
        <p:spPr>
          <a:xfrm>
            <a:off x="4428710" y="2811606"/>
            <a:ext cx="2117261" cy="2056955"/>
          </a:xfrm>
          <a:prstGeom prst="rect">
            <a:avLst/>
          </a:prstGeom>
          <a:gradFill>
            <a:gsLst>
              <a:gs pos="0">
                <a:schemeClr val="lt1"/>
              </a:gs>
              <a:gs pos="50000">
                <a:srgbClr val="F6F6F6"/>
              </a:gs>
              <a:gs pos="100000">
                <a:srgbClr val="D8D8D8"/>
              </a:gs>
            </a:gsLst>
            <a:lin ang="16200000" scaled="0"/>
          </a:gradFill>
          <a:ln>
            <a:noFill/>
          </a:ln>
        </p:spPr>
        <p:txBody>
          <a:bodyPr lIns="92627" tIns="46305" rIns="92627" bIns="46305" anchor="ctr" anchorCtr="0">
            <a:noAutofit/>
          </a:bodyPr>
          <a:lstStyle/>
          <a:p>
            <a:endParaRPr b="1">
              <a:solidFill>
                <a:srgbClr val="FFFFFF"/>
              </a:solidFill>
              <a:latin typeface="Calibri"/>
              <a:ea typeface="Calibri"/>
              <a:cs typeface="Calibri"/>
              <a:sym typeface="Calibri"/>
            </a:endParaRPr>
          </a:p>
        </p:txBody>
      </p:sp>
      <p:sp>
        <p:nvSpPr>
          <p:cNvPr id="8" name="Shape 280"/>
          <p:cNvSpPr/>
          <p:nvPr/>
        </p:nvSpPr>
        <p:spPr>
          <a:xfrm>
            <a:off x="6609016" y="2811606"/>
            <a:ext cx="2352007" cy="2056955"/>
          </a:xfrm>
          <a:prstGeom prst="rect">
            <a:avLst/>
          </a:prstGeom>
          <a:gradFill>
            <a:gsLst>
              <a:gs pos="0">
                <a:schemeClr val="lt1"/>
              </a:gs>
              <a:gs pos="50000">
                <a:srgbClr val="F6F6F6"/>
              </a:gs>
              <a:gs pos="100000">
                <a:srgbClr val="D8D8D8"/>
              </a:gs>
            </a:gsLst>
            <a:lin ang="16200000" scaled="0"/>
          </a:gradFill>
          <a:ln>
            <a:noFill/>
          </a:ln>
        </p:spPr>
        <p:txBody>
          <a:bodyPr lIns="92627" tIns="46305" rIns="92627" bIns="46305" anchor="ctr" anchorCtr="0">
            <a:noAutofit/>
          </a:bodyPr>
          <a:lstStyle/>
          <a:p>
            <a:endParaRPr b="1">
              <a:solidFill>
                <a:srgbClr val="FFFFFF"/>
              </a:solidFill>
              <a:latin typeface="Calibri"/>
              <a:ea typeface="Calibri"/>
              <a:cs typeface="Calibri"/>
              <a:sym typeface="Calibri"/>
            </a:endParaRPr>
          </a:p>
        </p:txBody>
      </p:sp>
      <p:sp>
        <p:nvSpPr>
          <p:cNvPr id="9" name="Shape 281"/>
          <p:cNvSpPr/>
          <p:nvPr/>
        </p:nvSpPr>
        <p:spPr>
          <a:xfrm>
            <a:off x="127327" y="2477174"/>
            <a:ext cx="8889479" cy="293850"/>
          </a:xfrm>
          <a:prstGeom prst="rect">
            <a:avLst/>
          </a:prstGeom>
          <a:solidFill>
            <a:schemeClr val="accent2"/>
          </a:solidFill>
          <a:ln>
            <a:noFill/>
          </a:ln>
        </p:spPr>
        <p:txBody>
          <a:bodyPr lIns="72945" tIns="72945" rIns="72945" bIns="72945" anchor="ctr" anchorCtr="0">
            <a:noAutofit/>
          </a:bodyPr>
          <a:lstStyle/>
          <a:p>
            <a:pPr>
              <a:buSzPct val="25000"/>
            </a:pPr>
            <a:r>
              <a:rPr lang="en-IN" b="1" dirty="0">
                <a:solidFill>
                  <a:srgbClr val="FFFFFF"/>
                </a:solidFill>
                <a:latin typeface="Calibri"/>
                <a:ea typeface="Calibri"/>
                <a:cs typeface="Calibri"/>
                <a:sym typeface="Calibri"/>
              </a:rPr>
              <a:t>Characteristics of </a:t>
            </a:r>
            <a:r>
              <a:rPr lang="en-IN" b="1" dirty="0" smtClean="0">
                <a:solidFill>
                  <a:srgbClr val="FFFFFF"/>
                </a:solidFill>
                <a:latin typeface="Calibri"/>
                <a:ea typeface="Calibri"/>
                <a:cs typeface="Calibri"/>
                <a:sym typeface="Calibri"/>
              </a:rPr>
              <a:t>PRERNA</a:t>
            </a:r>
            <a:endParaRPr lang="en-IN" b="1" dirty="0">
              <a:solidFill>
                <a:srgbClr val="FFFFFF"/>
              </a:solidFill>
              <a:latin typeface="Calibri"/>
              <a:ea typeface="Calibri"/>
              <a:cs typeface="Calibri"/>
              <a:sym typeface="Calibri"/>
            </a:endParaRPr>
          </a:p>
        </p:txBody>
      </p:sp>
      <p:sp>
        <p:nvSpPr>
          <p:cNvPr id="10" name="Shape 282"/>
          <p:cNvSpPr/>
          <p:nvPr/>
        </p:nvSpPr>
        <p:spPr>
          <a:xfrm>
            <a:off x="227812" y="4387613"/>
            <a:ext cx="1978607" cy="502415"/>
          </a:xfrm>
          <a:prstGeom prst="rect">
            <a:avLst/>
          </a:prstGeom>
          <a:noFill/>
          <a:ln>
            <a:noFill/>
          </a:ln>
        </p:spPr>
        <p:txBody>
          <a:bodyPr lIns="0" tIns="0" rIns="0" bIns="0" anchor="t" anchorCtr="0">
            <a:noAutofit/>
          </a:bodyPr>
          <a:lstStyle/>
          <a:p>
            <a:pPr>
              <a:buSzPct val="25000"/>
            </a:pPr>
            <a:r>
              <a:rPr lang="en-IN" sz="1600" dirty="0">
                <a:solidFill>
                  <a:srgbClr val="000000"/>
                </a:solidFill>
                <a:latin typeface="Calibri"/>
                <a:ea typeface="Calibri"/>
                <a:cs typeface="Calibri"/>
                <a:sym typeface="Calibri"/>
              </a:rPr>
              <a:t>To divide kids according to </a:t>
            </a:r>
            <a:r>
              <a:rPr lang="en-IN" sz="1600" dirty="0" smtClean="0">
                <a:solidFill>
                  <a:srgbClr val="000000"/>
                </a:solidFill>
                <a:latin typeface="Calibri"/>
                <a:ea typeface="Calibri"/>
                <a:cs typeface="Calibri"/>
                <a:sym typeface="Calibri"/>
              </a:rPr>
              <a:t>competency levels</a:t>
            </a:r>
            <a:endParaRPr lang="en-IN" sz="1600" dirty="0">
              <a:solidFill>
                <a:srgbClr val="000000"/>
              </a:solidFill>
              <a:latin typeface="Calibri"/>
              <a:ea typeface="Calibri"/>
              <a:cs typeface="Calibri"/>
              <a:sym typeface="Calibri"/>
            </a:endParaRPr>
          </a:p>
        </p:txBody>
      </p:sp>
      <p:sp>
        <p:nvSpPr>
          <p:cNvPr id="11" name="Shape 283"/>
          <p:cNvSpPr/>
          <p:nvPr/>
        </p:nvSpPr>
        <p:spPr>
          <a:xfrm>
            <a:off x="2327011" y="4387613"/>
            <a:ext cx="2130790" cy="502415"/>
          </a:xfrm>
          <a:prstGeom prst="rect">
            <a:avLst/>
          </a:prstGeom>
          <a:noFill/>
          <a:ln>
            <a:noFill/>
          </a:ln>
        </p:spPr>
        <p:txBody>
          <a:bodyPr lIns="0" tIns="0" rIns="0" bIns="0" anchor="t" anchorCtr="0">
            <a:noAutofit/>
          </a:bodyPr>
          <a:lstStyle/>
          <a:p>
            <a:pPr>
              <a:buSzPct val="25000"/>
            </a:pPr>
            <a:r>
              <a:rPr lang="en-IN" sz="1600" dirty="0" smtClean="0">
                <a:solidFill>
                  <a:srgbClr val="000000"/>
                </a:solidFill>
                <a:latin typeface="Calibri"/>
                <a:ea typeface="Calibri"/>
                <a:cs typeface="Calibri"/>
                <a:sym typeface="Calibri"/>
              </a:rPr>
              <a:t>Group basis competency level</a:t>
            </a:r>
            <a:r>
              <a:rPr lang="en-IN" sz="1600" dirty="0">
                <a:solidFill>
                  <a:srgbClr val="000000"/>
                </a:solidFill>
                <a:latin typeface="Calibri"/>
                <a:ea typeface="Calibri"/>
                <a:cs typeface="Calibri"/>
                <a:sym typeface="Calibri"/>
              </a:rPr>
              <a:t>, not grade</a:t>
            </a:r>
          </a:p>
        </p:txBody>
      </p:sp>
      <p:sp>
        <p:nvSpPr>
          <p:cNvPr id="12" name="Shape 284"/>
          <p:cNvSpPr/>
          <p:nvPr/>
        </p:nvSpPr>
        <p:spPr>
          <a:xfrm>
            <a:off x="4473476" y="4387613"/>
            <a:ext cx="2027595" cy="502415"/>
          </a:xfrm>
          <a:prstGeom prst="rect">
            <a:avLst/>
          </a:prstGeom>
          <a:noFill/>
          <a:ln>
            <a:noFill/>
          </a:ln>
        </p:spPr>
        <p:txBody>
          <a:bodyPr lIns="0" tIns="0" rIns="0" bIns="0" anchor="t" anchorCtr="0">
            <a:noAutofit/>
          </a:bodyPr>
          <a:lstStyle/>
          <a:p>
            <a:pPr>
              <a:buSzPct val="25000"/>
            </a:pPr>
            <a:r>
              <a:rPr lang="en-IN" sz="1600" dirty="0" smtClean="0">
                <a:solidFill>
                  <a:srgbClr val="000000"/>
                </a:solidFill>
                <a:latin typeface="Calibri"/>
                <a:ea typeface="Calibri"/>
                <a:cs typeface="Calibri"/>
                <a:sym typeface="Calibri"/>
              </a:rPr>
              <a:t>Measure improvement / impact of programme </a:t>
            </a:r>
            <a:endParaRPr lang="en-IN" sz="1600" dirty="0">
              <a:solidFill>
                <a:srgbClr val="000000"/>
              </a:solidFill>
              <a:latin typeface="Calibri"/>
              <a:ea typeface="Calibri"/>
              <a:cs typeface="Calibri"/>
              <a:sym typeface="Calibri"/>
            </a:endParaRPr>
          </a:p>
        </p:txBody>
      </p:sp>
      <p:sp>
        <p:nvSpPr>
          <p:cNvPr id="13" name="Shape 285"/>
          <p:cNvSpPr/>
          <p:nvPr/>
        </p:nvSpPr>
        <p:spPr>
          <a:xfrm>
            <a:off x="6654314" y="4387613"/>
            <a:ext cx="2261295" cy="502415"/>
          </a:xfrm>
          <a:prstGeom prst="rect">
            <a:avLst/>
          </a:prstGeom>
          <a:noFill/>
          <a:ln>
            <a:noFill/>
          </a:ln>
        </p:spPr>
        <p:txBody>
          <a:bodyPr lIns="0" tIns="0" rIns="0" bIns="0" anchor="t" anchorCtr="0">
            <a:noAutofit/>
          </a:bodyPr>
          <a:lstStyle/>
          <a:p>
            <a:pPr>
              <a:buSzPct val="25000"/>
            </a:pPr>
            <a:r>
              <a:rPr lang="en-IN" sz="1600" dirty="0" smtClean="0">
                <a:solidFill>
                  <a:srgbClr val="000000"/>
                </a:solidFill>
                <a:latin typeface="Calibri"/>
                <a:ea typeface="Calibri"/>
                <a:cs typeface="Calibri"/>
                <a:sym typeface="Calibri"/>
              </a:rPr>
              <a:t>Employ interactive </a:t>
            </a:r>
            <a:r>
              <a:rPr lang="en-IN" sz="1600" dirty="0" err="1" smtClean="0">
                <a:solidFill>
                  <a:srgbClr val="000000"/>
                </a:solidFill>
                <a:latin typeface="Calibri"/>
                <a:ea typeface="Calibri"/>
                <a:cs typeface="Calibri"/>
                <a:sym typeface="Calibri"/>
              </a:rPr>
              <a:t>paedagogical</a:t>
            </a:r>
            <a:r>
              <a:rPr lang="en-IN" sz="1600" dirty="0" smtClean="0">
                <a:solidFill>
                  <a:srgbClr val="000000"/>
                </a:solidFill>
                <a:latin typeface="Calibri"/>
                <a:ea typeface="Calibri"/>
                <a:cs typeface="Calibri"/>
                <a:sym typeface="Calibri"/>
              </a:rPr>
              <a:t> techniques </a:t>
            </a:r>
            <a:endParaRPr lang="en-IN" sz="1600" dirty="0">
              <a:solidFill>
                <a:srgbClr val="000000"/>
              </a:solidFill>
              <a:latin typeface="Calibri"/>
              <a:ea typeface="Calibri"/>
              <a:cs typeface="Calibri"/>
              <a:sym typeface="Calibri"/>
            </a:endParaRPr>
          </a:p>
        </p:txBody>
      </p:sp>
      <p:sp>
        <p:nvSpPr>
          <p:cNvPr id="14" name="Shape 286"/>
          <p:cNvSpPr/>
          <p:nvPr/>
        </p:nvSpPr>
        <p:spPr>
          <a:xfrm>
            <a:off x="529301" y="2855557"/>
            <a:ext cx="1730380" cy="251206"/>
          </a:xfrm>
          <a:prstGeom prst="rect">
            <a:avLst/>
          </a:prstGeom>
          <a:noFill/>
          <a:ln>
            <a:noFill/>
          </a:ln>
        </p:spPr>
        <p:txBody>
          <a:bodyPr wrap="square" lIns="0" tIns="0" rIns="0" bIns="0" anchor="t" anchorCtr="0">
            <a:spAutoFit/>
          </a:bodyPr>
          <a:lstStyle/>
          <a:p>
            <a:pPr>
              <a:buSzPct val="25000"/>
            </a:pPr>
            <a:r>
              <a:rPr lang="en-IN" sz="1600" b="1" dirty="0">
                <a:solidFill>
                  <a:srgbClr val="000000"/>
                </a:solidFill>
                <a:latin typeface="Calibri"/>
                <a:ea typeface="Calibri"/>
                <a:cs typeface="Calibri"/>
                <a:sym typeface="Calibri"/>
              </a:rPr>
              <a:t>Baseline</a:t>
            </a:r>
          </a:p>
        </p:txBody>
      </p:sp>
      <p:sp>
        <p:nvSpPr>
          <p:cNvPr id="15" name="Shape 287"/>
          <p:cNvSpPr/>
          <p:nvPr/>
        </p:nvSpPr>
        <p:spPr>
          <a:xfrm>
            <a:off x="2628886" y="2855557"/>
            <a:ext cx="1730380" cy="251206"/>
          </a:xfrm>
          <a:prstGeom prst="rect">
            <a:avLst/>
          </a:prstGeom>
          <a:noFill/>
          <a:ln>
            <a:noFill/>
          </a:ln>
        </p:spPr>
        <p:txBody>
          <a:bodyPr wrap="square" lIns="0" tIns="0" rIns="0" bIns="0" anchor="t" anchorCtr="0">
            <a:spAutoFit/>
          </a:bodyPr>
          <a:lstStyle/>
          <a:p>
            <a:pPr>
              <a:buSzPct val="25000"/>
            </a:pPr>
            <a:r>
              <a:rPr lang="en-IN" sz="1600" b="1">
                <a:solidFill>
                  <a:srgbClr val="000000"/>
                </a:solidFill>
                <a:latin typeface="Calibri"/>
                <a:ea typeface="Calibri"/>
                <a:cs typeface="Calibri"/>
                <a:sym typeface="Calibri"/>
              </a:rPr>
              <a:t>Grouping</a:t>
            </a:r>
          </a:p>
        </p:txBody>
      </p:sp>
      <p:sp>
        <p:nvSpPr>
          <p:cNvPr id="16" name="Shape 288"/>
          <p:cNvSpPr/>
          <p:nvPr/>
        </p:nvSpPr>
        <p:spPr>
          <a:xfrm>
            <a:off x="4759092" y="2855604"/>
            <a:ext cx="1730380" cy="246221"/>
          </a:xfrm>
          <a:prstGeom prst="rect">
            <a:avLst/>
          </a:prstGeom>
          <a:noFill/>
          <a:ln>
            <a:noFill/>
          </a:ln>
        </p:spPr>
        <p:txBody>
          <a:bodyPr wrap="square" lIns="0" tIns="0" rIns="0" bIns="0" anchor="t" anchorCtr="0">
            <a:spAutoFit/>
          </a:bodyPr>
          <a:lstStyle/>
          <a:p>
            <a:pPr>
              <a:buSzPct val="25000"/>
            </a:pPr>
            <a:r>
              <a:rPr lang="en-IN" sz="1600" b="1" dirty="0" err="1" smtClean="0">
                <a:solidFill>
                  <a:srgbClr val="000000"/>
                </a:solidFill>
                <a:latin typeface="Calibri"/>
                <a:ea typeface="Calibri"/>
                <a:cs typeface="Calibri"/>
                <a:sym typeface="Calibri"/>
              </a:rPr>
              <a:t>Endline</a:t>
            </a:r>
            <a:endParaRPr lang="en-IN" sz="1600" b="1" dirty="0">
              <a:solidFill>
                <a:srgbClr val="000000"/>
              </a:solidFill>
              <a:latin typeface="Calibri"/>
              <a:ea typeface="Calibri"/>
              <a:cs typeface="Calibri"/>
              <a:sym typeface="Calibri"/>
            </a:endParaRPr>
          </a:p>
        </p:txBody>
      </p:sp>
      <p:sp>
        <p:nvSpPr>
          <p:cNvPr id="17" name="Shape 289"/>
          <p:cNvSpPr/>
          <p:nvPr/>
        </p:nvSpPr>
        <p:spPr>
          <a:xfrm>
            <a:off x="6939464" y="2855537"/>
            <a:ext cx="1961627" cy="246221"/>
          </a:xfrm>
          <a:prstGeom prst="rect">
            <a:avLst/>
          </a:prstGeom>
          <a:noFill/>
          <a:ln>
            <a:noFill/>
          </a:ln>
        </p:spPr>
        <p:txBody>
          <a:bodyPr wrap="square" lIns="0" tIns="0" rIns="0" bIns="0" anchor="t" anchorCtr="0">
            <a:spAutoFit/>
          </a:bodyPr>
          <a:lstStyle/>
          <a:p>
            <a:pPr>
              <a:buSzPct val="25000"/>
            </a:pPr>
            <a:r>
              <a:rPr lang="en-IN" sz="1600" b="1" dirty="0" smtClean="0">
                <a:solidFill>
                  <a:srgbClr val="000000"/>
                </a:solidFill>
                <a:latin typeface="Calibri"/>
                <a:ea typeface="Calibri"/>
                <a:cs typeface="Calibri"/>
                <a:sym typeface="Calibri"/>
              </a:rPr>
              <a:t>Use of games / ABL</a:t>
            </a:r>
            <a:endParaRPr lang="en-IN" sz="1600" b="1" dirty="0">
              <a:solidFill>
                <a:srgbClr val="000000"/>
              </a:solidFill>
              <a:latin typeface="Calibri"/>
              <a:ea typeface="Calibri"/>
              <a:cs typeface="Calibri"/>
              <a:sym typeface="Calibri"/>
            </a:endParaRPr>
          </a:p>
        </p:txBody>
      </p:sp>
      <p:pic>
        <p:nvPicPr>
          <p:cNvPr id="18" name="Shape 290"/>
          <p:cNvPicPr preferRelativeResize="0"/>
          <p:nvPr/>
        </p:nvPicPr>
        <p:blipFill rotWithShape="1">
          <a:blip r:embed="rId2" cstate="print">
            <a:alphaModFix/>
          </a:blip>
          <a:srcRect/>
          <a:stretch/>
        </p:blipFill>
        <p:spPr>
          <a:xfrm>
            <a:off x="7363756" y="3445332"/>
            <a:ext cx="842411" cy="958492"/>
          </a:xfrm>
          <a:prstGeom prst="rect">
            <a:avLst/>
          </a:prstGeom>
          <a:noFill/>
          <a:ln>
            <a:noFill/>
          </a:ln>
        </p:spPr>
      </p:pic>
      <p:pic>
        <p:nvPicPr>
          <p:cNvPr id="19" name="Shape 291"/>
          <p:cNvPicPr preferRelativeResize="0"/>
          <p:nvPr/>
        </p:nvPicPr>
        <p:blipFill rotWithShape="1">
          <a:blip r:embed="rId3" cstate="print">
            <a:alphaModFix/>
          </a:blip>
          <a:srcRect/>
          <a:stretch/>
        </p:blipFill>
        <p:spPr>
          <a:xfrm>
            <a:off x="497148" y="3520378"/>
            <a:ext cx="1439938" cy="883495"/>
          </a:xfrm>
          <a:prstGeom prst="rect">
            <a:avLst/>
          </a:prstGeom>
          <a:noFill/>
          <a:ln>
            <a:noFill/>
          </a:ln>
        </p:spPr>
      </p:pic>
      <p:pic>
        <p:nvPicPr>
          <p:cNvPr id="20" name="Shape 292"/>
          <p:cNvPicPr preferRelativeResize="0"/>
          <p:nvPr/>
        </p:nvPicPr>
        <p:blipFill rotWithShape="1">
          <a:blip r:embed="rId4" cstate="print">
            <a:alphaModFix/>
          </a:blip>
          <a:srcRect/>
          <a:stretch/>
        </p:blipFill>
        <p:spPr>
          <a:xfrm>
            <a:off x="3391249" y="3556313"/>
            <a:ext cx="892886" cy="847493"/>
          </a:xfrm>
          <a:prstGeom prst="rect">
            <a:avLst/>
          </a:prstGeom>
          <a:noFill/>
          <a:ln>
            <a:noFill/>
          </a:ln>
        </p:spPr>
      </p:pic>
      <p:pic>
        <p:nvPicPr>
          <p:cNvPr id="21" name="Shape 293"/>
          <p:cNvPicPr preferRelativeResize="0"/>
          <p:nvPr/>
        </p:nvPicPr>
        <p:blipFill rotWithShape="1">
          <a:blip r:embed="rId5" cstate="print">
            <a:alphaModFix/>
          </a:blip>
          <a:srcRect/>
          <a:stretch/>
        </p:blipFill>
        <p:spPr>
          <a:xfrm>
            <a:off x="2327026" y="3535745"/>
            <a:ext cx="765774" cy="868061"/>
          </a:xfrm>
          <a:prstGeom prst="rect">
            <a:avLst/>
          </a:prstGeom>
          <a:noFill/>
          <a:ln>
            <a:noFill/>
          </a:ln>
        </p:spPr>
      </p:pic>
      <p:pic>
        <p:nvPicPr>
          <p:cNvPr id="22" name="Shape 294"/>
          <p:cNvPicPr preferRelativeResize="0"/>
          <p:nvPr/>
        </p:nvPicPr>
        <p:blipFill rotWithShape="1">
          <a:blip r:embed="rId6" cstate="print">
            <a:alphaModFix/>
          </a:blip>
          <a:srcRect/>
          <a:stretch/>
        </p:blipFill>
        <p:spPr>
          <a:xfrm>
            <a:off x="5022915" y="3500028"/>
            <a:ext cx="928718" cy="903778"/>
          </a:xfrm>
          <a:prstGeom prst="rect">
            <a:avLst/>
          </a:prstGeom>
          <a:noFill/>
          <a:ln>
            <a:noFill/>
          </a:ln>
        </p:spPr>
      </p:pic>
      <p:sp>
        <p:nvSpPr>
          <p:cNvPr id="23" name="Shape 317"/>
          <p:cNvSpPr/>
          <p:nvPr/>
        </p:nvSpPr>
        <p:spPr>
          <a:xfrm>
            <a:off x="228010" y="2855538"/>
            <a:ext cx="257134" cy="257119"/>
          </a:xfrm>
          <a:prstGeom prst="ellipse">
            <a:avLst/>
          </a:prstGeom>
          <a:solidFill>
            <a:schemeClr val="accent2"/>
          </a:solidFill>
          <a:ln>
            <a:noFill/>
          </a:ln>
        </p:spPr>
        <p:txBody>
          <a:bodyPr lIns="0" tIns="0" rIns="0" bIns="0" anchor="ctr" anchorCtr="0">
            <a:noAutofit/>
          </a:bodyPr>
          <a:lstStyle/>
          <a:p>
            <a:pPr algn="ctr">
              <a:buSzPct val="25000"/>
            </a:pPr>
            <a:r>
              <a:rPr lang="en-IN" sz="1600" b="1" dirty="0">
                <a:solidFill>
                  <a:srgbClr val="FFFFFF"/>
                </a:solidFill>
                <a:latin typeface="Calibri"/>
                <a:ea typeface="Calibri"/>
                <a:cs typeface="Calibri"/>
                <a:sym typeface="Calibri"/>
              </a:rPr>
              <a:t>1</a:t>
            </a:r>
          </a:p>
        </p:txBody>
      </p:sp>
      <p:sp>
        <p:nvSpPr>
          <p:cNvPr id="24" name="Shape 318"/>
          <p:cNvSpPr/>
          <p:nvPr/>
        </p:nvSpPr>
        <p:spPr>
          <a:xfrm>
            <a:off x="2327582" y="2855538"/>
            <a:ext cx="257134" cy="257119"/>
          </a:xfrm>
          <a:prstGeom prst="ellipse">
            <a:avLst/>
          </a:prstGeom>
          <a:solidFill>
            <a:schemeClr val="accent2"/>
          </a:solidFill>
          <a:ln>
            <a:noFill/>
          </a:ln>
        </p:spPr>
        <p:txBody>
          <a:bodyPr lIns="0" tIns="0" rIns="0" bIns="0" anchor="ctr" anchorCtr="0">
            <a:noAutofit/>
          </a:bodyPr>
          <a:lstStyle/>
          <a:p>
            <a:pPr algn="ctr">
              <a:buSzPct val="25000"/>
            </a:pPr>
            <a:r>
              <a:rPr lang="en-IN" sz="1600" b="1" dirty="0">
                <a:solidFill>
                  <a:srgbClr val="FFFFFF"/>
                </a:solidFill>
                <a:latin typeface="Calibri"/>
                <a:ea typeface="Calibri"/>
                <a:cs typeface="Calibri"/>
                <a:sym typeface="Calibri"/>
              </a:rPr>
              <a:t>2</a:t>
            </a:r>
          </a:p>
        </p:txBody>
      </p:sp>
      <p:sp>
        <p:nvSpPr>
          <p:cNvPr id="25" name="Shape 319"/>
          <p:cNvSpPr/>
          <p:nvPr/>
        </p:nvSpPr>
        <p:spPr>
          <a:xfrm>
            <a:off x="4457801" y="2855538"/>
            <a:ext cx="257134" cy="257119"/>
          </a:xfrm>
          <a:prstGeom prst="ellipse">
            <a:avLst/>
          </a:prstGeom>
          <a:solidFill>
            <a:schemeClr val="accent2"/>
          </a:solidFill>
          <a:ln>
            <a:noFill/>
          </a:ln>
        </p:spPr>
        <p:txBody>
          <a:bodyPr lIns="0" tIns="0" rIns="0" bIns="0" anchor="ctr" anchorCtr="0">
            <a:noAutofit/>
          </a:bodyPr>
          <a:lstStyle/>
          <a:p>
            <a:pPr algn="ctr">
              <a:buSzPct val="25000"/>
            </a:pPr>
            <a:r>
              <a:rPr lang="en-IN" sz="1600" b="1" dirty="0">
                <a:solidFill>
                  <a:srgbClr val="FFFFFF"/>
                </a:solidFill>
                <a:latin typeface="Calibri"/>
                <a:ea typeface="Calibri"/>
                <a:cs typeface="Calibri"/>
                <a:sym typeface="Calibri"/>
              </a:rPr>
              <a:t>3</a:t>
            </a:r>
          </a:p>
        </p:txBody>
      </p:sp>
      <p:sp>
        <p:nvSpPr>
          <p:cNvPr id="26" name="Shape 320"/>
          <p:cNvSpPr/>
          <p:nvPr/>
        </p:nvSpPr>
        <p:spPr>
          <a:xfrm>
            <a:off x="6638106" y="2855538"/>
            <a:ext cx="257134" cy="257119"/>
          </a:xfrm>
          <a:prstGeom prst="ellipse">
            <a:avLst/>
          </a:prstGeom>
          <a:solidFill>
            <a:schemeClr val="accent2"/>
          </a:solidFill>
          <a:ln>
            <a:noFill/>
          </a:ln>
        </p:spPr>
        <p:txBody>
          <a:bodyPr lIns="0" tIns="0" rIns="0" bIns="0" anchor="ctr" anchorCtr="0">
            <a:noAutofit/>
          </a:bodyPr>
          <a:lstStyle/>
          <a:p>
            <a:pPr algn="ctr">
              <a:buSzPct val="25000"/>
            </a:pPr>
            <a:r>
              <a:rPr lang="en-IN" sz="1600" b="1" dirty="0">
                <a:solidFill>
                  <a:srgbClr val="FFFFFF"/>
                </a:solidFill>
                <a:latin typeface="Calibri"/>
                <a:ea typeface="Calibri"/>
                <a:cs typeface="Calibri"/>
                <a:sym typeface="Calibri"/>
              </a:rPr>
              <a:t>4</a:t>
            </a:r>
          </a:p>
        </p:txBody>
      </p:sp>
      <p:cxnSp>
        <p:nvCxnSpPr>
          <p:cNvPr id="27" name="Straight Connector 26"/>
          <p:cNvCxnSpPr/>
          <p:nvPr/>
        </p:nvCxnSpPr>
        <p:spPr bwMode="auto">
          <a:xfrm>
            <a:off x="2266902" y="2811606"/>
            <a:ext cx="0" cy="2056955"/>
          </a:xfrm>
          <a:prstGeom prst="line">
            <a:avLst/>
          </a:prstGeom>
          <a:solidFill>
            <a:schemeClr val="bg1"/>
          </a:solidFill>
          <a:ln w="9525" cap="flat" cmpd="sng" algn="ctr">
            <a:solidFill>
              <a:schemeClr val="bg1">
                <a:lumMod val="65000"/>
              </a:schemeClr>
            </a:solidFill>
            <a:prstDash val="solid"/>
            <a:round/>
            <a:headEnd type="none" w="med" len="med"/>
            <a:tailEnd type="none" w="med" len="med"/>
          </a:ln>
          <a:effectLst/>
        </p:spPr>
      </p:cxnSp>
      <p:cxnSp>
        <p:nvCxnSpPr>
          <p:cNvPr id="28" name="Straight Connector 27"/>
          <p:cNvCxnSpPr/>
          <p:nvPr/>
        </p:nvCxnSpPr>
        <p:spPr bwMode="auto">
          <a:xfrm>
            <a:off x="4397122" y="2811606"/>
            <a:ext cx="0" cy="2056955"/>
          </a:xfrm>
          <a:prstGeom prst="line">
            <a:avLst/>
          </a:prstGeom>
          <a:solidFill>
            <a:schemeClr val="bg1"/>
          </a:solidFill>
          <a:ln w="9525" cap="flat" cmpd="sng" algn="ctr">
            <a:solidFill>
              <a:schemeClr val="bg1">
                <a:lumMod val="65000"/>
              </a:schemeClr>
            </a:solidFill>
            <a:prstDash val="solid"/>
            <a:round/>
            <a:headEnd type="none" w="med" len="med"/>
            <a:tailEnd type="none" w="med" len="med"/>
          </a:ln>
          <a:effectLst/>
        </p:spPr>
      </p:cxnSp>
      <p:cxnSp>
        <p:nvCxnSpPr>
          <p:cNvPr id="29" name="Straight Connector 28"/>
          <p:cNvCxnSpPr/>
          <p:nvPr/>
        </p:nvCxnSpPr>
        <p:spPr bwMode="auto">
          <a:xfrm>
            <a:off x="6577427" y="2811606"/>
            <a:ext cx="0" cy="2056955"/>
          </a:xfrm>
          <a:prstGeom prst="line">
            <a:avLst/>
          </a:prstGeom>
          <a:solidFill>
            <a:schemeClr val="bg1"/>
          </a:solidFill>
          <a:ln w="9525" cap="flat" cmpd="sng" algn="ctr">
            <a:solidFill>
              <a:schemeClr val="bg1">
                <a:lumMod val="65000"/>
              </a:schemeClr>
            </a:solidFill>
            <a:prstDash val="solid"/>
            <a:round/>
            <a:headEnd type="none" w="med" len="med"/>
            <a:tailEnd type="none" w="med" len="med"/>
          </a:ln>
          <a:effectLst/>
        </p:spPr>
      </p:cxnSp>
      <p:sp>
        <p:nvSpPr>
          <p:cNvPr id="32" name="Shape 281"/>
          <p:cNvSpPr/>
          <p:nvPr/>
        </p:nvSpPr>
        <p:spPr>
          <a:xfrm>
            <a:off x="107504" y="1132614"/>
            <a:ext cx="8889479" cy="293850"/>
          </a:xfrm>
          <a:prstGeom prst="rect">
            <a:avLst/>
          </a:prstGeom>
          <a:solidFill>
            <a:schemeClr val="accent2"/>
          </a:solidFill>
          <a:ln>
            <a:noFill/>
          </a:ln>
        </p:spPr>
        <p:txBody>
          <a:bodyPr lIns="72945" tIns="72945" rIns="72945" bIns="72945" anchor="ctr" anchorCtr="0">
            <a:noAutofit/>
          </a:bodyPr>
          <a:lstStyle/>
          <a:p>
            <a:pPr>
              <a:buSzPct val="25000"/>
            </a:pPr>
            <a:r>
              <a:rPr lang="en-IN" b="1" dirty="0" smtClean="0">
                <a:solidFill>
                  <a:srgbClr val="FFFFFF"/>
                </a:solidFill>
                <a:latin typeface="Calibri"/>
                <a:ea typeface="Calibri"/>
                <a:cs typeface="Calibri"/>
                <a:sym typeface="Calibri"/>
              </a:rPr>
              <a:t>Objective of PRERNA</a:t>
            </a:r>
            <a:endParaRPr lang="en-IN" b="1" dirty="0">
              <a:solidFill>
                <a:srgbClr val="FFFFFF"/>
              </a:solidFill>
              <a:latin typeface="Calibri"/>
              <a:ea typeface="Calibri"/>
              <a:cs typeface="Calibri"/>
              <a:sym typeface="Calibri"/>
            </a:endParaRPr>
          </a:p>
        </p:txBody>
      </p:sp>
      <p:sp>
        <p:nvSpPr>
          <p:cNvPr id="34" name="Shape 276"/>
          <p:cNvSpPr/>
          <p:nvPr/>
        </p:nvSpPr>
        <p:spPr>
          <a:xfrm>
            <a:off x="107504" y="5077332"/>
            <a:ext cx="8889479" cy="1231988"/>
          </a:xfrm>
          <a:prstGeom prst="rect">
            <a:avLst/>
          </a:prstGeom>
          <a:solidFill>
            <a:schemeClr val="lt1"/>
          </a:solidFill>
          <a:ln w="19050" cap="flat" cmpd="sng">
            <a:solidFill>
              <a:schemeClr val="accent2"/>
            </a:solidFill>
            <a:prstDash val="solid"/>
            <a:round/>
            <a:headEnd type="none" w="med" len="med"/>
            <a:tailEnd type="none" w="med" len="med"/>
          </a:ln>
        </p:spPr>
        <p:txBody>
          <a:bodyPr lIns="92627" tIns="46305" rIns="92627" bIns="46305" anchor="ctr" anchorCtr="0">
            <a:noAutofit/>
          </a:bodyPr>
          <a:lstStyle/>
          <a:p>
            <a:pPr algn="just"/>
            <a:endParaRPr lang="en-IN" sz="1600" dirty="0" smtClean="0">
              <a:latin typeface="Cambria" pitchFamily="18" charset="0"/>
            </a:endParaRPr>
          </a:p>
          <a:p>
            <a:pPr algn="just"/>
            <a:r>
              <a:rPr lang="en-IN" sz="1600" dirty="0" smtClean="0">
                <a:latin typeface="Cambria" pitchFamily="18" charset="0"/>
              </a:rPr>
              <a:t>The </a:t>
            </a:r>
            <a:r>
              <a:rPr lang="en-IN" sz="1600" dirty="0">
                <a:latin typeface="Cambria" pitchFamily="18" charset="0"/>
              </a:rPr>
              <a:t>School Performance Index (SPI) categorizes schools in three levels </a:t>
            </a:r>
            <a:r>
              <a:rPr lang="en-IN" sz="1600" dirty="0" smtClean="0">
                <a:latin typeface="Cambria" pitchFamily="18" charset="0"/>
              </a:rPr>
              <a:t>(green, yellow or red) on </a:t>
            </a:r>
            <a:r>
              <a:rPr lang="en-IN" sz="1600" dirty="0">
                <a:latin typeface="Cambria" pitchFamily="18" charset="0"/>
              </a:rPr>
              <a:t>the basis of cumulative baseline and </a:t>
            </a:r>
            <a:r>
              <a:rPr lang="en-IN" sz="1600" dirty="0" err="1">
                <a:latin typeface="Cambria" pitchFamily="18" charset="0"/>
              </a:rPr>
              <a:t>endline</a:t>
            </a:r>
            <a:r>
              <a:rPr lang="en-IN" sz="1600" dirty="0">
                <a:latin typeface="Cambria" pitchFamily="18" charset="0"/>
              </a:rPr>
              <a:t> results in basic Language and Mathematics</a:t>
            </a:r>
            <a:r>
              <a:rPr lang="en-IN" sz="1600" dirty="0" smtClean="0">
                <a:latin typeface="Cambria" pitchFamily="18" charset="0"/>
              </a:rPr>
              <a:t>. It provides as </a:t>
            </a:r>
            <a:r>
              <a:rPr lang="en-IN" sz="1600" dirty="0">
                <a:latin typeface="Cambria" pitchFamily="18" charset="0"/>
              </a:rPr>
              <a:t>a basis to government’s district, block and cluster level functionaries  for selecting schools which need more on-site academic support</a:t>
            </a:r>
            <a:r>
              <a:rPr lang="en-IN" sz="1600" dirty="0" smtClean="0">
                <a:latin typeface="Cambria" pitchFamily="18" charset="0"/>
              </a:rPr>
              <a:t>.</a:t>
            </a:r>
            <a:endParaRPr lang="en-IN" sz="1600" dirty="0">
              <a:latin typeface="Cambria" pitchFamily="18" charset="0"/>
            </a:endParaRPr>
          </a:p>
        </p:txBody>
      </p:sp>
      <p:sp>
        <p:nvSpPr>
          <p:cNvPr id="35" name="Shape 281"/>
          <p:cNvSpPr/>
          <p:nvPr/>
        </p:nvSpPr>
        <p:spPr>
          <a:xfrm>
            <a:off x="107504" y="5013176"/>
            <a:ext cx="8889479" cy="293850"/>
          </a:xfrm>
          <a:prstGeom prst="rect">
            <a:avLst/>
          </a:prstGeom>
          <a:solidFill>
            <a:schemeClr val="accent2"/>
          </a:solidFill>
          <a:ln>
            <a:noFill/>
          </a:ln>
        </p:spPr>
        <p:txBody>
          <a:bodyPr lIns="72945" tIns="72945" rIns="72945" bIns="72945" anchor="ctr" anchorCtr="0">
            <a:noAutofit/>
          </a:bodyPr>
          <a:lstStyle/>
          <a:p>
            <a:pPr>
              <a:buSzPct val="25000"/>
            </a:pPr>
            <a:r>
              <a:rPr lang="en-IN" b="1" dirty="0" smtClean="0">
                <a:solidFill>
                  <a:srgbClr val="FFFFFF"/>
                </a:solidFill>
                <a:latin typeface="Calibri"/>
                <a:ea typeface="Calibri"/>
                <a:cs typeface="Calibri"/>
                <a:sym typeface="Calibri"/>
              </a:rPr>
              <a:t>School Performance Index (SPI)</a:t>
            </a:r>
            <a:endParaRPr lang="en-IN" b="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xmlns="" val="806045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49787"/>
            <a:ext cx="7220958" cy="304699"/>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US" dirty="0" smtClean="0">
                <a:solidFill>
                  <a:schemeClr val="accent3">
                    <a:lumMod val="75000"/>
                  </a:schemeClr>
                </a:solidFill>
              </a:rPr>
              <a:t>Process: </a:t>
            </a:r>
            <a:r>
              <a:rPr lang="en-US" dirty="0" smtClean="0">
                <a:solidFill>
                  <a:srgbClr val="002060"/>
                </a:solidFill>
              </a:rPr>
              <a:t>PRERNA - </a:t>
            </a:r>
            <a:r>
              <a:rPr lang="en-US" dirty="0">
                <a:solidFill>
                  <a:srgbClr val="002060"/>
                </a:solidFill>
              </a:rPr>
              <a:t>Teaching Learning in </a:t>
            </a:r>
            <a:r>
              <a:rPr lang="en-US" dirty="0" smtClean="0">
                <a:solidFill>
                  <a:srgbClr val="002060"/>
                </a:solidFill>
              </a:rPr>
              <a:t>Process </a:t>
            </a:r>
            <a:r>
              <a:rPr lang="en-US" dirty="0" smtClean="0">
                <a:solidFill>
                  <a:srgbClr val="002060"/>
                </a:solidFill>
                <a:hlinkClick r:id="rId2" action="ppaction://hlinkfile"/>
              </a:rPr>
              <a:t>(click here)</a:t>
            </a:r>
            <a:endParaRPr lang="en-IN" dirty="0">
              <a:solidFill>
                <a:srgbClr val="002060"/>
              </a:solidFill>
            </a:endParaRPr>
          </a:p>
        </p:txBody>
      </p:sp>
      <p:pic>
        <p:nvPicPr>
          <p:cNvPr id="3" name="Picture 2"/>
          <p:cNvPicPr>
            <a:picLocks noChangeAspect="1" noChangeArrowheads="1"/>
          </p:cNvPicPr>
          <p:nvPr/>
        </p:nvPicPr>
        <p:blipFill>
          <a:blip r:embed="rId3" cstate="print"/>
          <a:srcRect/>
          <a:stretch>
            <a:fillRect/>
          </a:stretch>
        </p:blipFill>
        <p:spPr bwMode="auto">
          <a:xfrm>
            <a:off x="611560" y="1020976"/>
            <a:ext cx="3852839" cy="2408024"/>
          </a:xfrm>
          <a:prstGeom prst="rect">
            <a:avLst/>
          </a:prstGeom>
          <a:noFill/>
          <a:ln w="9525">
            <a:noFill/>
            <a:miter lim="800000"/>
            <a:headEnd/>
            <a:tailEnd/>
          </a:ln>
          <a:effectLst/>
        </p:spPr>
      </p:pic>
      <p:pic>
        <p:nvPicPr>
          <p:cNvPr id="4" name="Picture 3"/>
          <p:cNvPicPr>
            <a:picLocks noChangeAspect="1" noChangeArrowheads="1"/>
          </p:cNvPicPr>
          <p:nvPr/>
        </p:nvPicPr>
        <p:blipFill>
          <a:blip r:embed="rId4" cstate="print"/>
          <a:srcRect/>
          <a:stretch>
            <a:fillRect/>
          </a:stretch>
        </p:blipFill>
        <p:spPr bwMode="auto">
          <a:xfrm>
            <a:off x="4668569" y="3573016"/>
            <a:ext cx="3555266" cy="2645780"/>
          </a:xfrm>
          <a:prstGeom prst="rect">
            <a:avLst/>
          </a:prstGeom>
          <a:noFill/>
          <a:ln w="9525">
            <a:noFill/>
            <a:miter lim="800000"/>
            <a:headEnd/>
            <a:tailEnd/>
          </a:ln>
          <a:effectLst/>
        </p:spPr>
      </p:pic>
      <p:pic>
        <p:nvPicPr>
          <p:cNvPr id="5" name="Picture 4"/>
          <p:cNvPicPr>
            <a:picLocks noChangeAspect="1" noChangeArrowheads="1"/>
          </p:cNvPicPr>
          <p:nvPr/>
        </p:nvPicPr>
        <p:blipFill>
          <a:blip r:embed="rId5" cstate="print"/>
          <a:srcRect/>
          <a:stretch>
            <a:fillRect/>
          </a:stretch>
        </p:blipFill>
        <p:spPr bwMode="auto">
          <a:xfrm>
            <a:off x="559619" y="3573016"/>
            <a:ext cx="3904780" cy="2579944"/>
          </a:xfrm>
          <a:prstGeom prst="rect">
            <a:avLst/>
          </a:prstGeom>
          <a:noFill/>
          <a:ln w="9525">
            <a:noFill/>
            <a:miter lim="800000"/>
            <a:headEnd/>
            <a:tailEnd/>
          </a:ln>
          <a:effectLst/>
        </p:spPr>
      </p:pic>
      <p:pic>
        <p:nvPicPr>
          <p:cNvPr id="6" name="Picture 5"/>
          <p:cNvPicPr>
            <a:picLocks noChangeAspect="1" noChangeArrowheads="1"/>
          </p:cNvPicPr>
          <p:nvPr/>
        </p:nvPicPr>
        <p:blipFill>
          <a:blip r:embed="rId6" cstate="print"/>
          <a:srcRect/>
          <a:stretch>
            <a:fillRect/>
          </a:stretch>
        </p:blipFill>
        <p:spPr bwMode="auto">
          <a:xfrm>
            <a:off x="4668569" y="1020976"/>
            <a:ext cx="3555266" cy="2408024"/>
          </a:xfrm>
          <a:prstGeom prst="rect">
            <a:avLst/>
          </a:prstGeom>
          <a:noFill/>
          <a:ln w="9525">
            <a:noFill/>
            <a:miter lim="800000"/>
            <a:headEnd/>
            <a:tailEnd/>
          </a:ln>
          <a:effectLst/>
        </p:spPr>
      </p:pic>
    </p:spTree>
    <p:extLst>
      <p:ext uri="{BB962C8B-B14F-4D97-AF65-F5344CB8AC3E}">
        <p14:creationId xmlns:p14="http://schemas.microsoft.com/office/powerpoint/2010/main" xmlns="" val="872007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3131840" y="1253580"/>
            <a:ext cx="2895506" cy="4911724"/>
          </a:xfrm>
          <a:prstGeom prst="rect">
            <a:avLst/>
          </a:prstGeom>
          <a:solidFill>
            <a:schemeClr val="bg1">
              <a:lumMod val="95000"/>
              <a:alpha val="77000"/>
            </a:schemeClr>
          </a:solidFill>
          <a:ln w="190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1600" b="1" i="0" u="none" strike="noStrike" cap="none" normalizeH="0" baseline="0" dirty="0" smtClean="0">
              <a:ln>
                <a:noFill/>
              </a:ln>
              <a:solidFill>
                <a:schemeClr val="bg1"/>
              </a:solidFill>
              <a:effectLst/>
              <a:latin typeface="Calibri" pitchFamily="34" charset="0"/>
              <a:cs typeface="Calibri" pitchFamily="34" charset="0"/>
            </a:endParaRPr>
          </a:p>
        </p:txBody>
      </p:sp>
      <p:sp>
        <p:nvSpPr>
          <p:cNvPr id="52" name="Title 1"/>
          <p:cNvSpPr>
            <a:spLocks noGrp="1"/>
          </p:cNvSpPr>
          <p:nvPr>
            <p:ph type="title"/>
          </p:nvPr>
        </p:nvSpPr>
        <p:spPr>
          <a:xfrm>
            <a:off x="210512" y="343157"/>
            <a:ext cx="8892495" cy="304699"/>
          </a:xfrm>
          <a:noFill/>
          <a:ln w="9525">
            <a:noFill/>
            <a:miter lim="800000"/>
            <a:headEnd/>
            <a:tailEnd/>
          </a:ln>
        </p:spPr>
        <p:txBody>
          <a:bodyPr vert="horz" wrap="square" lIns="0" tIns="0" rIns="0" bIns="0" numCol="1" anchor="ctr" anchorCtr="0" compatLnSpc="1">
            <a:prstTxWarp prst="textNoShape">
              <a:avLst/>
            </a:prstTxWarp>
            <a:noAutofit/>
          </a:bodyPr>
          <a:lstStyle/>
          <a:p>
            <a:pPr algn="ctr"/>
            <a:r>
              <a:rPr lang="en-US" dirty="0" smtClean="0">
                <a:solidFill>
                  <a:schemeClr val="accent3">
                    <a:lumMod val="75000"/>
                  </a:schemeClr>
                </a:solidFill>
              </a:rPr>
              <a:t>Impact: </a:t>
            </a:r>
            <a:r>
              <a:rPr lang="en-US" dirty="0" smtClean="0">
                <a:solidFill>
                  <a:srgbClr val="002060"/>
                </a:solidFill>
              </a:rPr>
              <a:t>PRERNA - </a:t>
            </a:r>
            <a:r>
              <a:rPr lang="en-US" dirty="0">
                <a:solidFill>
                  <a:srgbClr val="002060"/>
                </a:solidFill>
              </a:rPr>
              <a:t>Learning Progress in 2016-17</a:t>
            </a:r>
          </a:p>
        </p:txBody>
      </p:sp>
      <p:sp>
        <p:nvSpPr>
          <p:cNvPr id="103" name="Rectangle 32"/>
          <p:cNvSpPr>
            <a:spLocks noChangeArrowheads="1"/>
          </p:cNvSpPr>
          <p:nvPr/>
        </p:nvSpPr>
        <p:spPr bwMode="auto">
          <a:xfrm>
            <a:off x="-2106612" y="6550500"/>
            <a:ext cx="5770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33039" fontAlgn="base">
              <a:spcBef>
                <a:spcPct val="0"/>
              </a:spcBef>
              <a:spcAft>
                <a:spcPct val="0"/>
              </a:spcAft>
            </a:pPr>
            <a:r>
              <a:rPr lang="en-US" sz="900" b="1" dirty="0">
                <a:solidFill>
                  <a:schemeClr val="bg1"/>
                </a:solidFill>
              </a:rPr>
              <a:t>1</a:t>
            </a:r>
          </a:p>
        </p:txBody>
      </p:sp>
      <p:sp>
        <p:nvSpPr>
          <p:cNvPr id="11" name="TextBox 10"/>
          <p:cNvSpPr txBox="1"/>
          <p:nvPr/>
        </p:nvSpPr>
        <p:spPr>
          <a:xfrm>
            <a:off x="179512" y="1253580"/>
            <a:ext cx="2736304" cy="447228"/>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60505" tIns="30253" rIns="60505" bIns="30253" anchor="ctr"/>
          <a:lstStyle>
            <a:defPPr>
              <a:defRPr lang="en-US"/>
            </a:defPPr>
            <a:lvl1pPr algn="ctr">
              <a:defRPr sz="1191">
                <a:solidFill>
                  <a:srgbClr val="002060"/>
                </a:solidFill>
                <a:latin typeface="+mj-lt"/>
                <a:ea typeface="ＭＳ Ｐゴシック" charset="0"/>
                <a:cs typeface="ＭＳ Ｐゴシック"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IN" sz="1400" b="1" dirty="0">
                <a:solidFill>
                  <a:schemeClr val="bg2"/>
                </a:solidFill>
                <a:latin typeface="Cambria" pitchFamily="18" charset="0"/>
              </a:rPr>
              <a:t>% children who can read </a:t>
            </a:r>
            <a:endParaRPr lang="en-IN" sz="1400" b="1" dirty="0" smtClean="0">
              <a:solidFill>
                <a:schemeClr val="bg2"/>
              </a:solidFill>
              <a:latin typeface="Cambria" pitchFamily="18" charset="0"/>
            </a:endParaRPr>
          </a:p>
          <a:p>
            <a:r>
              <a:rPr lang="en-IN" sz="1400" b="1" dirty="0" smtClean="0">
                <a:solidFill>
                  <a:schemeClr val="bg2"/>
                </a:solidFill>
                <a:latin typeface="Cambria" pitchFamily="18" charset="0"/>
              </a:rPr>
              <a:t>Std. </a:t>
            </a:r>
            <a:r>
              <a:rPr lang="en-IN" sz="1400" b="1" dirty="0">
                <a:solidFill>
                  <a:schemeClr val="bg2"/>
                </a:solidFill>
                <a:latin typeface="Cambria" pitchFamily="18" charset="0"/>
              </a:rPr>
              <a:t>II level text</a:t>
            </a:r>
          </a:p>
        </p:txBody>
      </p:sp>
      <p:graphicFrame>
        <p:nvGraphicFramePr>
          <p:cNvPr id="13" name="Chart 12"/>
          <p:cNvGraphicFramePr>
            <a:graphicFrameLocks/>
          </p:cNvGraphicFramePr>
          <p:nvPr>
            <p:extLst/>
          </p:nvPr>
        </p:nvGraphicFramePr>
        <p:xfrm>
          <a:off x="3131839" y="1772816"/>
          <a:ext cx="2913929" cy="432124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3131840" y="1253580"/>
            <a:ext cx="2913929" cy="447228"/>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60505" tIns="30253" rIns="60505" bIns="30253" anchor="ctr"/>
          <a:lstStyle>
            <a:defPPr>
              <a:defRPr lang="en-US"/>
            </a:defPPr>
            <a:lvl1pPr algn="ctr">
              <a:defRPr sz="1400" b="1">
                <a:solidFill>
                  <a:schemeClr val="bg2"/>
                </a:solidFill>
                <a:latin typeface="Cambria" pitchFamily="18" charset="0"/>
                <a:ea typeface="ＭＳ Ｐゴシック" charset="0"/>
                <a:cs typeface="ＭＳ Ｐゴシック" charset="0"/>
              </a:defRPr>
            </a:lvl1pPr>
          </a:lstStyle>
          <a:p>
            <a:r>
              <a:rPr lang="en-IN" dirty="0"/>
              <a:t>% children who can do </a:t>
            </a:r>
          </a:p>
          <a:p>
            <a:r>
              <a:rPr lang="en-IN" dirty="0"/>
              <a:t>3 by 3 addition</a:t>
            </a:r>
          </a:p>
        </p:txBody>
      </p:sp>
      <p:graphicFrame>
        <p:nvGraphicFramePr>
          <p:cNvPr id="15" name="Chart 14"/>
          <p:cNvGraphicFramePr>
            <a:graphicFrameLocks/>
          </p:cNvGraphicFramePr>
          <p:nvPr>
            <p:extLst/>
          </p:nvPr>
        </p:nvGraphicFramePr>
        <p:xfrm>
          <a:off x="6300191" y="1772816"/>
          <a:ext cx="2802815" cy="4321249"/>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6300192" y="1253580"/>
            <a:ext cx="2711508" cy="447228"/>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60505" tIns="30253" rIns="60505" bIns="30253" anchor="ctr"/>
          <a:lstStyle>
            <a:defPPr>
              <a:defRPr lang="en-US"/>
            </a:defPPr>
            <a:lvl1pPr algn="ctr">
              <a:defRPr sz="1400" b="1">
                <a:solidFill>
                  <a:schemeClr val="bg2"/>
                </a:solidFill>
                <a:latin typeface="Cambria" pitchFamily="18" charset="0"/>
                <a:ea typeface="ＭＳ Ｐゴシック" charset="0"/>
                <a:cs typeface="ＭＳ Ｐゴシック" charset="0"/>
              </a:defRPr>
            </a:lvl1pPr>
          </a:lstStyle>
          <a:p>
            <a:r>
              <a:rPr lang="en-IN" dirty="0"/>
              <a:t>% children who can do </a:t>
            </a:r>
          </a:p>
          <a:p>
            <a:r>
              <a:rPr lang="en-IN" dirty="0"/>
              <a:t>2 by 1 division</a:t>
            </a:r>
          </a:p>
        </p:txBody>
      </p:sp>
      <p:graphicFrame>
        <p:nvGraphicFramePr>
          <p:cNvPr id="17" name="Chart 16"/>
          <p:cNvGraphicFramePr>
            <a:graphicFrameLocks/>
          </p:cNvGraphicFramePr>
          <p:nvPr>
            <p:extLst/>
          </p:nvPr>
        </p:nvGraphicFramePr>
        <p:xfrm>
          <a:off x="219943" y="2132856"/>
          <a:ext cx="2630812" cy="39854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4024521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lPccPllD0eJRuI_bSfxn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VT5cRRRTPUCHo1OO9C3cI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K_wvps1irE6pIGUvG6hP.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VT5cRRRTPUCHo1OO9C3cI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K_wvps1irE6pIGUvG6hP.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VT5cRRRTPUCHo1OO9C3cI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K_wvps1irE6pIGUvG6hP.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VT5cRRRTPUCHo1OO9C3cI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K_wvps1irE6pIGUvG6hP.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VT5cRRRTPUCHo1OO9C3cI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K_wvps1irE6pIGUvG6hP.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c1lRowmdo02aJILvSk4bg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_oieONt7lEi.Y1IY4j3oy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Xff548gSDEy5ZyUXPbP7U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c1lRowmdo02aJILvSk4bg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_oieONt7lEi.Y1IY4j3oy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Xff548gSDEy5ZyUXPbP7U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c1lRowmdo02aJILvSk4bg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_oieONt7lEi.Y1IY4j3oy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Xff548gSDEy5ZyUXPbP7U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c1lRowmdo02aJILvSk4bg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_oieONt7lEi.Y1IY4j3oy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Xff548gSDEy5ZyUXPbP7U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c1lRowmdo02aJILvSk4bg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_oieONt7lEi.Y1IY4j3oy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Xff548gSDEy5ZyUXPbP7U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c1lRowmdo02aJILvSk4bg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_oieONt7lEi.Y1IY4j3oy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Xff548gSDEy5ZyUXPbP7U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K_wvps1irE6pIGUvG6hP.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c1lRowmdo02aJILvSk4bg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_oieONt7lEi.Y1IY4j3oy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Xff548gSDEy5ZyUXPbP7U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VT5cRRRTPUCHo1OO9C3cI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K_wvps1irE6pIGUvG6hP.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c1lRowmdo02aJILvSk4bg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VT5cRRRTPUCHo1OO9C3cI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K_wvps1irE6pIGUvG6hP.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c1lRowmdo02aJILvSk4bg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VT5cRRRTPUCHo1OO9C3cI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K_wvps1irE6pIGUvG6hP.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1lEyE5E07U.C3iqWZbBdW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c1lRowmdo02aJILvSk4bg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VT5cRRRTPUCHo1OO9C3cI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K_wvps1irE6pIGUvG6hP.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R5zcFxwgHUiygMnyUP8eC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ff548gSDEy5ZyUXPbP7U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Xff548gSDEy5ZyUXPbP7U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Xff548gSDEy5ZyUXPbP7U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Xff548gSDEy5ZyUXPbP7U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K_wvps1irE6pIGUvG6hP.A"/>
</p:tagLst>
</file>

<file path=ppt/tags/tag149.xml><?xml version="1.0" encoding="utf-8"?>
<p:tagLst xmlns:a="http://schemas.openxmlformats.org/drawingml/2006/main" xmlns:r="http://schemas.openxmlformats.org/officeDocument/2006/relationships" xmlns:p="http://schemas.openxmlformats.org/presentationml/2006/main">
  <p:tag name="NAME" val="SingleBoat"/>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50.xml><?xml version="1.0" encoding="utf-8"?>
<p:tagLst xmlns:a="http://schemas.openxmlformats.org/drawingml/2006/main" xmlns:r="http://schemas.openxmlformats.org/officeDocument/2006/relationships" xmlns:p="http://schemas.openxmlformats.org/presentationml/2006/main">
  <p:tag name="NAME" val="SingleBoatShape"/>
</p:tagLst>
</file>

<file path=ppt/tags/tag151.xml><?xml version="1.0" encoding="utf-8"?>
<p:tagLst xmlns:a="http://schemas.openxmlformats.org/drawingml/2006/main" xmlns:r="http://schemas.openxmlformats.org/officeDocument/2006/relationships" xmlns:p="http://schemas.openxmlformats.org/presentationml/2006/main">
  <p:tag name="NAME" val="SingleBoatText"/>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VT5cRRRTPUCHo1OO9C3cI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1lEyE5E07U.C3iqWZbBdW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1lEyE5E07U.C3iqWZbBdW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XClvuSrGiE.MY_LxzJah5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XClvuSrGiE.MY_LxzJah5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XClvuSrGiE.MY_LxzJah5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1lEyE5E07U.C3iqWZbBdW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1lEyE5E07U.C3iqWZbBdW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1lEyE5E07U.C3iqWZbBdW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5Zal9nTzkq5HCw6IusF7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1lEyE5E07U.C3iqWZbBdW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y6GwlhaTUefIjSwPawnH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1lEyE5E07U.C3iqWZbBdW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1lEyE5E07U.C3iqWZbBdW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wSlH6OqAkSRBgV0yE6DA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tgF1pwGj2kChdMtNtuaT9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tgF1pwGj2kChdMtNtuaT9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tgF1pwGj2kChdMtNtuaT9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tgF1pwGj2kChdMtNtuaT9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KTS8nuT44kmzfVPpeIl7gg"/>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fgULzCOiEK2daqv0qpFB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KTS8nuT44kmzfVPpeIl7g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tgF1pwGj2kChdMtNtuaT9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1lEyE5E07U.C3iqWZbBdW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KTS8nuT44kmzfVPpeIl7g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tgF1pwGj2kChdMtNtuaT9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JfgULzCOiEK2daqv0qpFB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tgF1pwGj2kChdMtNtuaT9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tgF1pwGj2kChdMtNtuaT9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tgF1pwGj2kChdMtNtuaT9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1lEyE5E07U.C3iqWZbBdW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1lEyE5E07U.C3iqWZbBdW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AR4SWa2bsEO8ft0qQcJjU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nE.8GBxwj0GRugzzkw8J.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1lEyE5E07U.C3iqWZbBdW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1lEyE5E07U.C3iqWZbBdW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jSC38wfeuUuUSe0lUcyc0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K_wvps1irE6pIGUvG6hP.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VT5cRRRTPUCHo1OO9C3cI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K_wvps1irE6pIGUvG6hP.A"/>
</p:tagLst>
</file>

<file path=ppt/theme/theme1.xml><?xml version="1.0" encoding="utf-8"?>
<a:theme xmlns:a="http://schemas.openxmlformats.org/drawingml/2006/main" name="2_Blank">
  <a:themeElements>
    <a:clrScheme name="Custom 1">
      <a:dk1>
        <a:srgbClr val="000000"/>
      </a:dk1>
      <a:lt1>
        <a:srgbClr val="FFFFFF"/>
      </a:lt1>
      <a:dk2>
        <a:srgbClr val="005BA1"/>
      </a:dk2>
      <a:lt2>
        <a:srgbClr val="FFFFFF"/>
      </a:lt2>
      <a:accent1>
        <a:srgbClr val="CCE9F4"/>
      </a:accent1>
      <a:accent2>
        <a:srgbClr val="0198D5"/>
      </a:accent2>
      <a:accent3>
        <a:srgbClr val="FF9933"/>
      </a:accent3>
      <a:accent4>
        <a:srgbClr val="138808"/>
      </a:accent4>
      <a:accent5>
        <a:srgbClr val="E2F2F8"/>
      </a:accent5>
      <a:accent6>
        <a:srgbClr val="0189C1"/>
      </a:accent6>
      <a:hlink>
        <a:srgbClr val="FF6900"/>
      </a:hlink>
      <a:folHlink>
        <a:srgbClr val="005BA1"/>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6900"/>
        </a:solidFill>
        <a:ln w="19050" cap="flat" cmpd="sng" algn="ctr">
          <a:noFill/>
          <a:prstDash val="solid"/>
          <a:round/>
          <a:headEnd type="none" w="med" len="med"/>
          <a:tailEnd type="none" w="med" len="med"/>
        </a:ln>
        <a:effectLst/>
      </a:spPr>
      <a:bodyPr vert="horz" wrap="square" lIns="72000" tIns="72000" rIns="72000" bIns="720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1" i="0" u="none" strike="noStrike" cap="none" normalizeH="0" baseline="0" dirty="0" smtClean="0">
            <a:ln>
              <a:noFill/>
            </a:ln>
            <a:solidFill>
              <a:schemeClr val="bg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bg1"/>
        </a:solidFill>
        <a:ln w="19050" cap="flat" cmpd="sng" algn="ctr">
          <a:solidFill>
            <a:schemeClr val="fo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9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FFFFFF"/>
        </a:accent1>
        <a:accent2>
          <a:srgbClr val="E2E2E2"/>
        </a:accent2>
        <a:accent3>
          <a:srgbClr val="FFFFFF"/>
        </a:accent3>
        <a:accent4>
          <a:srgbClr val="000000"/>
        </a:accent4>
        <a:accent5>
          <a:srgbClr val="FFFFFF"/>
        </a:accent5>
        <a:accent6>
          <a:srgbClr val="CDCDCD"/>
        </a:accent6>
        <a:hlink>
          <a:srgbClr val="9B9BA7"/>
        </a:hlink>
        <a:folHlink>
          <a:srgbClr val="005BA1"/>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5BA1"/>
        </a:dk2>
        <a:lt2>
          <a:srgbClr val="FFFFFF"/>
        </a:lt2>
        <a:accent1>
          <a:srgbClr val="FFFFFF"/>
        </a:accent1>
        <a:accent2>
          <a:srgbClr val="E2E2E2"/>
        </a:accent2>
        <a:accent3>
          <a:srgbClr val="FFFFFF"/>
        </a:accent3>
        <a:accent4>
          <a:srgbClr val="000000"/>
        </a:accent4>
        <a:accent5>
          <a:srgbClr val="FFFFFF"/>
        </a:accent5>
        <a:accent6>
          <a:srgbClr val="CDCDCD"/>
        </a:accent6>
        <a:hlink>
          <a:srgbClr val="9B9BA7"/>
        </a:hlink>
        <a:folHlink>
          <a:srgbClr val="005BA1"/>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5BA1"/>
        </a:dk2>
        <a:lt2>
          <a:srgbClr val="FFFFFF"/>
        </a:lt2>
        <a:accent1>
          <a:srgbClr val="F8F8F8"/>
        </a:accent1>
        <a:accent2>
          <a:srgbClr val="E2E2E2"/>
        </a:accent2>
        <a:accent3>
          <a:srgbClr val="FFFFFF"/>
        </a:accent3>
        <a:accent4>
          <a:srgbClr val="000000"/>
        </a:accent4>
        <a:accent5>
          <a:srgbClr val="FBFBFB"/>
        </a:accent5>
        <a:accent6>
          <a:srgbClr val="CDCDCD"/>
        </a:accent6>
        <a:hlink>
          <a:srgbClr val="9B9BA7"/>
        </a:hlink>
        <a:folHlink>
          <a:srgbClr val="005BA1"/>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5BA1"/>
        </a:dk2>
        <a:lt2>
          <a:srgbClr val="FFFFFF"/>
        </a:lt2>
        <a:accent1>
          <a:srgbClr val="74C2E1"/>
        </a:accent1>
        <a:accent2>
          <a:srgbClr val="0191C8"/>
        </a:accent2>
        <a:accent3>
          <a:srgbClr val="FFFFFF"/>
        </a:accent3>
        <a:accent4>
          <a:srgbClr val="000000"/>
        </a:accent4>
        <a:accent5>
          <a:srgbClr val="BCDDEE"/>
        </a:accent5>
        <a:accent6>
          <a:srgbClr val="0183B5"/>
        </a:accent6>
        <a:hlink>
          <a:srgbClr val="8C8984"/>
        </a:hlink>
        <a:folHlink>
          <a:srgbClr val="005BA1"/>
        </a:folHlink>
      </a:clrScheme>
      <a:clrMap bg1="lt1" tx1="dk1" bg2="lt2" tx2="dk2" accent1="accent1" accent2="accent2" accent3="accent3" accent4="accent4" accent5="accent5" accent6="accent6" hlink="hlink" folHlink="folHlink"/>
    </a:extraClrScheme>
    <a:extraClrScheme>
      <a:clrScheme name="Blank 8">
        <a:dk1>
          <a:srgbClr val="000000"/>
        </a:dk1>
        <a:lt1>
          <a:srgbClr val="FFFFFF"/>
        </a:lt1>
        <a:dk2>
          <a:srgbClr val="005BA1"/>
        </a:dk2>
        <a:lt2>
          <a:srgbClr val="FFFFFF"/>
        </a:lt2>
        <a:accent1>
          <a:srgbClr val="84C9E4"/>
        </a:accent1>
        <a:accent2>
          <a:srgbClr val="019BD9"/>
        </a:accent2>
        <a:accent3>
          <a:srgbClr val="FFFFFF"/>
        </a:accent3>
        <a:accent4>
          <a:srgbClr val="000000"/>
        </a:accent4>
        <a:accent5>
          <a:srgbClr val="C2E1EF"/>
        </a:accent5>
        <a:accent6>
          <a:srgbClr val="018CC4"/>
        </a:accent6>
        <a:hlink>
          <a:srgbClr val="8C8984"/>
        </a:hlink>
        <a:folHlink>
          <a:srgbClr val="005BA1"/>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5BA1"/>
        </a:dk2>
        <a:lt2>
          <a:srgbClr val="FFFFFF"/>
        </a:lt2>
        <a:accent1>
          <a:srgbClr val="A0D5EA"/>
        </a:accent1>
        <a:accent2>
          <a:srgbClr val="01B2F9"/>
        </a:accent2>
        <a:accent3>
          <a:srgbClr val="FFFFFF"/>
        </a:accent3>
        <a:accent4>
          <a:srgbClr val="000000"/>
        </a:accent4>
        <a:accent5>
          <a:srgbClr val="CDE7F3"/>
        </a:accent5>
        <a:accent6>
          <a:srgbClr val="01A1E2"/>
        </a:accent6>
        <a:hlink>
          <a:srgbClr val="8C8984"/>
        </a:hlink>
        <a:folHlink>
          <a:srgbClr val="005BA1"/>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005BA1"/>
        </a:dk2>
        <a:lt2>
          <a:srgbClr val="FFFFFF"/>
        </a:lt2>
        <a:accent1>
          <a:srgbClr val="A0D5EA"/>
        </a:accent1>
        <a:accent2>
          <a:srgbClr val="01A7E9"/>
        </a:accent2>
        <a:accent3>
          <a:srgbClr val="FFFFFF"/>
        </a:accent3>
        <a:accent4>
          <a:srgbClr val="000000"/>
        </a:accent4>
        <a:accent5>
          <a:srgbClr val="CDE7F3"/>
        </a:accent5>
        <a:accent6>
          <a:srgbClr val="0197D3"/>
        </a:accent6>
        <a:hlink>
          <a:srgbClr val="8C8984"/>
        </a:hlink>
        <a:folHlink>
          <a:srgbClr val="005BA1"/>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5BA1"/>
        </a:dk2>
        <a:lt2>
          <a:srgbClr val="FFFFFF"/>
        </a:lt2>
        <a:accent1>
          <a:srgbClr val="A0D5EA"/>
        </a:accent1>
        <a:accent2>
          <a:srgbClr val="01A7E9"/>
        </a:accent2>
        <a:accent3>
          <a:srgbClr val="FFFFFF"/>
        </a:accent3>
        <a:accent4>
          <a:srgbClr val="000000"/>
        </a:accent4>
        <a:accent5>
          <a:srgbClr val="CDE7F3"/>
        </a:accent5>
        <a:accent6>
          <a:srgbClr val="0197D3"/>
        </a:accent6>
        <a:hlink>
          <a:srgbClr val="9B9BA7"/>
        </a:hlink>
        <a:folHlink>
          <a:srgbClr val="005BA1"/>
        </a:folHlink>
      </a:clrScheme>
      <a:clrMap bg1="lt1" tx1="dk1" bg2="lt2" tx2="dk2" accent1="accent1" accent2="accent2" accent3="accent3" accent4="accent4" accent5="accent5" accent6="accent6" hlink="hlink" folHlink="folHlink"/>
    </a:extraClrScheme>
    <a:extraClrScheme>
      <a:clrScheme name="Blank 12">
        <a:dk1>
          <a:srgbClr val="000000"/>
        </a:dk1>
        <a:lt1>
          <a:srgbClr val="FFFFFF"/>
        </a:lt1>
        <a:dk2>
          <a:srgbClr val="005BA1"/>
        </a:dk2>
        <a:lt2>
          <a:srgbClr val="FFFFFF"/>
        </a:lt2>
        <a:accent1>
          <a:srgbClr val="A0D5EA"/>
        </a:accent1>
        <a:accent2>
          <a:srgbClr val="0198D5"/>
        </a:accent2>
        <a:accent3>
          <a:srgbClr val="FFFFFF"/>
        </a:accent3>
        <a:accent4>
          <a:srgbClr val="000000"/>
        </a:accent4>
        <a:accent5>
          <a:srgbClr val="CDE7F3"/>
        </a:accent5>
        <a:accent6>
          <a:srgbClr val="0189C1"/>
        </a:accent6>
        <a:hlink>
          <a:srgbClr val="9B9BA7"/>
        </a:hlink>
        <a:folHlink>
          <a:srgbClr val="005BA1"/>
        </a:folHlink>
      </a:clrScheme>
      <a:clrMap bg1="lt1" tx1="dk1" bg2="lt2" tx2="dk2" accent1="accent1" accent2="accent2" accent3="accent3" accent4="accent4" accent5="accent5" accent6="accent6" hlink="hlink" folHlink="folHlink"/>
    </a:extraClrScheme>
    <a:extraClrScheme>
      <a:clrScheme name="Blank 13">
        <a:dk1>
          <a:srgbClr val="000000"/>
        </a:dk1>
        <a:lt1>
          <a:srgbClr val="FFFFFF"/>
        </a:lt1>
        <a:dk2>
          <a:srgbClr val="005BA1"/>
        </a:dk2>
        <a:lt2>
          <a:srgbClr val="FFFFFF"/>
        </a:lt2>
        <a:accent1>
          <a:srgbClr val="A0D5EA"/>
        </a:accent1>
        <a:accent2>
          <a:srgbClr val="0198D5"/>
        </a:accent2>
        <a:accent3>
          <a:srgbClr val="FFFFFF"/>
        </a:accent3>
        <a:accent4>
          <a:srgbClr val="000000"/>
        </a:accent4>
        <a:accent5>
          <a:srgbClr val="CDE7F3"/>
        </a:accent5>
        <a:accent6>
          <a:srgbClr val="0189C1"/>
        </a:accent6>
        <a:hlink>
          <a:srgbClr val="898997"/>
        </a:hlink>
        <a:folHlink>
          <a:srgbClr val="005BA1"/>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5BA1"/>
        </a:dk2>
        <a:lt2>
          <a:srgbClr val="FFFFFF"/>
        </a:lt2>
        <a:accent1>
          <a:srgbClr val="A0D5EA"/>
        </a:accent1>
        <a:accent2>
          <a:srgbClr val="0198D5"/>
        </a:accent2>
        <a:accent3>
          <a:srgbClr val="FFFFFF"/>
        </a:accent3>
        <a:accent4>
          <a:srgbClr val="000000"/>
        </a:accent4>
        <a:accent5>
          <a:srgbClr val="CDE7F3"/>
        </a:accent5>
        <a:accent6>
          <a:srgbClr val="0189C1"/>
        </a:accent6>
        <a:hlink>
          <a:srgbClr val="FF9900"/>
        </a:hlink>
        <a:folHlink>
          <a:srgbClr val="005BA1"/>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5BA1"/>
        </a:dk2>
        <a:lt2>
          <a:srgbClr val="FFFFFF"/>
        </a:lt2>
        <a:accent1>
          <a:srgbClr val="BAE1F0"/>
        </a:accent1>
        <a:accent2>
          <a:srgbClr val="0198D5"/>
        </a:accent2>
        <a:accent3>
          <a:srgbClr val="FFFFFF"/>
        </a:accent3>
        <a:accent4>
          <a:srgbClr val="000000"/>
        </a:accent4>
        <a:accent5>
          <a:srgbClr val="D9EEF6"/>
        </a:accent5>
        <a:accent6>
          <a:srgbClr val="0189C1"/>
        </a:accent6>
        <a:hlink>
          <a:srgbClr val="FF9900"/>
        </a:hlink>
        <a:folHlink>
          <a:srgbClr val="005BA1"/>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5BA1"/>
        </a:dk2>
        <a:lt2>
          <a:srgbClr val="FFFFFF"/>
        </a:lt2>
        <a:accent1>
          <a:srgbClr val="CCE9F4"/>
        </a:accent1>
        <a:accent2>
          <a:srgbClr val="0198D5"/>
        </a:accent2>
        <a:accent3>
          <a:srgbClr val="FFFFFF"/>
        </a:accent3>
        <a:accent4>
          <a:srgbClr val="000000"/>
        </a:accent4>
        <a:accent5>
          <a:srgbClr val="E2F2F8"/>
        </a:accent5>
        <a:accent6>
          <a:srgbClr val="0189C1"/>
        </a:accent6>
        <a:hlink>
          <a:srgbClr val="FF9900"/>
        </a:hlink>
        <a:folHlink>
          <a:srgbClr val="005BA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4009</TotalTime>
  <Words>3419</Words>
  <Application>Microsoft Office PowerPoint</Application>
  <PresentationFormat>On-screen Show (4:3)</PresentationFormat>
  <Paragraphs>628</Paragraphs>
  <Slides>51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2_Blank</vt:lpstr>
      <vt:lpstr>think-cell Slide</vt:lpstr>
      <vt:lpstr>HIMACHAL PRADESH</vt:lpstr>
      <vt:lpstr>Challenges of Elementary and Secondary Education in Himachal Pradesh</vt:lpstr>
      <vt:lpstr>Systemic Reforms in Education Introduced in HP (SAMARTH)</vt:lpstr>
      <vt:lpstr>Systemic Reforms in Education Introduced in HP (SAMARTH) IMPACT-1</vt:lpstr>
      <vt:lpstr>Systemic Reforms in Education Introduced in HP (SAMARTH) IMPACT-2</vt:lpstr>
      <vt:lpstr>Best Practices</vt:lpstr>
      <vt:lpstr>Need and Process: PRERNA - Improving learning levels of students by imparting reading, writing and numeracy skills </vt:lpstr>
      <vt:lpstr>Process: PRERNA - Teaching Learning in Process (click here)</vt:lpstr>
      <vt:lpstr>Impact: PRERNA - Learning Progress in 2016-17</vt:lpstr>
      <vt:lpstr>Impact: The focus on foundational skills has led to an improvement in CCE results across classes</vt:lpstr>
      <vt:lpstr>Impact: Percentage improvement in learning levels  of the students Class- VIII</vt:lpstr>
      <vt:lpstr>STATEWIDE SYSTEMIC REFORMS TO IMPROVE THE QUALITY OF EDUCATION</vt:lpstr>
      <vt:lpstr>Need and Process: Prayas  - An initiative to improve science and mathematics at upper primary level</vt:lpstr>
      <vt:lpstr>Impact: Understanding practical aspects of scientific/mathematical concepts has resulted in improved student learning outcomes</vt:lpstr>
      <vt:lpstr>STATEWIDE SYSTEMIC REFORMS TO IMPROVE THE QUALITY OF EDUCATION</vt:lpstr>
      <vt:lpstr>Need, process &amp; impact: Khaas Shiksha - A unique recognition program that disseminates best practices and promotes innovation in education</vt:lpstr>
      <vt:lpstr>Impact: Khaas Shiksha – Locally crowd-sourced best practices in pedagogy and education management disseminated to stakeholders</vt:lpstr>
      <vt:lpstr>STATEWIDE SYSTEMIC REFORMS TO IMPROVE THE QUALITY OF EDUCATION</vt:lpstr>
      <vt:lpstr>Need, process &amp; impact: The class competency/ achievement cahrt will increase focus on competency-based teaching</vt:lpstr>
      <vt:lpstr>INNOVATIVE PRACTICES TO IMPROVE MANAGEMENT OF SCHOOLS</vt:lpstr>
      <vt:lpstr>Need and solution: The state used to collect outdated assessment data using a laborious and time-consuming process</vt:lpstr>
      <vt:lpstr>Process: Himachal has collected competency and student level data for census assessment (SA2) by following a six step process</vt:lpstr>
      <vt:lpstr>Impact: At the overall state level, there are 45% students in grades A&amp;B and only ~14% in grade E across classes </vt:lpstr>
      <vt:lpstr>Slide 24</vt:lpstr>
      <vt:lpstr>INNOVATIVE PRACTICES TO IMPROVE MANAGEMENT OF SCHOOLS</vt:lpstr>
      <vt:lpstr>Need &amp; Process: Himachal has adopted a 6-step process for data-backed reviews  and comprehensive monitoring of schools…</vt:lpstr>
      <vt:lpstr>Impact … that ensures informed decision-making and corrective action at the state, district, block and school level</vt:lpstr>
      <vt:lpstr>Next steps: There are four new focus areas which will further strengthen the review and monitoring initiative in the coming months </vt:lpstr>
      <vt:lpstr>INNOVATIVE PRACTICES TO IMPROVE MANAGEMENT OF SCHOOLS</vt:lpstr>
      <vt:lpstr>Need: Textbook delivery was a massive operational challenge beset with delays due to difficult terrain of HP</vt:lpstr>
      <vt:lpstr>Process: The supply chain was streamlined and technology leveraged at each step</vt:lpstr>
      <vt:lpstr>Impact: Snapshots from the successful on-time textbook distribution campaign in Himachal</vt:lpstr>
      <vt:lpstr>Next steps: Next year, the state plans to create a technology tool to automatically track progress of textbook delivery at all levels</vt:lpstr>
      <vt:lpstr>INNOVATIVE PRACTICES TO IMPROVE MANAGEMENT OF SCHOOLS</vt:lpstr>
      <vt:lpstr>Process &amp; Impact: The revamped, updated PMIS is enabling paperless administration through servicebook digitization and online transfers</vt:lpstr>
      <vt:lpstr>INNOVATIVE PRACTICES TO IMPROVE MANAGEMENT OF SCHOOLS</vt:lpstr>
      <vt:lpstr>Need and process: A customised SMS portal has been created for instant and targeted communication across the education system</vt:lpstr>
      <vt:lpstr>Intervention details: Different types of SMSes have been sent to govt. officials across levels &amp; teachers, resulting in various benefits</vt:lpstr>
      <vt:lpstr>INNOVATIVE PRACTICES TO IMPROVE MANAGEMENT OF SCHOOLS</vt:lpstr>
      <vt:lpstr>Need and process: Streamlined and digitized 1 year targets of  School Development Plan to allow regular tracking and mentoring </vt:lpstr>
      <vt:lpstr>INNOVATIVE PRACTICES TO IMPROVE MANAGEMENT OF SCHOOLS</vt:lpstr>
      <vt:lpstr>      Coverage : Enrollment  Vs Achievement</vt:lpstr>
      <vt:lpstr>Status of Kitchen-shed (As on 31-03-2017 )  </vt:lpstr>
      <vt:lpstr> Students Enjoying the Mid Day Meal </vt:lpstr>
      <vt:lpstr>Grievance Redressal Mechanism (GRM)</vt:lpstr>
      <vt:lpstr>Implementation  Automated Reporting Monitoring System (ARMS)</vt:lpstr>
      <vt:lpstr>  </vt:lpstr>
      <vt:lpstr>Best practices followed in the State</vt:lpstr>
      <vt:lpstr>INNOVATIVE PRACTICES TO IMPROVE MANAGEMENT OF SCHOOLS</vt:lpstr>
      <vt:lpstr>A Forum for Sharing Ideas and thoughts </vt:lpstr>
      <vt:lpstr>The 5 level question bank has bben developed in the form of  5 stage game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and design are complete and implementation started</dc:title>
  <dc:creator>Archna</dc:creator>
  <cp:lastModifiedBy>Acer</cp:lastModifiedBy>
  <cp:revision>302</cp:revision>
  <dcterms:created xsi:type="dcterms:W3CDTF">2017-03-02T12:59:51Z</dcterms:created>
  <dcterms:modified xsi:type="dcterms:W3CDTF">2017-07-29T10:03:41Z</dcterms:modified>
</cp:coreProperties>
</file>