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handoutMasterIdLst>
    <p:handoutMasterId r:id="rId74"/>
  </p:handoutMasterIdLst>
  <p:sldIdLst>
    <p:sldId id="256" r:id="rId2"/>
    <p:sldId id="312" r:id="rId3"/>
    <p:sldId id="372" r:id="rId4"/>
    <p:sldId id="371" r:id="rId5"/>
    <p:sldId id="374" r:id="rId6"/>
    <p:sldId id="373" r:id="rId7"/>
    <p:sldId id="289" r:id="rId8"/>
    <p:sldId id="316" r:id="rId9"/>
    <p:sldId id="365" r:id="rId10"/>
    <p:sldId id="315" r:id="rId11"/>
    <p:sldId id="261" r:id="rId12"/>
    <p:sldId id="368" r:id="rId13"/>
    <p:sldId id="375" r:id="rId14"/>
    <p:sldId id="376" r:id="rId15"/>
    <p:sldId id="378" r:id="rId16"/>
    <p:sldId id="379" r:id="rId17"/>
    <p:sldId id="380" r:id="rId18"/>
    <p:sldId id="381" r:id="rId19"/>
    <p:sldId id="383" r:id="rId20"/>
    <p:sldId id="382" r:id="rId21"/>
    <p:sldId id="377" r:id="rId22"/>
    <p:sldId id="386" r:id="rId23"/>
    <p:sldId id="384" r:id="rId24"/>
    <p:sldId id="387" r:id="rId25"/>
    <p:sldId id="388" r:id="rId26"/>
    <p:sldId id="385" r:id="rId27"/>
    <p:sldId id="391" r:id="rId28"/>
    <p:sldId id="390" r:id="rId29"/>
    <p:sldId id="389" r:id="rId30"/>
    <p:sldId id="395" r:id="rId31"/>
    <p:sldId id="396" r:id="rId32"/>
    <p:sldId id="392" r:id="rId33"/>
    <p:sldId id="393" r:id="rId34"/>
    <p:sldId id="394" r:id="rId35"/>
    <p:sldId id="369" r:id="rId36"/>
    <p:sldId id="345" r:id="rId37"/>
    <p:sldId id="397" r:id="rId38"/>
    <p:sldId id="399" r:id="rId39"/>
    <p:sldId id="398" r:id="rId40"/>
    <p:sldId id="400" r:id="rId41"/>
    <p:sldId id="402" r:id="rId42"/>
    <p:sldId id="403" r:id="rId43"/>
    <p:sldId id="298" r:id="rId44"/>
    <p:sldId id="406" r:id="rId45"/>
    <p:sldId id="404" r:id="rId46"/>
    <p:sldId id="405" r:id="rId47"/>
    <p:sldId id="407" r:id="rId48"/>
    <p:sldId id="409" r:id="rId49"/>
    <p:sldId id="411" r:id="rId50"/>
    <p:sldId id="408" r:id="rId51"/>
    <p:sldId id="413" r:id="rId52"/>
    <p:sldId id="412" r:id="rId53"/>
    <p:sldId id="414" r:id="rId54"/>
    <p:sldId id="415" r:id="rId55"/>
    <p:sldId id="416" r:id="rId56"/>
    <p:sldId id="370" r:id="rId57"/>
    <p:sldId id="367" r:id="rId58"/>
    <p:sldId id="321" r:id="rId59"/>
    <p:sldId id="417" r:id="rId60"/>
    <p:sldId id="418" r:id="rId61"/>
    <p:sldId id="419" r:id="rId62"/>
    <p:sldId id="421" r:id="rId63"/>
    <p:sldId id="423" r:id="rId64"/>
    <p:sldId id="424" r:id="rId65"/>
    <p:sldId id="425" r:id="rId66"/>
    <p:sldId id="426" r:id="rId67"/>
    <p:sldId id="427" r:id="rId68"/>
    <p:sldId id="420" r:id="rId69"/>
    <p:sldId id="320" r:id="rId70"/>
    <p:sldId id="319" r:id="rId71"/>
    <p:sldId id="422"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380" autoAdjust="0"/>
  </p:normalViewPr>
  <p:slideViewPr>
    <p:cSldViewPr snapToGrid="0">
      <p:cViewPr varScale="1">
        <p:scale>
          <a:sx n="94" d="100"/>
          <a:sy n="94" d="100"/>
        </p:scale>
        <p:origin x="123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D5A1FD-CA50-4484-9BCC-5482D9BDA233}" type="doc">
      <dgm:prSet loTypeId="urn:microsoft.com/office/officeart/2009/3/layout/HorizontalOrganizationChart" loCatId="hierarchy" qsTypeId="urn:microsoft.com/office/officeart/2005/8/quickstyle/simple1" qsCatId="simple" csTypeId="urn:microsoft.com/office/officeart/2005/8/colors/accent3_1" csCatId="accent3" phldr="1"/>
      <dgm:spPr/>
      <dgm:t>
        <a:bodyPr/>
        <a:lstStyle/>
        <a:p>
          <a:endParaRPr lang="en-US"/>
        </a:p>
      </dgm:t>
    </dgm:pt>
    <dgm:pt modelId="{2548CBFA-B3C5-41DD-A460-97214E340B5C}">
      <dgm:prSet phldrT="[Text]" custT="1"/>
      <dgm:spPr/>
      <dgm:t>
        <a:bodyPr/>
        <a:lstStyle/>
        <a:p>
          <a:r>
            <a:rPr lang="en-US" sz="1200"/>
            <a:t>Day 1: Need for continuous professional development</a:t>
          </a:r>
          <a:endParaRPr lang="en-US" sz="1200" dirty="0"/>
        </a:p>
      </dgm:t>
    </dgm:pt>
    <dgm:pt modelId="{A1CFC712-AB07-42E6-BDA0-744E5C3B47E5}" type="parTrans" cxnId="{8047F9AB-41F0-4FB5-9FE2-20AE6483F368}">
      <dgm:prSet/>
      <dgm:spPr/>
      <dgm:t>
        <a:bodyPr/>
        <a:lstStyle/>
        <a:p>
          <a:endParaRPr lang="en-US"/>
        </a:p>
      </dgm:t>
    </dgm:pt>
    <dgm:pt modelId="{AE2848B5-72CE-46AD-8B9B-33883BC4D3A7}" type="sibTrans" cxnId="{8047F9AB-41F0-4FB5-9FE2-20AE6483F368}">
      <dgm:prSet/>
      <dgm:spPr/>
      <dgm:t>
        <a:bodyPr/>
        <a:lstStyle/>
        <a:p>
          <a:endParaRPr lang="en-US"/>
        </a:p>
      </dgm:t>
    </dgm:pt>
    <dgm:pt modelId="{52CB9994-59C8-4043-821A-1D267DA94C1F}" type="asst">
      <dgm:prSet phldrT="[Text]" custT="1"/>
      <dgm:spPr/>
      <dgm:t>
        <a:bodyPr/>
        <a:lstStyle/>
        <a:p>
          <a:r>
            <a:rPr lang="en-US" sz="1200"/>
            <a:t>Education Expertise</a:t>
          </a:r>
          <a:endParaRPr lang="en-US" sz="1200" dirty="0"/>
        </a:p>
      </dgm:t>
    </dgm:pt>
    <dgm:pt modelId="{B55EBBCC-9AE3-4121-B535-EA24D2335CCF}" type="parTrans" cxnId="{2A5EA1F6-B0BE-41D1-88BA-F666F34BA922}">
      <dgm:prSet/>
      <dgm:spPr/>
      <dgm:t>
        <a:bodyPr/>
        <a:lstStyle/>
        <a:p>
          <a:endParaRPr lang="en-US"/>
        </a:p>
      </dgm:t>
    </dgm:pt>
    <dgm:pt modelId="{6ABCF81A-6A27-4EFF-A42F-8B69FB497FD2}" type="sibTrans" cxnId="{2A5EA1F6-B0BE-41D1-88BA-F666F34BA922}">
      <dgm:prSet/>
      <dgm:spPr/>
      <dgm:t>
        <a:bodyPr/>
        <a:lstStyle/>
        <a:p>
          <a:endParaRPr lang="en-US"/>
        </a:p>
      </dgm:t>
    </dgm:pt>
    <dgm:pt modelId="{B87BD302-1500-4787-93AD-744471EF2F82}" type="asst">
      <dgm:prSet phldrT="[Text]" custT="1"/>
      <dgm:spPr/>
      <dgm:t>
        <a:bodyPr/>
        <a:lstStyle/>
        <a:p>
          <a:r>
            <a:rPr lang="en-US" sz="1200" dirty="0"/>
            <a:t>Working effectively with others</a:t>
          </a:r>
        </a:p>
      </dgm:t>
    </dgm:pt>
    <dgm:pt modelId="{D387AD0B-BD3E-489B-8083-667A962D06BF}" type="parTrans" cxnId="{6CB081CC-5913-41D6-B122-EDB445FB3B1D}">
      <dgm:prSet/>
      <dgm:spPr/>
      <dgm:t>
        <a:bodyPr/>
        <a:lstStyle/>
        <a:p>
          <a:endParaRPr lang="en-US"/>
        </a:p>
      </dgm:t>
    </dgm:pt>
    <dgm:pt modelId="{AF2BB6C0-6E4A-432A-BEE7-90A061F82D55}" type="sibTrans" cxnId="{6CB081CC-5913-41D6-B122-EDB445FB3B1D}">
      <dgm:prSet/>
      <dgm:spPr/>
      <dgm:t>
        <a:bodyPr/>
        <a:lstStyle/>
        <a:p>
          <a:endParaRPr lang="en-US"/>
        </a:p>
      </dgm:t>
    </dgm:pt>
    <dgm:pt modelId="{7ECBA2F2-2CC1-441C-8D09-33FDF9552087}" type="asst">
      <dgm:prSet phldrT="[Text]" custT="1"/>
      <dgm:spPr/>
      <dgm:t>
        <a:bodyPr/>
        <a:lstStyle/>
        <a:p>
          <a:r>
            <a:rPr lang="en-US" sz="1200" dirty="0"/>
            <a:t>Problem Solving</a:t>
          </a:r>
        </a:p>
      </dgm:t>
    </dgm:pt>
    <dgm:pt modelId="{19579355-3BD0-4FE5-B642-E4F9EEE5217C}" type="parTrans" cxnId="{55C52352-2B06-4D53-B652-67D45EE5E0F8}">
      <dgm:prSet/>
      <dgm:spPr/>
      <dgm:t>
        <a:bodyPr/>
        <a:lstStyle/>
        <a:p>
          <a:endParaRPr lang="en-US"/>
        </a:p>
      </dgm:t>
    </dgm:pt>
    <dgm:pt modelId="{ECBEE02F-8EEF-470D-AA10-AB713CA57EB0}" type="sibTrans" cxnId="{55C52352-2B06-4D53-B652-67D45EE5E0F8}">
      <dgm:prSet/>
      <dgm:spPr/>
      <dgm:t>
        <a:bodyPr/>
        <a:lstStyle/>
        <a:p>
          <a:endParaRPr lang="en-US"/>
        </a:p>
      </dgm:t>
    </dgm:pt>
    <dgm:pt modelId="{57FB63FA-133F-4E8C-B7DF-328F9150C1E6}" type="asst">
      <dgm:prSet phldrT="[Text]" custT="1"/>
      <dgm:spPr/>
      <dgm:t>
        <a:bodyPr/>
        <a:lstStyle/>
        <a:p>
          <a:r>
            <a:rPr lang="en-US" sz="1200" dirty="0"/>
            <a:t>Communicating clearly and with impact</a:t>
          </a:r>
        </a:p>
      </dgm:t>
    </dgm:pt>
    <dgm:pt modelId="{2265ABEC-F1C5-4E81-978D-77FCFB0C3E3E}" type="parTrans" cxnId="{90290367-70F7-4CFF-999A-DAF2B54A0C85}">
      <dgm:prSet/>
      <dgm:spPr/>
      <dgm:t>
        <a:bodyPr/>
        <a:lstStyle/>
        <a:p>
          <a:endParaRPr lang="en-US"/>
        </a:p>
      </dgm:t>
    </dgm:pt>
    <dgm:pt modelId="{639C2CEA-7D91-414F-9AF9-A5B04C825CF8}" type="sibTrans" cxnId="{90290367-70F7-4CFF-999A-DAF2B54A0C85}">
      <dgm:prSet/>
      <dgm:spPr/>
      <dgm:t>
        <a:bodyPr/>
        <a:lstStyle/>
        <a:p>
          <a:endParaRPr lang="en-US"/>
        </a:p>
      </dgm:t>
    </dgm:pt>
    <dgm:pt modelId="{863949C0-5B3F-4142-BA24-D4D99F1E5485}" type="asst">
      <dgm:prSet phldrT="[Text]" custT="1"/>
      <dgm:spPr/>
      <dgm:t>
        <a:bodyPr/>
        <a:lstStyle/>
        <a:p>
          <a:r>
            <a:rPr lang="en-US" sz="1200" dirty="0"/>
            <a:t>Creativity and Innovation</a:t>
          </a:r>
        </a:p>
      </dgm:t>
    </dgm:pt>
    <dgm:pt modelId="{D6A69983-C0C5-451A-AC7A-547F062EA9B4}" type="parTrans" cxnId="{5533916D-EF01-4A42-B257-E7F3A9453C51}">
      <dgm:prSet/>
      <dgm:spPr/>
      <dgm:t>
        <a:bodyPr/>
        <a:lstStyle/>
        <a:p>
          <a:endParaRPr lang="en-US"/>
        </a:p>
      </dgm:t>
    </dgm:pt>
    <dgm:pt modelId="{88569517-D58F-45EB-8961-45B80D903D6B}" type="sibTrans" cxnId="{5533916D-EF01-4A42-B257-E7F3A9453C51}">
      <dgm:prSet/>
      <dgm:spPr/>
      <dgm:t>
        <a:bodyPr/>
        <a:lstStyle/>
        <a:p>
          <a:endParaRPr lang="en-US"/>
        </a:p>
      </dgm:t>
    </dgm:pt>
    <dgm:pt modelId="{AC4D315E-1B16-41C8-B3E3-458E46A09153}" type="asst">
      <dgm:prSet phldrT="[Text]" custT="1"/>
      <dgm:spPr/>
      <dgm:t>
        <a:bodyPr/>
        <a:lstStyle/>
        <a:p>
          <a:r>
            <a:rPr lang="en-US" sz="1200" dirty="0"/>
            <a:t>Developing self and others</a:t>
          </a:r>
        </a:p>
      </dgm:t>
    </dgm:pt>
    <dgm:pt modelId="{57AA3684-AD62-4E03-8CA7-9EE815471BAC}" type="parTrans" cxnId="{84A1FC90-75A6-42EB-943C-001D44BA726D}">
      <dgm:prSet/>
      <dgm:spPr/>
      <dgm:t>
        <a:bodyPr/>
        <a:lstStyle/>
        <a:p>
          <a:endParaRPr lang="en-US"/>
        </a:p>
      </dgm:t>
    </dgm:pt>
    <dgm:pt modelId="{4E5243B8-7FA1-4C08-9D4A-C27CE0102E09}" type="sibTrans" cxnId="{84A1FC90-75A6-42EB-943C-001D44BA726D}">
      <dgm:prSet/>
      <dgm:spPr/>
      <dgm:t>
        <a:bodyPr/>
        <a:lstStyle/>
        <a:p>
          <a:endParaRPr lang="en-US"/>
        </a:p>
      </dgm:t>
    </dgm:pt>
    <dgm:pt modelId="{9F1F72BC-6E3E-405E-819F-A857D91E6311}" type="asst">
      <dgm:prSet phldrT="[Text]" custT="1"/>
      <dgm:spPr/>
      <dgm:t>
        <a:bodyPr/>
        <a:lstStyle/>
        <a:p>
          <a:r>
            <a:rPr lang="en-US" sz="1200" dirty="0"/>
            <a:t>Personal Learning and Growth</a:t>
          </a:r>
        </a:p>
      </dgm:t>
    </dgm:pt>
    <dgm:pt modelId="{EE716B18-8B26-4D35-8EDB-688E8562DD66}" type="parTrans" cxnId="{6EF747C5-A95D-488C-9568-6D3A563CA5BA}">
      <dgm:prSet/>
      <dgm:spPr/>
      <dgm:t>
        <a:bodyPr/>
        <a:lstStyle/>
        <a:p>
          <a:endParaRPr lang="en-US"/>
        </a:p>
      </dgm:t>
    </dgm:pt>
    <dgm:pt modelId="{A1A86582-4DF8-496E-80B4-F9E8B5AEFF79}" type="sibTrans" cxnId="{6EF747C5-A95D-488C-9568-6D3A563CA5BA}">
      <dgm:prSet/>
      <dgm:spPr/>
      <dgm:t>
        <a:bodyPr/>
        <a:lstStyle/>
        <a:p>
          <a:endParaRPr lang="en-US"/>
        </a:p>
      </dgm:t>
    </dgm:pt>
    <dgm:pt modelId="{7745937F-7A73-4654-B585-0FABEA201D92}" type="pres">
      <dgm:prSet presAssocID="{96D5A1FD-CA50-4484-9BCC-5482D9BDA233}" presName="hierChild1" presStyleCnt="0">
        <dgm:presLayoutVars>
          <dgm:orgChart val="1"/>
          <dgm:chPref val="1"/>
          <dgm:dir/>
          <dgm:animOne val="branch"/>
          <dgm:animLvl val="lvl"/>
          <dgm:resizeHandles/>
        </dgm:presLayoutVars>
      </dgm:prSet>
      <dgm:spPr/>
    </dgm:pt>
    <dgm:pt modelId="{1E96BA1C-6EC9-4E8D-8609-A209CFABDED9}" type="pres">
      <dgm:prSet presAssocID="{2548CBFA-B3C5-41DD-A460-97214E340B5C}" presName="hierRoot1" presStyleCnt="0">
        <dgm:presLayoutVars>
          <dgm:hierBranch val="init"/>
        </dgm:presLayoutVars>
      </dgm:prSet>
      <dgm:spPr/>
    </dgm:pt>
    <dgm:pt modelId="{D7A95D8C-BF44-41C1-BD3A-62E9F6B7675A}" type="pres">
      <dgm:prSet presAssocID="{2548CBFA-B3C5-41DD-A460-97214E340B5C}" presName="rootComposite1" presStyleCnt="0"/>
      <dgm:spPr/>
    </dgm:pt>
    <dgm:pt modelId="{BD8F9D67-AC28-41AD-85C4-3E1C5B66823A}" type="pres">
      <dgm:prSet presAssocID="{2548CBFA-B3C5-41DD-A460-97214E340B5C}" presName="rootText1" presStyleLbl="node0" presStyleIdx="0" presStyleCnt="1">
        <dgm:presLayoutVars>
          <dgm:chPref val="3"/>
        </dgm:presLayoutVars>
      </dgm:prSet>
      <dgm:spPr/>
    </dgm:pt>
    <dgm:pt modelId="{5EEC70C6-2F13-46F0-A1E5-9134EF50609D}" type="pres">
      <dgm:prSet presAssocID="{2548CBFA-B3C5-41DD-A460-97214E340B5C}" presName="rootConnector1" presStyleLbl="node1" presStyleIdx="0" presStyleCnt="0"/>
      <dgm:spPr/>
    </dgm:pt>
    <dgm:pt modelId="{1C180B5A-956C-47FC-9860-634BD0992D7A}" type="pres">
      <dgm:prSet presAssocID="{2548CBFA-B3C5-41DD-A460-97214E340B5C}" presName="hierChild2" presStyleCnt="0"/>
      <dgm:spPr/>
    </dgm:pt>
    <dgm:pt modelId="{492485AB-20F8-4CD1-ACF9-06DD9A1DAC94}" type="pres">
      <dgm:prSet presAssocID="{2548CBFA-B3C5-41DD-A460-97214E340B5C}" presName="hierChild3" presStyleCnt="0"/>
      <dgm:spPr/>
    </dgm:pt>
    <dgm:pt modelId="{41BB462E-E267-45BF-A4EB-5DE46C19217E}" type="pres">
      <dgm:prSet presAssocID="{B55EBBCC-9AE3-4121-B535-EA24D2335CCF}" presName="Name115" presStyleLbl="parChTrans1D2" presStyleIdx="0" presStyleCnt="7"/>
      <dgm:spPr/>
    </dgm:pt>
    <dgm:pt modelId="{B57EF80D-8CD5-4797-A60E-1C9D117E0408}" type="pres">
      <dgm:prSet presAssocID="{52CB9994-59C8-4043-821A-1D267DA94C1F}" presName="hierRoot3" presStyleCnt="0">
        <dgm:presLayoutVars>
          <dgm:hierBranch val="init"/>
        </dgm:presLayoutVars>
      </dgm:prSet>
      <dgm:spPr/>
    </dgm:pt>
    <dgm:pt modelId="{6CA14143-47F2-4E07-BE84-9295940A26AF}" type="pres">
      <dgm:prSet presAssocID="{52CB9994-59C8-4043-821A-1D267DA94C1F}" presName="rootComposite3" presStyleCnt="0"/>
      <dgm:spPr/>
    </dgm:pt>
    <dgm:pt modelId="{C8A95C1B-2A48-48E0-AAF2-0F608C6E5C7C}" type="pres">
      <dgm:prSet presAssocID="{52CB9994-59C8-4043-821A-1D267DA94C1F}" presName="rootText3" presStyleLbl="asst1" presStyleIdx="0" presStyleCnt="7">
        <dgm:presLayoutVars>
          <dgm:chPref val="3"/>
        </dgm:presLayoutVars>
      </dgm:prSet>
      <dgm:spPr/>
    </dgm:pt>
    <dgm:pt modelId="{96333BAC-E2A9-47FF-9891-596ECA4D12E5}" type="pres">
      <dgm:prSet presAssocID="{52CB9994-59C8-4043-821A-1D267DA94C1F}" presName="rootConnector3" presStyleLbl="asst1" presStyleIdx="0" presStyleCnt="7"/>
      <dgm:spPr/>
    </dgm:pt>
    <dgm:pt modelId="{6B03CCA5-82AA-4A7D-9B2E-679CC2750C31}" type="pres">
      <dgm:prSet presAssocID="{52CB9994-59C8-4043-821A-1D267DA94C1F}" presName="hierChild6" presStyleCnt="0"/>
      <dgm:spPr/>
    </dgm:pt>
    <dgm:pt modelId="{2A64C322-23C3-46C5-86A0-113E903341D4}" type="pres">
      <dgm:prSet presAssocID="{52CB9994-59C8-4043-821A-1D267DA94C1F}" presName="hierChild7" presStyleCnt="0"/>
      <dgm:spPr/>
    </dgm:pt>
    <dgm:pt modelId="{22B8AD93-1F9F-48E1-B47E-091D6E6086E0}" type="pres">
      <dgm:prSet presAssocID="{D387AD0B-BD3E-489B-8083-667A962D06BF}" presName="Name115" presStyleLbl="parChTrans1D2" presStyleIdx="1" presStyleCnt="7"/>
      <dgm:spPr/>
    </dgm:pt>
    <dgm:pt modelId="{BA01A278-1CB7-4F1D-A827-C75475C30BBD}" type="pres">
      <dgm:prSet presAssocID="{B87BD302-1500-4787-93AD-744471EF2F82}" presName="hierRoot3" presStyleCnt="0">
        <dgm:presLayoutVars>
          <dgm:hierBranch val="init"/>
        </dgm:presLayoutVars>
      </dgm:prSet>
      <dgm:spPr/>
    </dgm:pt>
    <dgm:pt modelId="{18DDBBE0-99B5-4B9E-824F-DC878B4D948D}" type="pres">
      <dgm:prSet presAssocID="{B87BD302-1500-4787-93AD-744471EF2F82}" presName="rootComposite3" presStyleCnt="0"/>
      <dgm:spPr/>
    </dgm:pt>
    <dgm:pt modelId="{95F872A9-1D7A-4676-9FC3-A0A831960E45}" type="pres">
      <dgm:prSet presAssocID="{B87BD302-1500-4787-93AD-744471EF2F82}" presName="rootText3" presStyleLbl="asst1" presStyleIdx="1" presStyleCnt="7">
        <dgm:presLayoutVars>
          <dgm:chPref val="3"/>
        </dgm:presLayoutVars>
      </dgm:prSet>
      <dgm:spPr/>
    </dgm:pt>
    <dgm:pt modelId="{412BFB31-9599-48BD-A93E-EDE35E27EB80}" type="pres">
      <dgm:prSet presAssocID="{B87BD302-1500-4787-93AD-744471EF2F82}" presName="rootConnector3" presStyleLbl="asst1" presStyleIdx="1" presStyleCnt="7"/>
      <dgm:spPr/>
    </dgm:pt>
    <dgm:pt modelId="{D64C1FEC-3C51-4248-B00F-741224F1E68B}" type="pres">
      <dgm:prSet presAssocID="{B87BD302-1500-4787-93AD-744471EF2F82}" presName="hierChild6" presStyleCnt="0"/>
      <dgm:spPr/>
    </dgm:pt>
    <dgm:pt modelId="{CF27965D-AB1D-4E3B-B768-949573DAAF06}" type="pres">
      <dgm:prSet presAssocID="{B87BD302-1500-4787-93AD-744471EF2F82}" presName="hierChild7" presStyleCnt="0"/>
      <dgm:spPr/>
    </dgm:pt>
    <dgm:pt modelId="{D8644B93-ACFD-4FE2-9E28-B55D1EE17920}" type="pres">
      <dgm:prSet presAssocID="{19579355-3BD0-4FE5-B642-E4F9EEE5217C}" presName="Name115" presStyleLbl="parChTrans1D2" presStyleIdx="2" presStyleCnt="7"/>
      <dgm:spPr/>
    </dgm:pt>
    <dgm:pt modelId="{CD85BC12-396C-45C4-B1DD-48E570583C75}" type="pres">
      <dgm:prSet presAssocID="{7ECBA2F2-2CC1-441C-8D09-33FDF9552087}" presName="hierRoot3" presStyleCnt="0">
        <dgm:presLayoutVars>
          <dgm:hierBranch val="init"/>
        </dgm:presLayoutVars>
      </dgm:prSet>
      <dgm:spPr/>
    </dgm:pt>
    <dgm:pt modelId="{948C1A49-3335-4389-95FB-B830B92E1499}" type="pres">
      <dgm:prSet presAssocID="{7ECBA2F2-2CC1-441C-8D09-33FDF9552087}" presName="rootComposite3" presStyleCnt="0"/>
      <dgm:spPr/>
    </dgm:pt>
    <dgm:pt modelId="{FB1F4D94-D0A2-4D51-8BDE-88CDB3FD9C6F}" type="pres">
      <dgm:prSet presAssocID="{7ECBA2F2-2CC1-441C-8D09-33FDF9552087}" presName="rootText3" presStyleLbl="asst1" presStyleIdx="2" presStyleCnt="7">
        <dgm:presLayoutVars>
          <dgm:chPref val="3"/>
        </dgm:presLayoutVars>
      </dgm:prSet>
      <dgm:spPr/>
    </dgm:pt>
    <dgm:pt modelId="{8AC4104E-713D-4371-A6B7-82FDA5546E60}" type="pres">
      <dgm:prSet presAssocID="{7ECBA2F2-2CC1-441C-8D09-33FDF9552087}" presName="rootConnector3" presStyleLbl="asst1" presStyleIdx="2" presStyleCnt="7"/>
      <dgm:spPr/>
    </dgm:pt>
    <dgm:pt modelId="{0E8CBCD0-B75E-493D-85CB-F847EFD5EB33}" type="pres">
      <dgm:prSet presAssocID="{7ECBA2F2-2CC1-441C-8D09-33FDF9552087}" presName="hierChild6" presStyleCnt="0"/>
      <dgm:spPr/>
    </dgm:pt>
    <dgm:pt modelId="{18BFBBA1-CDF6-4155-A642-FA3909BD01DB}" type="pres">
      <dgm:prSet presAssocID="{7ECBA2F2-2CC1-441C-8D09-33FDF9552087}" presName="hierChild7" presStyleCnt="0"/>
      <dgm:spPr/>
    </dgm:pt>
    <dgm:pt modelId="{6E802E08-3C1C-421A-9A37-1871840E2AEE}" type="pres">
      <dgm:prSet presAssocID="{2265ABEC-F1C5-4E81-978D-77FCFB0C3E3E}" presName="Name115" presStyleLbl="parChTrans1D2" presStyleIdx="3" presStyleCnt="7"/>
      <dgm:spPr/>
    </dgm:pt>
    <dgm:pt modelId="{C021D508-A4E2-49A7-A0A2-02A4AC137AC9}" type="pres">
      <dgm:prSet presAssocID="{57FB63FA-133F-4E8C-B7DF-328F9150C1E6}" presName="hierRoot3" presStyleCnt="0">
        <dgm:presLayoutVars>
          <dgm:hierBranch val="init"/>
        </dgm:presLayoutVars>
      </dgm:prSet>
      <dgm:spPr/>
    </dgm:pt>
    <dgm:pt modelId="{72F30BE7-DEF6-46B5-816A-A421764F63DD}" type="pres">
      <dgm:prSet presAssocID="{57FB63FA-133F-4E8C-B7DF-328F9150C1E6}" presName="rootComposite3" presStyleCnt="0"/>
      <dgm:spPr/>
    </dgm:pt>
    <dgm:pt modelId="{A5E45B46-F06D-4383-98AD-297A22409386}" type="pres">
      <dgm:prSet presAssocID="{57FB63FA-133F-4E8C-B7DF-328F9150C1E6}" presName="rootText3" presStyleLbl="asst1" presStyleIdx="3" presStyleCnt="7">
        <dgm:presLayoutVars>
          <dgm:chPref val="3"/>
        </dgm:presLayoutVars>
      </dgm:prSet>
      <dgm:spPr/>
    </dgm:pt>
    <dgm:pt modelId="{655A5FBB-4C50-47F9-B731-6D1258EDDE22}" type="pres">
      <dgm:prSet presAssocID="{57FB63FA-133F-4E8C-B7DF-328F9150C1E6}" presName="rootConnector3" presStyleLbl="asst1" presStyleIdx="3" presStyleCnt="7"/>
      <dgm:spPr/>
    </dgm:pt>
    <dgm:pt modelId="{13DCBB83-355F-46BA-BDD2-6ECD5A4652F1}" type="pres">
      <dgm:prSet presAssocID="{57FB63FA-133F-4E8C-B7DF-328F9150C1E6}" presName="hierChild6" presStyleCnt="0"/>
      <dgm:spPr/>
    </dgm:pt>
    <dgm:pt modelId="{CA74E788-3329-4FC0-AF5F-7C6F0C61F560}" type="pres">
      <dgm:prSet presAssocID="{57FB63FA-133F-4E8C-B7DF-328F9150C1E6}" presName="hierChild7" presStyleCnt="0"/>
      <dgm:spPr/>
    </dgm:pt>
    <dgm:pt modelId="{3E0126CD-3E5B-49A9-9A83-F33EDF5CF60B}" type="pres">
      <dgm:prSet presAssocID="{D6A69983-C0C5-451A-AC7A-547F062EA9B4}" presName="Name115" presStyleLbl="parChTrans1D2" presStyleIdx="4" presStyleCnt="7"/>
      <dgm:spPr/>
    </dgm:pt>
    <dgm:pt modelId="{92B38C83-7435-4F44-BB7A-B0DE3B6BC3FC}" type="pres">
      <dgm:prSet presAssocID="{863949C0-5B3F-4142-BA24-D4D99F1E5485}" presName="hierRoot3" presStyleCnt="0">
        <dgm:presLayoutVars>
          <dgm:hierBranch val="init"/>
        </dgm:presLayoutVars>
      </dgm:prSet>
      <dgm:spPr/>
    </dgm:pt>
    <dgm:pt modelId="{0CAD9122-7928-47FF-B4EF-754088B806C9}" type="pres">
      <dgm:prSet presAssocID="{863949C0-5B3F-4142-BA24-D4D99F1E5485}" presName="rootComposite3" presStyleCnt="0"/>
      <dgm:spPr/>
    </dgm:pt>
    <dgm:pt modelId="{075CD22E-769C-4EB7-B510-B4CA2378F021}" type="pres">
      <dgm:prSet presAssocID="{863949C0-5B3F-4142-BA24-D4D99F1E5485}" presName="rootText3" presStyleLbl="asst1" presStyleIdx="4" presStyleCnt="7">
        <dgm:presLayoutVars>
          <dgm:chPref val="3"/>
        </dgm:presLayoutVars>
      </dgm:prSet>
      <dgm:spPr/>
    </dgm:pt>
    <dgm:pt modelId="{164C5E86-CCC3-433F-8CC9-A40CD3485503}" type="pres">
      <dgm:prSet presAssocID="{863949C0-5B3F-4142-BA24-D4D99F1E5485}" presName="rootConnector3" presStyleLbl="asst1" presStyleIdx="4" presStyleCnt="7"/>
      <dgm:spPr/>
    </dgm:pt>
    <dgm:pt modelId="{03BFDD7E-BCCF-42DF-8C1A-30EC4419AB74}" type="pres">
      <dgm:prSet presAssocID="{863949C0-5B3F-4142-BA24-D4D99F1E5485}" presName="hierChild6" presStyleCnt="0"/>
      <dgm:spPr/>
    </dgm:pt>
    <dgm:pt modelId="{89CE01DC-3C40-4282-9924-D5A0DA5061BD}" type="pres">
      <dgm:prSet presAssocID="{863949C0-5B3F-4142-BA24-D4D99F1E5485}" presName="hierChild7" presStyleCnt="0"/>
      <dgm:spPr/>
    </dgm:pt>
    <dgm:pt modelId="{027B3484-D7E4-4E68-9FDC-A7AED3D0AC89}" type="pres">
      <dgm:prSet presAssocID="{57AA3684-AD62-4E03-8CA7-9EE815471BAC}" presName="Name115" presStyleLbl="parChTrans1D2" presStyleIdx="5" presStyleCnt="7"/>
      <dgm:spPr/>
    </dgm:pt>
    <dgm:pt modelId="{1D202943-3061-4F44-9B0A-5640BE31764F}" type="pres">
      <dgm:prSet presAssocID="{AC4D315E-1B16-41C8-B3E3-458E46A09153}" presName="hierRoot3" presStyleCnt="0">
        <dgm:presLayoutVars>
          <dgm:hierBranch val="init"/>
        </dgm:presLayoutVars>
      </dgm:prSet>
      <dgm:spPr/>
    </dgm:pt>
    <dgm:pt modelId="{0EA35DEE-68D5-4899-8816-7EAECC876BBA}" type="pres">
      <dgm:prSet presAssocID="{AC4D315E-1B16-41C8-B3E3-458E46A09153}" presName="rootComposite3" presStyleCnt="0"/>
      <dgm:spPr/>
    </dgm:pt>
    <dgm:pt modelId="{74CE36E3-785D-4261-A311-BBD5B02D5EE6}" type="pres">
      <dgm:prSet presAssocID="{AC4D315E-1B16-41C8-B3E3-458E46A09153}" presName="rootText3" presStyleLbl="asst1" presStyleIdx="5" presStyleCnt="7">
        <dgm:presLayoutVars>
          <dgm:chPref val="3"/>
        </dgm:presLayoutVars>
      </dgm:prSet>
      <dgm:spPr/>
    </dgm:pt>
    <dgm:pt modelId="{B7688638-CECF-4894-B560-4C271FD94527}" type="pres">
      <dgm:prSet presAssocID="{AC4D315E-1B16-41C8-B3E3-458E46A09153}" presName="rootConnector3" presStyleLbl="asst1" presStyleIdx="5" presStyleCnt="7"/>
      <dgm:spPr/>
    </dgm:pt>
    <dgm:pt modelId="{F9DFD67B-1DE9-44E8-8DE0-706C94299262}" type="pres">
      <dgm:prSet presAssocID="{AC4D315E-1B16-41C8-B3E3-458E46A09153}" presName="hierChild6" presStyleCnt="0"/>
      <dgm:spPr/>
    </dgm:pt>
    <dgm:pt modelId="{899993C8-FAEA-4547-9264-4AE939D1F4C3}" type="pres">
      <dgm:prSet presAssocID="{AC4D315E-1B16-41C8-B3E3-458E46A09153}" presName="hierChild7" presStyleCnt="0"/>
      <dgm:spPr/>
    </dgm:pt>
    <dgm:pt modelId="{94BA1033-A7B3-463E-8797-28C32C7406F8}" type="pres">
      <dgm:prSet presAssocID="{EE716B18-8B26-4D35-8EDB-688E8562DD66}" presName="Name115" presStyleLbl="parChTrans1D2" presStyleIdx="6" presStyleCnt="7"/>
      <dgm:spPr/>
    </dgm:pt>
    <dgm:pt modelId="{3D726E59-084F-42F7-A79F-E2E5652A2448}" type="pres">
      <dgm:prSet presAssocID="{9F1F72BC-6E3E-405E-819F-A857D91E6311}" presName="hierRoot3" presStyleCnt="0">
        <dgm:presLayoutVars>
          <dgm:hierBranch val="init"/>
        </dgm:presLayoutVars>
      </dgm:prSet>
      <dgm:spPr/>
    </dgm:pt>
    <dgm:pt modelId="{08CCEA25-BA6D-4914-89EF-CC0305670485}" type="pres">
      <dgm:prSet presAssocID="{9F1F72BC-6E3E-405E-819F-A857D91E6311}" presName="rootComposite3" presStyleCnt="0"/>
      <dgm:spPr/>
    </dgm:pt>
    <dgm:pt modelId="{D1054D96-F065-475F-B5F3-0DC63224AB31}" type="pres">
      <dgm:prSet presAssocID="{9F1F72BC-6E3E-405E-819F-A857D91E6311}" presName="rootText3" presStyleLbl="asst1" presStyleIdx="6" presStyleCnt="7">
        <dgm:presLayoutVars>
          <dgm:chPref val="3"/>
        </dgm:presLayoutVars>
      </dgm:prSet>
      <dgm:spPr/>
    </dgm:pt>
    <dgm:pt modelId="{16025F7E-3F68-4A7A-86B8-E374E2ABDD94}" type="pres">
      <dgm:prSet presAssocID="{9F1F72BC-6E3E-405E-819F-A857D91E6311}" presName="rootConnector3" presStyleLbl="asst1" presStyleIdx="6" presStyleCnt="7"/>
      <dgm:spPr/>
    </dgm:pt>
    <dgm:pt modelId="{524A3697-DBAB-4D6E-94EB-8FD8885CD06E}" type="pres">
      <dgm:prSet presAssocID="{9F1F72BC-6E3E-405E-819F-A857D91E6311}" presName="hierChild6" presStyleCnt="0"/>
      <dgm:spPr/>
    </dgm:pt>
    <dgm:pt modelId="{EF7B8581-9CB6-4D6A-A2AE-F69A60B2ADD8}" type="pres">
      <dgm:prSet presAssocID="{9F1F72BC-6E3E-405E-819F-A857D91E6311}" presName="hierChild7" presStyleCnt="0"/>
      <dgm:spPr/>
    </dgm:pt>
  </dgm:ptLst>
  <dgm:cxnLst>
    <dgm:cxn modelId="{EA7D9514-DA7F-4120-8C9D-27E14D6DA659}" type="presOf" srcId="{AC4D315E-1B16-41C8-B3E3-458E46A09153}" destId="{B7688638-CECF-4894-B560-4C271FD94527}" srcOrd="1" destOrd="0" presId="urn:microsoft.com/office/officeart/2009/3/layout/HorizontalOrganizationChart"/>
    <dgm:cxn modelId="{B787941B-190D-458E-973D-C4095ADC1D8D}" type="presOf" srcId="{2548CBFA-B3C5-41DD-A460-97214E340B5C}" destId="{BD8F9D67-AC28-41AD-85C4-3E1C5B66823A}" srcOrd="0" destOrd="0" presId="urn:microsoft.com/office/officeart/2009/3/layout/HorizontalOrganizationChart"/>
    <dgm:cxn modelId="{94FACC2B-7586-46DE-8C6F-C7365A2A2C12}" type="presOf" srcId="{9F1F72BC-6E3E-405E-819F-A857D91E6311}" destId="{16025F7E-3F68-4A7A-86B8-E374E2ABDD94}" srcOrd="1" destOrd="0" presId="urn:microsoft.com/office/officeart/2009/3/layout/HorizontalOrganizationChart"/>
    <dgm:cxn modelId="{6DA30B60-9286-4AC0-A45D-B05D765F334B}" type="presOf" srcId="{7ECBA2F2-2CC1-441C-8D09-33FDF9552087}" destId="{FB1F4D94-D0A2-4D51-8BDE-88CDB3FD9C6F}" srcOrd="0" destOrd="0" presId="urn:microsoft.com/office/officeart/2009/3/layout/HorizontalOrganizationChart"/>
    <dgm:cxn modelId="{90290367-70F7-4CFF-999A-DAF2B54A0C85}" srcId="{2548CBFA-B3C5-41DD-A460-97214E340B5C}" destId="{57FB63FA-133F-4E8C-B7DF-328F9150C1E6}" srcOrd="3" destOrd="0" parTransId="{2265ABEC-F1C5-4E81-978D-77FCFB0C3E3E}" sibTransId="{639C2CEA-7D91-414F-9AF9-A5B04C825CF8}"/>
    <dgm:cxn modelId="{617C2467-0F27-4884-9F2C-71C6FEAC12F5}" type="presOf" srcId="{96D5A1FD-CA50-4484-9BCC-5482D9BDA233}" destId="{7745937F-7A73-4654-B585-0FABEA201D92}" srcOrd="0" destOrd="0" presId="urn:microsoft.com/office/officeart/2009/3/layout/HorizontalOrganizationChart"/>
    <dgm:cxn modelId="{5533916D-EF01-4A42-B257-E7F3A9453C51}" srcId="{2548CBFA-B3C5-41DD-A460-97214E340B5C}" destId="{863949C0-5B3F-4142-BA24-D4D99F1E5485}" srcOrd="4" destOrd="0" parTransId="{D6A69983-C0C5-451A-AC7A-547F062EA9B4}" sibTransId="{88569517-D58F-45EB-8961-45B80D903D6B}"/>
    <dgm:cxn modelId="{DD906571-141F-408B-AC8A-4F785E532356}" type="presOf" srcId="{863949C0-5B3F-4142-BA24-D4D99F1E5485}" destId="{075CD22E-769C-4EB7-B510-B4CA2378F021}" srcOrd="0" destOrd="0" presId="urn:microsoft.com/office/officeart/2009/3/layout/HorizontalOrganizationChart"/>
    <dgm:cxn modelId="{55C52352-2B06-4D53-B652-67D45EE5E0F8}" srcId="{2548CBFA-B3C5-41DD-A460-97214E340B5C}" destId="{7ECBA2F2-2CC1-441C-8D09-33FDF9552087}" srcOrd="2" destOrd="0" parTransId="{19579355-3BD0-4FE5-B642-E4F9EEE5217C}" sibTransId="{ECBEE02F-8EEF-470D-AA10-AB713CA57EB0}"/>
    <dgm:cxn modelId="{6071A676-6D1C-4038-819C-B5FDF3A6A8A3}" type="presOf" srcId="{57AA3684-AD62-4E03-8CA7-9EE815471BAC}" destId="{027B3484-D7E4-4E68-9FDC-A7AED3D0AC89}" srcOrd="0" destOrd="0" presId="urn:microsoft.com/office/officeart/2009/3/layout/HorizontalOrganizationChart"/>
    <dgm:cxn modelId="{EE209389-77DB-45F8-B5EC-5FDAD8527385}" type="presOf" srcId="{2265ABEC-F1C5-4E81-978D-77FCFB0C3E3E}" destId="{6E802E08-3C1C-421A-9A37-1871840E2AEE}" srcOrd="0" destOrd="0" presId="urn:microsoft.com/office/officeart/2009/3/layout/HorizontalOrganizationChart"/>
    <dgm:cxn modelId="{62BEF98D-1B3F-4F65-85B2-D2AC92DAE92A}" type="presOf" srcId="{AC4D315E-1B16-41C8-B3E3-458E46A09153}" destId="{74CE36E3-785D-4261-A311-BBD5B02D5EE6}" srcOrd="0" destOrd="0" presId="urn:microsoft.com/office/officeart/2009/3/layout/HorizontalOrganizationChart"/>
    <dgm:cxn modelId="{45212590-6C24-4D47-B625-D6853DD17B2A}" type="presOf" srcId="{57FB63FA-133F-4E8C-B7DF-328F9150C1E6}" destId="{655A5FBB-4C50-47F9-B731-6D1258EDDE22}" srcOrd="1" destOrd="0" presId="urn:microsoft.com/office/officeart/2009/3/layout/HorizontalOrganizationChart"/>
    <dgm:cxn modelId="{84A1FC90-75A6-42EB-943C-001D44BA726D}" srcId="{2548CBFA-B3C5-41DD-A460-97214E340B5C}" destId="{AC4D315E-1B16-41C8-B3E3-458E46A09153}" srcOrd="5" destOrd="0" parTransId="{57AA3684-AD62-4E03-8CA7-9EE815471BAC}" sibTransId="{4E5243B8-7FA1-4C08-9D4A-C27CE0102E09}"/>
    <dgm:cxn modelId="{B2E1EFA5-12D4-450E-870B-5F45D5B1EB3D}" type="presOf" srcId="{B87BD302-1500-4787-93AD-744471EF2F82}" destId="{95F872A9-1D7A-4676-9FC3-A0A831960E45}" srcOrd="0" destOrd="0" presId="urn:microsoft.com/office/officeart/2009/3/layout/HorizontalOrganizationChart"/>
    <dgm:cxn modelId="{BC5E48AA-488B-40AD-A80A-DBEA8669DDA1}" type="presOf" srcId="{EE716B18-8B26-4D35-8EDB-688E8562DD66}" destId="{94BA1033-A7B3-463E-8797-28C32C7406F8}" srcOrd="0" destOrd="0" presId="urn:microsoft.com/office/officeart/2009/3/layout/HorizontalOrganizationChart"/>
    <dgm:cxn modelId="{285796AB-6EE8-4C1B-90CE-B4C841F63FDF}" type="presOf" srcId="{52CB9994-59C8-4043-821A-1D267DA94C1F}" destId="{96333BAC-E2A9-47FF-9891-596ECA4D12E5}" srcOrd="1" destOrd="0" presId="urn:microsoft.com/office/officeart/2009/3/layout/HorizontalOrganizationChart"/>
    <dgm:cxn modelId="{8047F9AB-41F0-4FB5-9FE2-20AE6483F368}" srcId="{96D5A1FD-CA50-4484-9BCC-5482D9BDA233}" destId="{2548CBFA-B3C5-41DD-A460-97214E340B5C}" srcOrd="0" destOrd="0" parTransId="{A1CFC712-AB07-42E6-BDA0-744E5C3B47E5}" sibTransId="{AE2848B5-72CE-46AD-8B9B-33883BC4D3A7}"/>
    <dgm:cxn modelId="{3AA02DAE-2055-47F7-9D01-EA6C976EBE13}" type="presOf" srcId="{52CB9994-59C8-4043-821A-1D267DA94C1F}" destId="{C8A95C1B-2A48-48E0-AAF2-0F608C6E5C7C}" srcOrd="0" destOrd="0" presId="urn:microsoft.com/office/officeart/2009/3/layout/HorizontalOrganizationChart"/>
    <dgm:cxn modelId="{1F5C42B8-80B0-4BE6-BA50-C13B5D06DFFD}" type="presOf" srcId="{9F1F72BC-6E3E-405E-819F-A857D91E6311}" destId="{D1054D96-F065-475F-B5F3-0DC63224AB31}" srcOrd="0" destOrd="0" presId="urn:microsoft.com/office/officeart/2009/3/layout/HorizontalOrganizationChart"/>
    <dgm:cxn modelId="{DC4BC4B9-A271-4988-B64D-AFB55DE158F6}" type="presOf" srcId="{D387AD0B-BD3E-489B-8083-667A962D06BF}" destId="{22B8AD93-1F9F-48E1-B47E-091D6E6086E0}" srcOrd="0" destOrd="0" presId="urn:microsoft.com/office/officeart/2009/3/layout/HorizontalOrganizationChart"/>
    <dgm:cxn modelId="{6EF747C5-A95D-488C-9568-6D3A563CA5BA}" srcId="{2548CBFA-B3C5-41DD-A460-97214E340B5C}" destId="{9F1F72BC-6E3E-405E-819F-A857D91E6311}" srcOrd="6" destOrd="0" parTransId="{EE716B18-8B26-4D35-8EDB-688E8562DD66}" sibTransId="{A1A86582-4DF8-496E-80B4-F9E8B5AEFF79}"/>
    <dgm:cxn modelId="{401804C6-C98F-40DD-A5D9-D960A6B2ACA0}" type="presOf" srcId="{2548CBFA-B3C5-41DD-A460-97214E340B5C}" destId="{5EEC70C6-2F13-46F0-A1E5-9134EF50609D}" srcOrd="1" destOrd="0" presId="urn:microsoft.com/office/officeart/2009/3/layout/HorizontalOrganizationChart"/>
    <dgm:cxn modelId="{B33B8AC6-28D0-49C3-BE82-8B662CC98E58}" type="presOf" srcId="{19579355-3BD0-4FE5-B642-E4F9EEE5217C}" destId="{D8644B93-ACFD-4FE2-9E28-B55D1EE17920}" srcOrd="0" destOrd="0" presId="urn:microsoft.com/office/officeart/2009/3/layout/HorizontalOrganizationChart"/>
    <dgm:cxn modelId="{6CB081CC-5913-41D6-B122-EDB445FB3B1D}" srcId="{2548CBFA-B3C5-41DD-A460-97214E340B5C}" destId="{B87BD302-1500-4787-93AD-744471EF2F82}" srcOrd="1" destOrd="0" parTransId="{D387AD0B-BD3E-489B-8083-667A962D06BF}" sibTransId="{AF2BB6C0-6E4A-432A-BEE7-90A061F82D55}"/>
    <dgm:cxn modelId="{D59E0AD1-B65D-45DE-88AA-8BF66D3EFD25}" type="presOf" srcId="{7ECBA2F2-2CC1-441C-8D09-33FDF9552087}" destId="{8AC4104E-713D-4371-A6B7-82FDA5546E60}" srcOrd="1" destOrd="0" presId="urn:microsoft.com/office/officeart/2009/3/layout/HorizontalOrganizationChart"/>
    <dgm:cxn modelId="{AD6184D5-6491-487F-9935-BD6AC8AE02FD}" type="presOf" srcId="{B55EBBCC-9AE3-4121-B535-EA24D2335CCF}" destId="{41BB462E-E267-45BF-A4EB-5DE46C19217E}" srcOrd="0" destOrd="0" presId="urn:microsoft.com/office/officeart/2009/3/layout/HorizontalOrganizationChart"/>
    <dgm:cxn modelId="{B2F061E8-0C81-47F9-90FE-1AD823B71FA6}" type="presOf" srcId="{863949C0-5B3F-4142-BA24-D4D99F1E5485}" destId="{164C5E86-CCC3-433F-8CC9-A40CD3485503}" srcOrd="1" destOrd="0" presId="urn:microsoft.com/office/officeart/2009/3/layout/HorizontalOrganizationChart"/>
    <dgm:cxn modelId="{5C1EA1F0-C35B-4002-A084-047A50768EFC}" type="presOf" srcId="{D6A69983-C0C5-451A-AC7A-547F062EA9B4}" destId="{3E0126CD-3E5B-49A9-9A83-F33EDF5CF60B}" srcOrd="0" destOrd="0" presId="urn:microsoft.com/office/officeart/2009/3/layout/HorizontalOrganizationChart"/>
    <dgm:cxn modelId="{2A5EA1F6-B0BE-41D1-88BA-F666F34BA922}" srcId="{2548CBFA-B3C5-41DD-A460-97214E340B5C}" destId="{52CB9994-59C8-4043-821A-1D267DA94C1F}" srcOrd="0" destOrd="0" parTransId="{B55EBBCC-9AE3-4121-B535-EA24D2335CCF}" sibTransId="{6ABCF81A-6A27-4EFF-A42F-8B69FB497FD2}"/>
    <dgm:cxn modelId="{D372EBF6-B2D8-4590-9A1E-0A2420D5D750}" type="presOf" srcId="{B87BD302-1500-4787-93AD-744471EF2F82}" destId="{412BFB31-9599-48BD-A93E-EDE35E27EB80}" srcOrd="1" destOrd="0" presId="urn:microsoft.com/office/officeart/2009/3/layout/HorizontalOrganizationChart"/>
    <dgm:cxn modelId="{D409D6FF-6AC1-4902-A864-7E86C4F95ED7}" type="presOf" srcId="{57FB63FA-133F-4E8C-B7DF-328F9150C1E6}" destId="{A5E45B46-F06D-4383-98AD-297A22409386}" srcOrd="0" destOrd="0" presId="urn:microsoft.com/office/officeart/2009/3/layout/HorizontalOrganizationChart"/>
    <dgm:cxn modelId="{D373CC45-CB8F-43D5-8B73-CFDEE503A205}" type="presParOf" srcId="{7745937F-7A73-4654-B585-0FABEA201D92}" destId="{1E96BA1C-6EC9-4E8D-8609-A209CFABDED9}" srcOrd="0" destOrd="0" presId="urn:microsoft.com/office/officeart/2009/3/layout/HorizontalOrganizationChart"/>
    <dgm:cxn modelId="{388673AC-4B3D-40C5-9E03-387724C60C00}" type="presParOf" srcId="{1E96BA1C-6EC9-4E8D-8609-A209CFABDED9}" destId="{D7A95D8C-BF44-41C1-BD3A-62E9F6B7675A}" srcOrd="0" destOrd="0" presId="urn:microsoft.com/office/officeart/2009/3/layout/HorizontalOrganizationChart"/>
    <dgm:cxn modelId="{52CE74D9-58CB-4168-A5A3-51D3DFD9C2CF}" type="presParOf" srcId="{D7A95D8C-BF44-41C1-BD3A-62E9F6B7675A}" destId="{BD8F9D67-AC28-41AD-85C4-3E1C5B66823A}" srcOrd="0" destOrd="0" presId="urn:microsoft.com/office/officeart/2009/3/layout/HorizontalOrganizationChart"/>
    <dgm:cxn modelId="{49F09B99-8C24-4F5B-A5ED-2D0D1B2674EF}" type="presParOf" srcId="{D7A95D8C-BF44-41C1-BD3A-62E9F6B7675A}" destId="{5EEC70C6-2F13-46F0-A1E5-9134EF50609D}" srcOrd="1" destOrd="0" presId="urn:microsoft.com/office/officeart/2009/3/layout/HorizontalOrganizationChart"/>
    <dgm:cxn modelId="{0424CF58-0EB1-41E5-8048-CFF0251091B3}" type="presParOf" srcId="{1E96BA1C-6EC9-4E8D-8609-A209CFABDED9}" destId="{1C180B5A-956C-47FC-9860-634BD0992D7A}" srcOrd="1" destOrd="0" presId="urn:microsoft.com/office/officeart/2009/3/layout/HorizontalOrganizationChart"/>
    <dgm:cxn modelId="{9A18DF7B-E4FA-4648-8901-CFEE073DF344}" type="presParOf" srcId="{1E96BA1C-6EC9-4E8D-8609-A209CFABDED9}" destId="{492485AB-20F8-4CD1-ACF9-06DD9A1DAC94}" srcOrd="2" destOrd="0" presId="urn:microsoft.com/office/officeart/2009/3/layout/HorizontalOrganizationChart"/>
    <dgm:cxn modelId="{6F773706-E622-44A2-AA40-8C00B4342EF5}" type="presParOf" srcId="{492485AB-20F8-4CD1-ACF9-06DD9A1DAC94}" destId="{41BB462E-E267-45BF-A4EB-5DE46C19217E}" srcOrd="0" destOrd="0" presId="urn:microsoft.com/office/officeart/2009/3/layout/HorizontalOrganizationChart"/>
    <dgm:cxn modelId="{AD419F80-394E-4A33-9048-58900F59ABD3}" type="presParOf" srcId="{492485AB-20F8-4CD1-ACF9-06DD9A1DAC94}" destId="{B57EF80D-8CD5-4797-A60E-1C9D117E0408}" srcOrd="1" destOrd="0" presId="urn:microsoft.com/office/officeart/2009/3/layout/HorizontalOrganizationChart"/>
    <dgm:cxn modelId="{2120598F-239B-4226-9E19-C5BDC29C3591}" type="presParOf" srcId="{B57EF80D-8CD5-4797-A60E-1C9D117E0408}" destId="{6CA14143-47F2-4E07-BE84-9295940A26AF}" srcOrd="0" destOrd="0" presId="urn:microsoft.com/office/officeart/2009/3/layout/HorizontalOrganizationChart"/>
    <dgm:cxn modelId="{7A956800-3EBC-43AF-842F-BAAE7D6DE10B}" type="presParOf" srcId="{6CA14143-47F2-4E07-BE84-9295940A26AF}" destId="{C8A95C1B-2A48-48E0-AAF2-0F608C6E5C7C}" srcOrd="0" destOrd="0" presId="urn:microsoft.com/office/officeart/2009/3/layout/HorizontalOrganizationChart"/>
    <dgm:cxn modelId="{62874997-3557-4DC9-85A6-A54A770F5175}" type="presParOf" srcId="{6CA14143-47F2-4E07-BE84-9295940A26AF}" destId="{96333BAC-E2A9-47FF-9891-596ECA4D12E5}" srcOrd="1" destOrd="0" presId="urn:microsoft.com/office/officeart/2009/3/layout/HorizontalOrganizationChart"/>
    <dgm:cxn modelId="{C120BC32-8808-4C91-A9DD-6BE922DE53B3}" type="presParOf" srcId="{B57EF80D-8CD5-4797-A60E-1C9D117E0408}" destId="{6B03CCA5-82AA-4A7D-9B2E-679CC2750C31}" srcOrd="1" destOrd="0" presId="urn:microsoft.com/office/officeart/2009/3/layout/HorizontalOrganizationChart"/>
    <dgm:cxn modelId="{DA86E965-23E5-4077-B5CE-8EF26DBD7E16}" type="presParOf" srcId="{B57EF80D-8CD5-4797-A60E-1C9D117E0408}" destId="{2A64C322-23C3-46C5-86A0-113E903341D4}" srcOrd="2" destOrd="0" presId="urn:microsoft.com/office/officeart/2009/3/layout/HorizontalOrganizationChart"/>
    <dgm:cxn modelId="{39319C2C-7AED-48A9-97A2-411F25FBA151}" type="presParOf" srcId="{492485AB-20F8-4CD1-ACF9-06DD9A1DAC94}" destId="{22B8AD93-1F9F-48E1-B47E-091D6E6086E0}" srcOrd="2" destOrd="0" presId="urn:microsoft.com/office/officeart/2009/3/layout/HorizontalOrganizationChart"/>
    <dgm:cxn modelId="{6A6DD981-696B-4E21-BEED-938CCE5F3609}" type="presParOf" srcId="{492485AB-20F8-4CD1-ACF9-06DD9A1DAC94}" destId="{BA01A278-1CB7-4F1D-A827-C75475C30BBD}" srcOrd="3" destOrd="0" presId="urn:microsoft.com/office/officeart/2009/3/layout/HorizontalOrganizationChart"/>
    <dgm:cxn modelId="{967C124E-2680-485A-A5DE-7B825926BC63}" type="presParOf" srcId="{BA01A278-1CB7-4F1D-A827-C75475C30BBD}" destId="{18DDBBE0-99B5-4B9E-824F-DC878B4D948D}" srcOrd="0" destOrd="0" presId="urn:microsoft.com/office/officeart/2009/3/layout/HorizontalOrganizationChart"/>
    <dgm:cxn modelId="{8BC73E8E-48F6-442A-BDA9-8D1190B4CED4}" type="presParOf" srcId="{18DDBBE0-99B5-4B9E-824F-DC878B4D948D}" destId="{95F872A9-1D7A-4676-9FC3-A0A831960E45}" srcOrd="0" destOrd="0" presId="urn:microsoft.com/office/officeart/2009/3/layout/HorizontalOrganizationChart"/>
    <dgm:cxn modelId="{BAA36C98-F1ED-4490-B33F-FB6F3E3BA27D}" type="presParOf" srcId="{18DDBBE0-99B5-4B9E-824F-DC878B4D948D}" destId="{412BFB31-9599-48BD-A93E-EDE35E27EB80}" srcOrd="1" destOrd="0" presId="urn:microsoft.com/office/officeart/2009/3/layout/HorizontalOrganizationChart"/>
    <dgm:cxn modelId="{EB42E193-F179-4B8E-BE69-5D89A209AE57}" type="presParOf" srcId="{BA01A278-1CB7-4F1D-A827-C75475C30BBD}" destId="{D64C1FEC-3C51-4248-B00F-741224F1E68B}" srcOrd="1" destOrd="0" presId="urn:microsoft.com/office/officeart/2009/3/layout/HorizontalOrganizationChart"/>
    <dgm:cxn modelId="{A7AA6728-0F54-460B-8C42-01FBDA7DDD0D}" type="presParOf" srcId="{BA01A278-1CB7-4F1D-A827-C75475C30BBD}" destId="{CF27965D-AB1D-4E3B-B768-949573DAAF06}" srcOrd="2" destOrd="0" presId="urn:microsoft.com/office/officeart/2009/3/layout/HorizontalOrganizationChart"/>
    <dgm:cxn modelId="{28916F78-CA1D-4FD0-9BC6-C783C34A856C}" type="presParOf" srcId="{492485AB-20F8-4CD1-ACF9-06DD9A1DAC94}" destId="{D8644B93-ACFD-4FE2-9E28-B55D1EE17920}" srcOrd="4" destOrd="0" presId="urn:microsoft.com/office/officeart/2009/3/layout/HorizontalOrganizationChart"/>
    <dgm:cxn modelId="{E3D7F870-8533-4933-98DF-D4B591B9C951}" type="presParOf" srcId="{492485AB-20F8-4CD1-ACF9-06DD9A1DAC94}" destId="{CD85BC12-396C-45C4-B1DD-48E570583C75}" srcOrd="5" destOrd="0" presId="urn:microsoft.com/office/officeart/2009/3/layout/HorizontalOrganizationChart"/>
    <dgm:cxn modelId="{C4657ACB-3689-4673-9FD4-2E7F872E6B20}" type="presParOf" srcId="{CD85BC12-396C-45C4-B1DD-48E570583C75}" destId="{948C1A49-3335-4389-95FB-B830B92E1499}" srcOrd="0" destOrd="0" presId="urn:microsoft.com/office/officeart/2009/3/layout/HorizontalOrganizationChart"/>
    <dgm:cxn modelId="{F185E8A9-4A94-4FAE-A08D-6758A1B7584C}" type="presParOf" srcId="{948C1A49-3335-4389-95FB-B830B92E1499}" destId="{FB1F4D94-D0A2-4D51-8BDE-88CDB3FD9C6F}" srcOrd="0" destOrd="0" presId="urn:microsoft.com/office/officeart/2009/3/layout/HorizontalOrganizationChart"/>
    <dgm:cxn modelId="{3F54B2A5-A2F6-4D05-8512-38ACBEE9B78A}" type="presParOf" srcId="{948C1A49-3335-4389-95FB-B830B92E1499}" destId="{8AC4104E-713D-4371-A6B7-82FDA5546E60}" srcOrd="1" destOrd="0" presId="urn:microsoft.com/office/officeart/2009/3/layout/HorizontalOrganizationChart"/>
    <dgm:cxn modelId="{9AC4527A-BEEA-41EF-8AC0-18A64AAB0E25}" type="presParOf" srcId="{CD85BC12-396C-45C4-B1DD-48E570583C75}" destId="{0E8CBCD0-B75E-493D-85CB-F847EFD5EB33}" srcOrd="1" destOrd="0" presId="urn:microsoft.com/office/officeart/2009/3/layout/HorizontalOrganizationChart"/>
    <dgm:cxn modelId="{36860F93-77B0-4615-826E-EA08C267B83A}" type="presParOf" srcId="{CD85BC12-396C-45C4-B1DD-48E570583C75}" destId="{18BFBBA1-CDF6-4155-A642-FA3909BD01DB}" srcOrd="2" destOrd="0" presId="urn:microsoft.com/office/officeart/2009/3/layout/HorizontalOrganizationChart"/>
    <dgm:cxn modelId="{AB2B3161-0BDF-42DB-9D90-1F3E0306A23B}" type="presParOf" srcId="{492485AB-20F8-4CD1-ACF9-06DD9A1DAC94}" destId="{6E802E08-3C1C-421A-9A37-1871840E2AEE}" srcOrd="6" destOrd="0" presId="urn:microsoft.com/office/officeart/2009/3/layout/HorizontalOrganizationChart"/>
    <dgm:cxn modelId="{E53D08AB-57AE-4F56-AABF-F682FA87ECA8}" type="presParOf" srcId="{492485AB-20F8-4CD1-ACF9-06DD9A1DAC94}" destId="{C021D508-A4E2-49A7-A0A2-02A4AC137AC9}" srcOrd="7" destOrd="0" presId="urn:microsoft.com/office/officeart/2009/3/layout/HorizontalOrganizationChart"/>
    <dgm:cxn modelId="{DAC514A3-5BD6-41D6-AE45-8D519CBB1AAB}" type="presParOf" srcId="{C021D508-A4E2-49A7-A0A2-02A4AC137AC9}" destId="{72F30BE7-DEF6-46B5-816A-A421764F63DD}" srcOrd="0" destOrd="0" presId="urn:microsoft.com/office/officeart/2009/3/layout/HorizontalOrganizationChart"/>
    <dgm:cxn modelId="{5A93CB64-194A-4A34-9F2C-97D29A1DD100}" type="presParOf" srcId="{72F30BE7-DEF6-46B5-816A-A421764F63DD}" destId="{A5E45B46-F06D-4383-98AD-297A22409386}" srcOrd="0" destOrd="0" presId="urn:microsoft.com/office/officeart/2009/3/layout/HorizontalOrganizationChart"/>
    <dgm:cxn modelId="{FA710414-5C4E-435D-B512-FD359A066ACF}" type="presParOf" srcId="{72F30BE7-DEF6-46B5-816A-A421764F63DD}" destId="{655A5FBB-4C50-47F9-B731-6D1258EDDE22}" srcOrd="1" destOrd="0" presId="urn:microsoft.com/office/officeart/2009/3/layout/HorizontalOrganizationChart"/>
    <dgm:cxn modelId="{C438B8B5-550D-49E7-A3F3-5F7C16FD7699}" type="presParOf" srcId="{C021D508-A4E2-49A7-A0A2-02A4AC137AC9}" destId="{13DCBB83-355F-46BA-BDD2-6ECD5A4652F1}" srcOrd="1" destOrd="0" presId="urn:microsoft.com/office/officeart/2009/3/layout/HorizontalOrganizationChart"/>
    <dgm:cxn modelId="{0D4912F3-355C-4709-B2E5-5C6F2CDBBC4F}" type="presParOf" srcId="{C021D508-A4E2-49A7-A0A2-02A4AC137AC9}" destId="{CA74E788-3329-4FC0-AF5F-7C6F0C61F560}" srcOrd="2" destOrd="0" presId="urn:microsoft.com/office/officeart/2009/3/layout/HorizontalOrganizationChart"/>
    <dgm:cxn modelId="{E3421B43-CC81-49D0-908C-E66659047F5F}" type="presParOf" srcId="{492485AB-20F8-4CD1-ACF9-06DD9A1DAC94}" destId="{3E0126CD-3E5B-49A9-9A83-F33EDF5CF60B}" srcOrd="8" destOrd="0" presId="urn:microsoft.com/office/officeart/2009/3/layout/HorizontalOrganizationChart"/>
    <dgm:cxn modelId="{566F0189-D114-4785-B5F5-7524077E9BB4}" type="presParOf" srcId="{492485AB-20F8-4CD1-ACF9-06DD9A1DAC94}" destId="{92B38C83-7435-4F44-BB7A-B0DE3B6BC3FC}" srcOrd="9" destOrd="0" presId="urn:microsoft.com/office/officeart/2009/3/layout/HorizontalOrganizationChart"/>
    <dgm:cxn modelId="{C8AD349E-078C-46F5-BE57-53550EA81657}" type="presParOf" srcId="{92B38C83-7435-4F44-BB7A-B0DE3B6BC3FC}" destId="{0CAD9122-7928-47FF-B4EF-754088B806C9}" srcOrd="0" destOrd="0" presId="urn:microsoft.com/office/officeart/2009/3/layout/HorizontalOrganizationChart"/>
    <dgm:cxn modelId="{DE1752F3-2249-4D3A-A12B-344E4FEBEA56}" type="presParOf" srcId="{0CAD9122-7928-47FF-B4EF-754088B806C9}" destId="{075CD22E-769C-4EB7-B510-B4CA2378F021}" srcOrd="0" destOrd="0" presId="urn:microsoft.com/office/officeart/2009/3/layout/HorizontalOrganizationChart"/>
    <dgm:cxn modelId="{1D44E6C3-24DA-4E54-9B45-CF66634FF5E6}" type="presParOf" srcId="{0CAD9122-7928-47FF-B4EF-754088B806C9}" destId="{164C5E86-CCC3-433F-8CC9-A40CD3485503}" srcOrd="1" destOrd="0" presId="urn:microsoft.com/office/officeart/2009/3/layout/HorizontalOrganizationChart"/>
    <dgm:cxn modelId="{968AA049-8016-4FAC-9F41-9FEF292F8484}" type="presParOf" srcId="{92B38C83-7435-4F44-BB7A-B0DE3B6BC3FC}" destId="{03BFDD7E-BCCF-42DF-8C1A-30EC4419AB74}" srcOrd="1" destOrd="0" presId="urn:microsoft.com/office/officeart/2009/3/layout/HorizontalOrganizationChart"/>
    <dgm:cxn modelId="{02E592A0-38BC-4D99-B21E-5436A5A920CA}" type="presParOf" srcId="{92B38C83-7435-4F44-BB7A-B0DE3B6BC3FC}" destId="{89CE01DC-3C40-4282-9924-D5A0DA5061BD}" srcOrd="2" destOrd="0" presId="urn:microsoft.com/office/officeart/2009/3/layout/HorizontalOrganizationChart"/>
    <dgm:cxn modelId="{92C70119-8F9F-4053-AEB1-078C1B0C6D88}" type="presParOf" srcId="{492485AB-20F8-4CD1-ACF9-06DD9A1DAC94}" destId="{027B3484-D7E4-4E68-9FDC-A7AED3D0AC89}" srcOrd="10" destOrd="0" presId="urn:microsoft.com/office/officeart/2009/3/layout/HorizontalOrganizationChart"/>
    <dgm:cxn modelId="{16C4502A-5F47-4F1A-AB30-A0C715581DCC}" type="presParOf" srcId="{492485AB-20F8-4CD1-ACF9-06DD9A1DAC94}" destId="{1D202943-3061-4F44-9B0A-5640BE31764F}" srcOrd="11" destOrd="0" presId="urn:microsoft.com/office/officeart/2009/3/layout/HorizontalOrganizationChart"/>
    <dgm:cxn modelId="{6073DBEC-11FD-4B91-9708-B93FABC97899}" type="presParOf" srcId="{1D202943-3061-4F44-9B0A-5640BE31764F}" destId="{0EA35DEE-68D5-4899-8816-7EAECC876BBA}" srcOrd="0" destOrd="0" presId="urn:microsoft.com/office/officeart/2009/3/layout/HorizontalOrganizationChart"/>
    <dgm:cxn modelId="{68419F67-093E-44CC-912F-7DEF530FC1F0}" type="presParOf" srcId="{0EA35DEE-68D5-4899-8816-7EAECC876BBA}" destId="{74CE36E3-785D-4261-A311-BBD5B02D5EE6}" srcOrd="0" destOrd="0" presId="urn:microsoft.com/office/officeart/2009/3/layout/HorizontalOrganizationChart"/>
    <dgm:cxn modelId="{02EFB5A1-EAE5-4F7B-873B-5241608467F4}" type="presParOf" srcId="{0EA35DEE-68D5-4899-8816-7EAECC876BBA}" destId="{B7688638-CECF-4894-B560-4C271FD94527}" srcOrd="1" destOrd="0" presId="urn:microsoft.com/office/officeart/2009/3/layout/HorizontalOrganizationChart"/>
    <dgm:cxn modelId="{16EC1E96-8F05-4DDE-A7F5-3F4EFB0DD93A}" type="presParOf" srcId="{1D202943-3061-4F44-9B0A-5640BE31764F}" destId="{F9DFD67B-1DE9-44E8-8DE0-706C94299262}" srcOrd="1" destOrd="0" presId="urn:microsoft.com/office/officeart/2009/3/layout/HorizontalOrganizationChart"/>
    <dgm:cxn modelId="{10F75C72-0A84-4D9A-A12F-7AE1FF7F714C}" type="presParOf" srcId="{1D202943-3061-4F44-9B0A-5640BE31764F}" destId="{899993C8-FAEA-4547-9264-4AE939D1F4C3}" srcOrd="2" destOrd="0" presId="urn:microsoft.com/office/officeart/2009/3/layout/HorizontalOrganizationChart"/>
    <dgm:cxn modelId="{E326D534-6215-4A78-B65E-1CCE4231ED8E}" type="presParOf" srcId="{492485AB-20F8-4CD1-ACF9-06DD9A1DAC94}" destId="{94BA1033-A7B3-463E-8797-28C32C7406F8}" srcOrd="12" destOrd="0" presId="urn:microsoft.com/office/officeart/2009/3/layout/HorizontalOrganizationChart"/>
    <dgm:cxn modelId="{1D795813-E251-4D0E-A5AC-E3A9BF2FB58E}" type="presParOf" srcId="{492485AB-20F8-4CD1-ACF9-06DD9A1DAC94}" destId="{3D726E59-084F-42F7-A79F-E2E5652A2448}" srcOrd="13" destOrd="0" presId="urn:microsoft.com/office/officeart/2009/3/layout/HorizontalOrganizationChart"/>
    <dgm:cxn modelId="{A234946A-AA34-4CC8-B4A2-DD78ED432265}" type="presParOf" srcId="{3D726E59-084F-42F7-A79F-E2E5652A2448}" destId="{08CCEA25-BA6D-4914-89EF-CC0305670485}" srcOrd="0" destOrd="0" presId="urn:microsoft.com/office/officeart/2009/3/layout/HorizontalOrganizationChart"/>
    <dgm:cxn modelId="{F7451867-6181-4EC0-96FE-096C1F5D1583}" type="presParOf" srcId="{08CCEA25-BA6D-4914-89EF-CC0305670485}" destId="{D1054D96-F065-475F-B5F3-0DC63224AB31}" srcOrd="0" destOrd="0" presId="urn:microsoft.com/office/officeart/2009/3/layout/HorizontalOrganizationChart"/>
    <dgm:cxn modelId="{5247608E-D6F9-4314-96BA-9AE73B2201E0}" type="presParOf" srcId="{08CCEA25-BA6D-4914-89EF-CC0305670485}" destId="{16025F7E-3F68-4A7A-86B8-E374E2ABDD94}" srcOrd="1" destOrd="0" presId="urn:microsoft.com/office/officeart/2009/3/layout/HorizontalOrganizationChart"/>
    <dgm:cxn modelId="{0AE7CDE8-CDB6-4292-AF81-4989918534A6}" type="presParOf" srcId="{3D726E59-084F-42F7-A79F-E2E5652A2448}" destId="{524A3697-DBAB-4D6E-94EB-8FD8885CD06E}" srcOrd="1" destOrd="0" presId="urn:microsoft.com/office/officeart/2009/3/layout/HorizontalOrganizationChart"/>
    <dgm:cxn modelId="{04077119-2817-40BC-BF6E-5D7F94D54A7C}" type="presParOf" srcId="{3D726E59-084F-42F7-A79F-E2E5652A2448}" destId="{EF7B8581-9CB6-4D6A-A2AE-F69A60B2ADD8}"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D5A1FD-CA50-4484-9BCC-5482D9BDA233}" type="doc">
      <dgm:prSet loTypeId="urn:microsoft.com/office/officeart/2009/3/layout/HorizontalOrganizationChart" loCatId="hierarchy" qsTypeId="urn:microsoft.com/office/officeart/2005/8/quickstyle/simple1" qsCatId="simple" csTypeId="urn:microsoft.com/office/officeart/2005/8/colors/accent3_1" csCatId="accent3" phldr="1"/>
      <dgm:spPr/>
      <dgm:t>
        <a:bodyPr/>
        <a:lstStyle/>
        <a:p>
          <a:endParaRPr lang="en-US"/>
        </a:p>
      </dgm:t>
    </dgm:pt>
    <dgm:pt modelId="{2548CBFA-B3C5-41DD-A460-97214E340B5C}">
      <dgm:prSet phldrT="[Text]" custT="1"/>
      <dgm:spPr/>
      <dgm:t>
        <a:bodyPr/>
        <a:lstStyle/>
        <a:p>
          <a:r>
            <a:rPr lang="en-US" sz="1200" dirty="0"/>
            <a:t>Day 2: Learning Circle Design and Evaluation</a:t>
          </a:r>
        </a:p>
      </dgm:t>
    </dgm:pt>
    <dgm:pt modelId="{A1CFC712-AB07-42E6-BDA0-744E5C3B47E5}" type="parTrans" cxnId="{8047F9AB-41F0-4FB5-9FE2-20AE6483F368}">
      <dgm:prSet/>
      <dgm:spPr/>
      <dgm:t>
        <a:bodyPr/>
        <a:lstStyle/>
        <a:p>
          <a:endParaRPr lang="en-US"/>
        </a:p>
      </dgm:t>
    </dgm:pt>
    <dgm:pt modelId="{AE2848B5-72CE-46AD-8B9B-33883BC4D3A7}" type="sibTrans" cxnId="{8047F9AB-41F0-4FB5-9FE2-20AE6483F368}">
      <dgm:prSet/>
      <dgm:spPr/>
      <dgm:t>
        <a:bodyPr/>
        <a:lstStyle/>
        <a:p>
          <a:endParaRPr lang="en-US"/>
        </a:p>
      </dgm:t>
    </dgm:pt>
    <dgm:pt modelId="{52CB9994-59C8-4043-821A-1D267DA94C1F}" type="asst">
      <dgm:prSet phldrT="[Text]" custT="1"/>
      <dgm:spPr/>
      <dgm:t>
        <a:bodyPr/>
        <a:lstStyle/>
        <a:p>
          <a:r>
            <a:rPr lang="en-US" sz="1200" dirty="0"/>
            <a:t>Problem Solving</a:t>
          </a:r>
        </a:p>
      </dgm:t>
    </dgm:pt>
    <dgm:pt modelId="{B55EBBCC-9AE3-4121-B535-EA24D2335CCF}" type="parTrans" cxnId="{2A5EA1F6-B0BE-41D1-88BA-F666F34BA922}">
      <dgm:prSet/>
      <dgm:spPr/>
      <dgm:t>
        <a:bodyPr/>
        <a:lstStyle/>
        <a:p>
          <a:endParaRPr lang="en-US"/>
        </a:p>
      </dgm:t>
    </dgm:pt>
    <dgm:pt modelId="{6ABCF81A-6A27-4EFF-A42F-8B69FB497FD2}" type="sibTrans" cxnId="{2A5EA1F6-B0BE-41D1-88BA-F666F34BA922}">
      <dgm:prSet/>
      <dgm:spPr/>
      <dgm:t>
        <a:bodyPr/>
        <a:lstStyle/>
        <a:p>
          <a:endParaRPr lang="en-US"/>
        </a:p>
      </dgm:t>
    </dgm:pt>
    <dgm:pt modelId="{B87BD302-1500-4787-93AD-744471EF2F82}" type="asst">
      <dgm:prSet phldrT="[Text]" custT="1"/>
      <dgm:spPr/>
      <dgm:t>
        <a:bodyPr/>
        <a:lstStyle/>
        <a:p>
          <a:r>
            <a:rPr lang="en-US" sz="1200" dirty="0"/>
            <a:t>Working effectively with others</a:t>
          </a:r>
        </a:p>
      </dgm:t>
    </dgm:pt>
    <dgm:pt modelId="{D387AD0B-BD3E-489B-8083-667A962D06BF}" type="parTrans" cxnId="{6CB081CC-5913-41D6-B122-EDB445FB3B1D}">
      <dgm:prSet/>
      <dgm:spPr/>
      <dgm:t>
        <a:bodyPr/>
        <a:lstStyle/>
        <a:p>
          <a:endParaRPr lang="en-US"/>
        </a:p>
      </dgm:t>
    </dgm:pt>
    <dgm:pt modelId="{AF2BB6C0-6E4A-432A-BEE7-90A061F82D55}" type="sibTrans" cxnId="{6CB081CC-5913-41D6-B122-EDB445FB3B1D}">
      <dgm:prSet/>
      <dgm:spPr/>
      <dgm:t>
        <a:bodyPr/>
        <a:lstStyle/>
        <a:p>
          <a:endParaRPr lang="en-US"/>
        </a:p>
      </dgm:t>
    </dgm:pt>
    <dgm:pt modelId="{7ECBA2F2-2CC1-441C-8D09-33FDF9552087}" type="asst">
      <dgm:prSet phldrT="[Text]" custT="1"/>
      <dgm:spPr/>
      <dgm:t>
        <a:bodyPr/>
        <a:lstStyle/>
        <a:p>
          <a:r>
            <a:rPr lang="en-US" sz="1200" dirty="0"/>
            <a:t>Communicating effectively and with impact</a:t>
          </a:r>
        </a:p>
      </dgm:t>
    </dgm:pt>
    <dgm:pt modelId="{19579355-3BD0-4FE5-B642-E4F9EEE5217C}" type="parTrans" cxnId="{55C52352-2B06-4D53-B652-67D45EE5E0F8}">
      <dgm:prSet/>
      <dgm:spPr/>
      <dgm:t>
        <a:bodyPr/>
        <a:lstStyle/>
        <a:p>
          <a:endParaRPr lang="en-US"/>
        </a:p>
      </dgm:t>
    </dgm:pt>
    <dgm:pt modelId="{ECBEE02F-8EEF-470D-AA10-AB713CA57EB0}" type="sibTrans" cxnId="{55C52352-2B06-4D53-B652-67D45EE5E0F8}">
      <dgm:prSet/>
      <dgm:spPr/>
      <dgm:t>
        <a:bodyPr/>
        <a:lstStyle/>
        <a:p>
          <a:endParaRPr lang="en-US"/>
        </a:p>
      </dgm:t>
    </dgm:pt>
    <dgm:pt modelId="{863949C0-5B3F-4142-BA24-D4D99F1E5485}" type="asst">
      <dgm:prSet phldrT="[Text]" custT="1"/>
      <dgm:spPr/>
      <dgm:t>
        <a:bodyPr/>
        <a:lstStyle/>
        <a:p>
          <a:r>
            <a:rPr lang="en-US" sz="1200" dirty="0"/>
            <a:t>Creativity and Innovation</a:t>
          </a:r>
        </a:p>
      </dgm:t>
    </dgm:pt>
    <dgm:pt modelId="{D6A69983-C0C5-451A-AC7A-547F062EA9B4}" type="parTrans" cxnId="{5533916D-EF01-4A42-B257-E7F3A9453C51}">
      <dgm:prSet/>
      <dgm:spPr/>
      <dgm:t>
        <a:bodyPr/>
        <a:lstStyle/>
        <a:p>
          <a:endParaRPr lang="en-US"/>
        </a:p>
      </dgm:t>
    </dgm:pt>
    <dgm:pt modelId="{88569517-D58F-45EB-8961-45B80D903D6B}" type="sibTrans" cxnId="{5533916D-EF01-4A42-B257-E7F3A9453C51}">
      <dgm:prSet/>
      <dgm:spPr/>
      <dgm:t>
        <a:bodyPr/>
        <a:lstStyle/>
        <a:p>
          <a:endParaRPr lang="en-US"/>
        </a:p>
      </dgm:t>
    </dgm:pt>
    <dgm:pt modelId="{AC4D315E-1B16-41C8-B3E3-458E46A09153}" type="asst">
      <dgm:prSet phldrT="[Text]" custT="1"/>
      <dgm:spPr/>
      <dgm:t>
        <a:bodyPr/>
        <a:lstStyle/>
        <a:p>
          <a:r>
            <a:rPr lang="en-US" sz="1200" dirty="0"/>
            <a:t>Developing self and others</a:t>
          </a:r>
        </a:p>
      </dgm:t>
    </dgm:pt>
    <dgm:pt modelId="{57AA3684-AD62-4E03-8CA7-9EE815471BAC}" type="parTrans" cxnId="{84A1FC90-75A6-42EB-943C-001D44BA726D}">
      <dgm:prSet/>
      <dgm:spPr/>
      <dgm:t>
        <a:bodyPr/>
        <a:lstStyle/>
        <a:p>
          <a:endParaRPr lang="en-US"/>
        </a:p>
      </dgm:t>
    </dgm:pt>
    <dgm:pt modelId="{4E5243B8-7FA1-4C08-9D4A-C27CE0102E09}" type="sibTrans" cxnId="{84A1FC90-75A6-42EB-943C-001D44BA726D}">
      <dgm:prSet/>
      <dgm:spPr/>
      <dgm:t>
        <a:bodyPr/>
        <a:lstStyle/>
        <a:p>
          <a:endParaRPr lang="en-US"/>
        </a:p>
      </dgm:t>
    </dgm:pt>
    <dgm:pt modelId="{9F1F72BC-6E3E-405E-819F-A857D91E6311}" type="asst">
      <dgm:prSet phldrT="[Text]" custT="1"/>
      <dgm:spPr/>
      <dgm:t>
        <a:bodyPr/>
        <a:lstStyle/>
        <a:p>
          <a:r>
            <a:rPr lang="en-US" sz="1200" dirty="0"/>
            <a:t>Education expertise</a:t>
          </a:r>
        </a:p>
      </dgm:t>
    </dgm:pt>
    <dgm:pt modelId="{EE716B18-8B26-4D35-8EDB-688E8562DD66}" type="parTrans" cxnId="{6EF747C5-A95D-488C-9568-6D3A563CA5BA}">
      <dgm:prSet/>
      <dgm:spPr/>
      <dgm:t>
        <a:bodyPr/>
        <a:lstStyle/>
        <a:p>
          <a:endParaRPr lang="en-US"/>
        </a:p>
      </dgm:t>
    </dgm:pt>
    <dgm:pt modelId="{A1A86582-4DF8-496E-80B4-F9E8B5AEFF79}" type="sibTrans" cxnId="{6EF747C5-A95D-488C-9568-6D3A563CA5BA}">
      <dgm:prSet/>
      <dgm:spPr/>
      <dgm:t>
        <a:bodyPr/>
        <a:lstStyle/>
        <a:p>
          <a:endParaRPr lang="en-US"/>
        </a:p>
      </dgm:t>
    </dgm:pt>
    <dgm:pt modelId="{896FC863-C2C2-4E81-A306-701FD7610581}" type="pres">
      <dgm:prSet presAssocID="{96D5A1FD-CA50-4484-9BCC-5482D9BDA233}" presName="hierChild1" presStyleCnt="0">
        <dgm:presLayoutVars>
          <dgm:orgChart val="1"/>
          <dgm:chPref val="1"/>
          <dgm:dir/>
          <dgm:animOne val="branch"/>
          <dgm:animLvl val="lvl"/>
          <dgm:resizeHandles/>
        </dgm:presLayoutVars>
      </dgm:prSet>
      <dgm:spPr/>
    </dgm:pt>
    <dgm:pt modelId="{69FFD99D-C306-4B8B-83B5-6656CF54A005}" type="pres">
      <dgm:prSet presAssocID="{2548CBFA-B3C5-41DD-A460-97214E340B5C}" presName="hierRoot1" presStyleCnt="0">
        <dgm:presLayoutVars>
          <dgm:hierBranch val="init"/>
        </dgm:presLayoutVars>
      </dgm:prSet>
      <dgm:spPr/>
    </dgm:pt>
    <dgm:pt modelId="{6EC602B3-195D-470A-8D32-0EA575749C13}" type="pres">
      <dgm:prSet presAssocID="{2548CBFA-B3C5-41DD-A460-97214E340B5C}" presName="rootComposite1" presStyleCnt="0"/>
      <dgm:spPr/>
    </dgm:pt>
    <dgm:pt modelId="{68602F95-624E-4C31-8BCD-80BBFB363EDE}" type="pres">
      <dgm:prSet presAssocID="{2548CBFA-B3C5-41DD-A460-97214E340B5C}" presName="rootText1" presStyleLbl="node0" presStyleIdx="0" presStyleCnt="1">
        <dgm:presLayoutVars>
          <dgm:chPref val="3"/>
        </dgm:presLayoutVars>
      </dgm:prSet>
      <dgm:spPr/>
    </dgm:pt>
    <dgm:pt modelId="{2FDFE9BA-520E-4575-AAB9-FF35C5CA835A}" type="pres">
      <dgm:prSet presAssocID="{2548CBFA-B3C5-41DD-A460-97214E340B5C}" presName="rootConnector1" presStyleLbl="node1" presStyleIdx="0" presStyleCnt="0"/>
      <dgm:spPr/>
    </dgm:pt>
    <dgm:pt modelId="{4202B475-A788-4A50-97FF-A911FEC5CF8A}" type="pres">
      <dgm:prSet presAssocID="{2548CBFA-B3C5-41DD-A460-97214E340B5C}" presName="hierChild2" presStyleCnt="0"/>
      <dgm:spPr/>
    </dgm:pt>
    <dgm:pt modelId="{1586B7BC-5000-4643-9DF1-03327035B493}" type="pres">
      <dgm:prSet presAssocID="{2548CBFA-B3C5-41DD-A460-97214E340B5C}" presName="hierChild3" presStyleCnt="0"/>
      <dgm:spPr/>
    </dgm:pt>
    <dgm:pt modelId="{3B129A22-DFD3-45CC-B0AE-A7DB50334540}" type="pres">
      <dgm:prSet presAssocID="{B55EBBCC-9AE3-4121-B535-EA24D2335CCF}" presName="Name115" presStyleLbl="parChTrans1D2" presStyleIdx="0" presStyleCnt="6"/>
      <dgm:spPr/>
    </dgm:pt>
    <dgm:pt modelId="{CDCA63EE-F11E-43F1-8F92-478739D09CC1}" type="pres">
      <dgm:prSet presAssocID="{52CB9994-59C8-4043-821A-1D267DA94C1F}" presName="hierRoot3" presStyleCnt="0">
        <dgm:presLayoutVars>
          <dgm:hierBranch val="init"/>
        </dgm:presLayoutVars>
      </dgm:prSet>
      <dgm:spPr/>
    </dgm:pt>
    <dgm:pt modelId="{2C68D170-1502-4639-BF2D-532AE0137103}" type="pres">
      <dgm:prSet presAssocID="{52CB9994-59C8-4043-821A-1D267DA94C1F}" presName="rootComposite3" presStyleCnt="0"/>
      <dgm:spPr/>
    </dgm:pt>
    <dgm:pt modelId="{A0085AC7-95CB-4281-83E7-0DF405F416CA}" type="pres">
      <dgm:prSet presAssocID="{52CB9994-59C8-4043-821A-1D267DA94C1F}" presName="rootText3" presStyleLbl="asst1" presStyleIdx="0" presStyleCnt="6">
        <dgm:presLayoutVars>
          <dgm:chPref val="3"/>
        </dgm:presLayoutVars>
      </dgm:prSet>
      <dgm:spPr/>
    </dgm:pt>
    <dgm:pt modelId="{385FFF32-C2F7-4B4F-8850-BC94488CC91F}" type="pres">
      <dgm:prSet presAssocID="{52CB9994-59C8-4043-821A-1D267DA94C1F}" presName="rootConnector3" presStyleLbl="asst1" presStyleIdx="0" presStyleCnt="6"/>
      <dgm:spPr/>
    </dgm:pt>
    <dgm:pt modelId="{57F54E04-A2BF-4815-84DB-A6E9B1A27AE0}" type="pres">
      <dgm:prSet presAssocID="{52CB9994-59C8-4043-821A-1D267DA94C1F}" presName="hierChild6" presStyleCnt="0"/>
      <dgm:spPr/>
    </dgm:pt>
    <dgm:pt modelId="{2E9C65D0-692E-4493-9A74-325F62684DA4}" type="pres">
      <dgm:prSet presAssocID="{52CB9994-59C8-4043-821A-1D267DA94C1F}" presName="hierChild7" presStyleCnt="0"/>
      <dgm:spPr/>
    </dgm:pt>
    <dgm:pt modelId="{545B5901-E695-42DB-8E37-1CCCD43CFA1A}" type="pres">
      <dgm:prSet presAssocID="{D387AD0B-BD3E-489B-8083-667A962D06BF}" presName="Name115" presStyleLbl="parChTrans1D2" presStyleIdx="1" presStyleCnt="6"/>
      <dgm:spPr/>
    </dgm:pt>
    <dgm:pt modelId="{BF7AA670-5E2E-491E-8F9A-F15943EDBCB8}" type="pres">
      <dgm:prSet presAssocID="{B87BD302-1500-4787-93AD-744471EF2F82}" presName="hierRoot3" presStyleCnt="0">
        <dgm:presLayoutVars>
          <dgm:hierBranch val="init"/>
        </dgm:presLayoutVars>
      </dgm:prSet>
      <dgm:spPr/>
    </dgm:pt>
    <dgm:pt modelId="{27C2DC7E-DA86-46F5-985C-732EBA6BA314}" type="pres">
      <dgm:prSet presAssocID="{B87BD302-1500-4787-93AD-744471EF2F82}" presName="rootComposite3" presStyleCnt="0"/>
      <dgm:spPr/>
    </dgm:pt>
    <dgm:pt modelId="{074ACA12-AECC-4C98-BD52-D4D09C4210DE}" type="pres">
      <dgm:prSet presAssocID="{B87BD302-1500-4787-93AD-744471EF2F82}" presName="rootText3" presStyleLbl="asst1" presStyleIdx="1" presStyleCnt="6">
        <dgm:presLayoutVars>
          <dgm:chPref val="3"/>
        </dgm:presLayoutVars>
      </dgm:prSet>
      <dgm:spPr/>
    </dgm:pt>
    <dgm:pt modelId="{3AC34943-481C-4B58-906E-E13FC4D09BDE}" type="pres">
      <dgm:prSet presAssocID="{B87BD302-1500-4787-93AD-744471EF2F82}" presName="rootConnector3" presStyleLbl="asst1" presStyleIdx="1" presStyleCnt="6"/>
      <dgm:spPr/>
    </dgm:pt>
    <dgm:pt modelId="{C02D88AB-AAEB-4A86-B875-8C6697266D3B}" type="pres">
      <dgm:prSet presAssocID="{B87BD302-1500-4787-93AD-744471EF2F82}" presName="hierChild6" presStyleCnt="0"/>
      <dgm:spPr/>
    </dgm:pt>
    <dgm:pt modelId="{9BBF6947-189F-4E10-81E1-3C3FB239302E}" type="pres">
      <dgm:prSet presAssocID="{B87BD302-1500-4787-93AD-744471EF2F82}" presName="hierChild7" presStyleCnt="0"/>
      <dgm:spPr/>
    </dgm:pt>
    <dgm:pt modelId="{A4B70A60-7825-468C-9A65-1551951A0906}" type="pres">
      <dgm:prSet presAssocID="{19579355-3BD0-4FE5-B642-E4F9EEE5217C}" presName="Name115" presStyleLbl="parChTrans1D2" presStyleIdx="2" presStyleCnt="6"/>
      <dgm:spPr/>
    </dgm:pt>
    <dgm:pt modelId="{97F196AC-51D3-4162-95A5-E5653D75D921}" type="pres">
      <dgm:prSet presAssocID="{7ECBA2F2-2CC1-441C-8D09-33FDF9552087}" presName="hierRoot3" presStyleCnt="0">
        <dgm:presLayoutVars>
          <dgm:hierBranch val="init"/>
        </dgm:presLayoutVars>
      </dgm:prSet>
      <dgm:spPr/>
    </dgm:pt>
    <dgm:pt modelId="{F6CEC1AC-FEDC-4319-99E4-E8999A82BF3A}" type="pres">
      <dgm:prSet presAssocID="{7ECBA2F2-2CC1-441C-8D09-33FDF9552087}" presName="rootComposite3" presStyleCnt="0"/>
      <dgm:spPr/>
    </dgm:pt>
    <dgm:pt modelId="{C6ED2EB0-4190-4A03-9C54-884CE5928E68}" type="pres">
      <dgm:prSet presAssocID="{7ECBA2F2-2CC1-441C-8D09-33FDF9552087}" presName="rootText3" presStyleLbl="asst1" presStyleIdx="2" presStyleCnt="6">
        <dgm:presLayoutVars>
          <dgm:chPref val="3"/>
        </dgm:presLayoutVars>
      </dgm:prSet>
      <dgm:spPr/>
    </dgm:pt>
    <dgm:pt modelId="{4E2271C8-32E7-49A8-9B45-04188E3BA190}" type="pres">
      <dgm:prSet presAssocID="{7ECBA2F2-2CC1-441C-8D09-33FDF9552087}" presName="rootConnector3" presStyleLbl="asst1" presStyleIdx="2" presStyleCnt="6"/>
      <dgm:spPr/>
    </dgm:pt>
    <dgm:pt modelId="{ACF2E9D1-6088-4925-B9AE-AE2AC5A94F78}" type="pres">
      <dgm:prSet presAssocID="{7ECBA2F2-2CC1-441C-8D09-33FDF9552087}" presName="hierChild6" presStyleCnt="0"/>
      <dgm:spPr/>
    </dgm:pt>
    <dgm:pt modelId="{4A1D3D78-96DA-45CD-97A2-C1759B7BB35E}" type="pres">
      <dgm:prSet presAssocID="{7ECBA2F2-2CC1-441C-8D09-33FDF9552087}" presName="hierChild7" presStyleCnt="0"/>
      <dgm:spPr/>
    </dgm:pt>
    <dgm:pt modelId="{0F382EB5-0D0D-46AF-BA06-F30B21083D13}" type="pres">
      <dgm:prSet presAssocID="{D6A69983-C0C5-451A-AC7A-547F062EA9B4}" presName="Name115" presStyleLbl="parChTrans1D2" presStyleIdx="3" presStyleCnt="6"/>
      <dgm:spPr/>
    </dgm:pt>
    <dgm:pt modelId="{40721F34-1051-4420-9E5C-9F33912F92A0}" type="pres">
      <dgm:prSet presAssocID="{863949C0-5B3F-4142-BA24-D4D99F1E5485}" presName="hierRoot3" presStyleCnt="0">
        <dgm:presLayoutVars>
          <dgm:hierBranch val="init"/>
        </dgm:presLayoutVars>
      </dgm:prSet>
      <dgm:spPr/>
    </dgm:pt>
    <dgm:pt modelId="{9E18993F-C7E4-484C-8AC1-104B2D8A10AB}" type="pres">
      <dgm:prSet presAssocID="{863949C0-5B3F-4142-BA24-D4D99F1E5485}" presName="rootComposite3" presStyleCnt="0"/>
      <dgm:spPr/>
    </dgm:pt>
    <dgm:pt modelId="{9E2B970D-BD47-4FA0-AF5B-91C10D0A8436}" type="pres">
      <dgm:prSet presAssocID="{863949C0-5B3F-4142-BA24-D4D99F1E5485}" presName="rootText3" presStyleLbl="asst1" presStyleIdx="3" presStyleCnt="6">
        <dgm:presLayoutVars>
          <dgm:chPref val="3"/>
        </dgm:presLayoutVars>
      </dgm:prSet>
      <dgm:spPr/>
    </dgm:pt>
    <dgm:pt modelId="{382D334A-D5EE-419D-81D2-0687217B9216}" type="pres">
      <dgm:prSet presAssocID="{863949C0-5B3F-4142-BA24-D4D99F1E5485}" presName="rootConnector3" presStyleLbl="asst1" presStyleIdx="3" presStyleCnt="6"/>
      <dgm:spPr/>
    </dgm:pt>
    <dgm:pt modelId="{645C3982-34CF-4E04-B2F4-68413938EA81}" type="pres">
      <dgm:prSet presAssocID="{863949C0-5B3F-4142-BA24-D4D99F1E5485}" presName="hierChild6" presStyleCnt="0"/>
      <dgm:spPr/>
    </dgm:pt>
    <dgm:pt modelId="{458B5A35-363F-4900-9878-427FC5D4D299}" type="pres">
      <dgm:prSet presAssocID="{863949C0-5B3F-4142-BA24-D4D99F1E5485}" presName="hierChild7" presStyleCnt="0"/>
      <dgm:spPr/>
    </dgm:pt>
    <dgm:pt modelId="{F7512984-FE19-4C8F-9943-F035D85CE279}" type="pres">
      <dgm:prSet presAssocID="{57AA3684-AD62-4E03-8CA7-9EE815471BAC}" presName="Name115" presStyleLbl="parChTrans1D2" presStyleIdx="4" presStyleCnt="6"/>
      <dgm:spPr/>
    </dgm:pt>
    <dgm:pt modelId="{279E6270-252F-4EEB-8BA1-046CED202AF9}" type="pres">
      <dgm:prSet presAssocID="{AC4D315E-1B16-41C8-B3E3-458E46A09153}" presName="hierRoot3" presStyleCnt="0">
        <dgm:presLayoutVars>
          <dgm:hierBranch val="init"/>
        </dgm:presLayoutVars>
      </dgm:prSet>
      <dgm:spPr/>
    </dgm:pt>
    <dgm:pt modelId="{F486CE20-9DDB-440C-8009-B9C32A8BEAD5}" type="pres">
      <dgm:prSet presAssocID="{AC4D315E-1B16-41C8-B3E3-458E46A09153}" presName="rootComposite3" presStyleCnt="0"/>
      <dgm:spPr/>
    </dgm:pt>
    <dgm:pt modelId="{337A8430-F697-46F5-84CF-127F8B04A2CE}" type="pres">
      <dgm:prSet presAssocID="{AC4D315E-1B16-41C8-B3E3-458E46A09153}" presName="rootText3" presStyleLbl="asst1" presStyleIdx="4" presStyleCnt="6">
        <dgm:presLayoutVars>
          <dgm:chPref val="3"/>
        </dgm:presLayoutVars>
      </dgm:prSet>
      <dgm:spPr/>
    </dgm:pt>
    <dgm:pt modelId="{C9716C96-DD17-4DFB-A1CE-C73A404727A8}" type="pres">
      <dgm:prSet presAssocID="{AC4D315E-1B16-41C8-B3E3-458E46A09153}" presName="rootConnector3" presStyleLbl="asst1" presStyleIdx="4" presStyleCnt="6"/>
      <dgm:spPr/>
    </dgm:pt>
    <dgm:pt modelId="{8C4BE932-D738-4D3F-8E04-0580ABF07F7C}" type="pres">
      <dgm:prSet presAssocID="{AC4D315E-1B16-41C8-B3E3-458E46A09153}" presName="hierChild6" presStyleCnt="0"/>
      <dgm:spPr/>
    </dgm:pt>
    <dgm:pt modelId="{25C86F09-DC66-498F-B428-A886CD47EFE2}" type="pres">
      <dgm:prSet presAssocID="{AC4D315E-1B16-41C8-B3E3-458E46A09153}" presName="hierChild7" presStyleCnt="0"/>
      <dgm:spPr/>
    </dgm:pt>
    <dgm:pt modelId="{508B9A50-1ACC-4EEB-8287-84541C3F742E}" type="pres">
      <dgm:prSet presAssocID="{EE716B18-8B26-4D35-8EDB-688E8562DD66}" presName="Name115" presStyleLbl="parChTrans1D2" presStyleIdx="5" presStyleCnt="6"/>
      <dgm:spPr/>
    </dgm:pt>
    <dgm:pt modelId="{E6C3D226-0FE5-4167-B153-66C5DB43AE7E}" type="pres">
      <dgm:prSet presAssocID="{9F1F72BC-6E3E-405E-819F-A857D91E6311}" presName="hierRoot3" presStyleCnt="0">
        <dgm:presLayoutVars>
          <dgm:hierBranch val="init"/>
        </dgm:presLayoutVars>
      </dgm:prSet>
      <dgm:spPr/>
    </dgm:pt>
    <dgm:pt modelId="{CA48E5F2-7A38-478C-B5DF-6542921D73E7}" type="pres">
      <dgm:prSet presAssocID="{9F1F72BC-6E3E-405E-819F-A857D91E6311}" presName="rootComposite3" presStyleCnt="0"/>
      <dgm:spPr/>
    </dgm:pt>
    <dgm:pt modelId="{98B2B05C-D628-42E5-B224-BFEFB8BB3522}" type="pres">
      <dgm:prSet presAssocID="{9F1F72BC-6E3E-405E-819F-A857D91E6311}" presName="rootText3" presStyleLbl="asst1" presStyleIdx="5" presStyleCnt="6">
        <dgm:presLayoutVars>
          <dgm:chPref val="3"/>
        </dgm:presLayoutVars>
      </dgm:prSet>
      <dgm:spPr/>
    </dgm:pt>
    <dgm:pt modelId="{A88FBC32-AD1D-4370-AD6B-35610AA15C57}" type="pres">
      <dgm:prSet presAssocID="{9F1F72BC-6E3E-405E-819F-A857D91E6311}" presName="rootConnector3" presStyleLbl="asst1" presStyleIdx="5" presStyleCnt="6"/>
      <dgm:spPr/>
    </dgm:pt>
    <dgm:pt modelId="{1FC0866B-AAA2-48B3-B4BC-279C8B471B1E}" type="pres">
      <dgm:prSet presAssocID="{9F1F72BC-6E3E-405E-819F-A857D91E6311}" presName="hierChild6" presStyleCnt="0"/>
      <dgm:spPr/>
    </dgm:pt>
    <dgm:pt modelId="{A815E79A-EFA3-46C8-8EC0-449B56DFC655}" type="pres">
      <dgm:prSet presAssocID="{9F1F72BC-6E3E-405E-819F-A857D91E6311}" presName="hierChild7" presStyleCnt="0"/>
      <dgm:spPr/>
    </dgm:pt>
  </dgm:ptLst>
  <dgm:cxnLst>
    <dgm:cxn modelId="{D3962909-3EEC-414A-9A37-EC152DF8DE00}" type="presOf" srcId="{AC4D315E-1B16-41C8-B3E3-458E46A09153}" destId="{337A8430-F697-46F5-84CF-127F8B04A2CE}" srcOrd="0" destOrd="0" presId="urn:microsoft.com/office/officeart/2009/3/layout/HorizontalOrganizationChart"/>
    <dgm:cxn modelId="{C5DD3E16-E5C6-41F2-A657-94C66387E817}" type="presOf" srcId="{D387AD0B-BD3E-489B-8083-667A962D06BF}" destId="{545B5901-E695-42DB-8E37-1CCCD43CFA1A}" srcOrd="0" destOrd="0" presId="urn:microsoft.com/office/officeart/2009/3/layout/HorizontalOrganizationChart"/>
    <dgm:cxn modelId="{466FC928-445F-4F4F-8FBB-4DE50C5D3DC1}" type="presOf" srcId="{AC4D315E-1B16-41C8-B3E3-458E46A09153}" destId="{C9716C96-DD17-4DFB-A1CE-C73A404727A8}" srcOrd="1" destOrd="0" presId="urn:microsoft.com/office/officeart/2009/3/layout/HorizontalOrganizationChart"/>
    <dgm:cxn modelId="{89E0A53F-BD22-49F4-ABDD-E9E5F1D2B14F}" type="presOf" srcId="{96D5A1FD-CA50-4484-9BCC-5482D9BDA233}" destId="{896FC863-C2C2-4E81-A306-701FD7610581}" srcOrd="0" destOrd="0" presId="urn:microsoft.com/office/officeart/2009/3/layout/HorizontalOrganizationChart"/>
    <dgm:cxn modelId="{EED94A4D-96BB-4DA9-BBB0-306BDC1E014F}" type="presOf" srcId="{863949C0-5B3F-4142-BA24-D4D99F1E5485}" destId="{382D334A-D5EE-419D-81D2-0687217B9216}" srcOrd="1" destOrd="0" presId="urn:microsoft.com/office/officeart/2009/3/layout/HorizontalOrganizationChart"/>
    <dgm:cxn modelId="{5533916D-EF01-4A42-B257-E7F3A9453C51}" srcId="{2548CBFA-B3C5-41DD-A460-97214E340B5C}" destId="{863949C0-5B3F-4142-BA24-D4D99F1E5485}" srcOrd="3" destOrd="0" parTransId="{D6A69983-C0C5-451A-AC7A-547F062EA9B4}" sibTransId="{88569517-D58F-45EB-8961-45B80D903D6B}"/>
    <dgm:cxn modelId="{27C7BE70-DFAD-478D-98FD-A1C00B6F9DB3}" type="presOf" srcId="{19579355-3BD0-4FE5-B642-E4F9EEE5217C}" destId="{A4B70A60-7825-468C-9A65-1551951A0906}" srcOrd="0" destOrd="0" presId="urn:microsoft.com/office/officeart/2009/3/layout/HorizontalOrganizationChart"/>
    <dgm:cxn modelId="{55C52352-2B06-4D53-B652-67D45EE5E0F8}" srcId="{2548CBFA-B3C5-41DD-A460-97214E340B5C}" destId="{7ECBA2F2-2CC1-441C-8D09-33FDF9552087}" srcOrd="2" destOrd="0" parTransId="{19579355-3BD0-4FE5-B642-E4F9EEE5217C}" sibTransId="{ECBEE02F-8EEF-470D-AA10-AB713CA57EB0}"/>
    <dgm:cxn modelId="{25BBE752-477E-409A-AB00-3502E2608496}" type="presOf" srcId="{D6A69983-C0C5-451A-AC7A-547F062EA9B4}" destId="{0F382EB5-0D0D-46AF-BA06-F30B21083D13}" srcOrd="0" destOrd="0" presId="urn:microsoft.com/office/officeart/2009/3/layout/HorizontalOrganizationChart"/>
    <dgm:cxn modelId="{887E6755-AA97-42D6-9783-D67CA62D9B1F}" type="presOf" srcId="{52CB9994-59C8-4043-821A-1D267DA94C1F}" destId="{385FFF32-C2F7-4B4F-8850-BC94488CC91F}" srcOrd="1" destOrd="0" presId="urn:microsoft.com/office/officeart/2009/3/layout/HorizontalOrganizationChart"/>
    <dgm:cxn modelId="{B7AFD775-65C3-47B4-9F73-BD2429EEC776}" type="presOf" srcId="{52CB9994-59C8-4043-821A-1D267DA94C1F}" destId="{A0085AC7-95CB-4281-83E7-0DF405F416CA}" srcOrd="0" destOrd="0" presId="urn:microsoft.com/office/officeart/2009/3/layout/HorizontalOrganizationChart"/>
    <dgm:cxn modelId="{0EA09757-DEC9-47D0-AF53-B449F70168BE}" type="presOf" srcId="{B87BD302-1500-4787-93AD-744471EF2F82}" destId="{074ACA12-AECC-4C98-BD52-D4D09C4210DE}" srcOrd="0" destOrd="0" presId="urn:microsoft.com/office/officeart/2009/3/layout/HorizontalOrganizationChart"/>
    <dgm:cxn modelId="{EB0ED579-B907-4588-BE32-16999E020832}" type="presOf" srcId="{7ECBA2F2-2CC1-441C-8D09-33FDF9552087}" destId="{C6ED2EB0-4190-4A03-9C54-884CE5928E68}" srcOrd="0" destOrd="0" presId="urn:microsoft.com/office/officeart/2009/3/layout/HorizontalOrganizationChart"/>
    <dgm:cxn modelId="{EB183E84-2A6A-4799-B957-F308F731DA4E}" type="presOf" srcId="{7ECBA2F2-2CC1-441C-8D09-33FDF9552087}" destId="{4E2271C8-32E7-49A8-9B45-04188E3BA190}" srcOrd="1" destOrd="0" presId="urn:microsoft.com/office/officeart/2009/3/layout/HorizontalOrganizationChart"/>
    <dgm:cxn modelId="{93399687-66A4-491B-98D2-FC1261F89B88}" type="presOf" srcId="{B87BD302-1500-4787-93AD-744471EF2F82}" destId="{3AC34943-481C-4B58-906E-E13FC4D09BDE}" srcOrd="1" destOrd="0" presId="urn:microsoft.com/office/officeart/2009/3/layout/HorizontalOrganizationChart"/>
    <dgm:cxn modelId="{84A1FC90-75A6-42EB-943C-001D44BA726D}" srcId="{2548CBFA-B3C5-41DD-A460-97214E340B5C}" destId="{AC4D315E-1B16-41C8-B3E3-458E46A09153}" srcOrd="4" destOrd="0" parTransId="{57AA3684-AD62-4E03-8CA7-9EE815471BAC}" sibTransId="{4E5243B8-7FA1-4C08-9D4A-C27CE0102E09}"/>
    <dgm:cxn modelId="{64FA03A2-CBC5-46C5-956F-BAF844D68879}" type="presOf" srcId="{57AA3684-AD62-4E03-8CA7-9EE815471BAC}" destId="{F7512984-FE19-4C8F-9943-F035D85CE279}" srcOrd="0" destOrd="0" presId="urn:microsoft.com/office/officeart/2009/3/layout/HorizontalOrganizationChart"/>
    <dgm:cxn modelId="{88968FA4-503A-42AF-B4AE-EF2CEBD5FFCA}" type="presOf" srcId="{9F1F72BC-6E3E-405E-819F-A857D91E6311}" destId="{A88FBC32-AD1D-4370-AD6B-35610AA15C57}" srcOrd="1" destOrd="0" presId="urn:microsoft.com/office/officeart/2009/3/layout/HorizontalOrganizationChart"/>
    <dgm:cxn modelId="{BD4B4DA5-C2A6-4B1C-9B05-4BF9D708A90B}" type="presOf" srcId="{9F1F72BC-6E3E-405E-819F-A857D91E6311}" destId="{98B2B05C-D628-42E5-B224-BFEFB8BB3522}" srcOrd="0" destOrd="0" presId="urn:microsoft.com/office/officeart/2009/3/layout/HorizontalOrganizationChart"/>
    <dgm:cxn modelId="{1F68F2A8-4263-4655-95B0-3F785AA166A2}" type="presOf" srcId="{2548CBFA-B3C5-41DD-A460-97214E340B5C}" destId="{2FDFE9BA-520E-4575-AAB9-FF35C5CA835A}" srcOrd="1" destOrd="0" presId="urn:microsoft.com/office/officeart/2009/3/layout/HorizontalOrganizationChart"/>
    <dgm:cxn modelId="{8047F9AB-41F0-4FB5-9FE2-20AE6483F368}" srcId="{96D5A1FD-CA50-4484-9BCC-5482D9BDA233}" destId="{2548CBFA-B3C5-41DD-A460-97214E340B5C}" srcOrd="0" destOrd="0" parTransId="{A1CFC712-AB07-42E6-BDA0-744E5C3B47E5}" sibTransId="{AE2848B5-72CE-46AD-8B9B-33883BC4D3A7}"/>
    <dgm:cxn modelId="{6EF747C5-A95D-488C-9568-6D3A563CA5BA}" srcId="{2548CBFA-B3C5-41DD-A460-97214E340B5C}" destId="{9F1F72BC-6E3E-405E-819F-A857D91E6311}" srcOrd="5" destOrd="0" parTransId="{EE716B18-8B26-4D35-8EDB-688E8562DD66}" sibTransId="{A1A86582-4DF8-496E-80B4-F9E8B5AEFF79}"/>
    <dgm:cxn modelId="{6CB081CC-5913-41D6-B122-EDB445FB3B1D}" srcId="{2548CBFA-B3C5-41DD-A460-97214E340B5C}" destId="{B87BD302-1500-4787-93AD-744471EF2F82}" srcOrd="1" destOrd="0" parTransId="{D387AD0B-BD3E-489B-8083-667A962D06BF}" sibTransId="{AF2BB6C0-6E4A-432A-BEE7-90A061F82D55}"/>
    <dgm:cxn modelId="{916EA5DF-11FB-44EF-8342-8103BAE45E7D}" type="presOf" srcId="{B55EBBCC-9AE3-4121-B535-EA24D2335CCF}" destId="{3B129A22-DFD3-45CC-B0AE-A7DB50334540}" srcOrd="0" destOrd="0" presId="urn:microsoft.com/office/officeart/2009/3/layout/HorizontalOrganizationChart"/>
    <dgm:cxn modelId="{512013E8-E88B-47E6-9934-C5932630D4BA}" type="presOf" srcId="{863949C0-5B3F-4142-BA24-D4D99F1E5485}" destId="{9E2B970D-BD47-4FA0-AF5B-91C10D0A8436}" srcOrd="0" destOrd="0" presId="urn:microsoft.com/office/officeart/2009/3/layout/HorizontalOrganizationChart"/>
    <dgm:cxn modelId="{FDEC7AE8-C29C-4B21-90E6-43ACBF9093C7}" type="presOf" srcId="{EE716B18-8B26-4D35-8EDB-688E8562DD66}" destId="{508B9A50-1ACC-4EEB-8287-84541C3F742E}" srcOrd="0" destOrd="0" presId="urn:microsoft.com/office/officeart/2009/3/layout/HorizontalOrganizationChart"/>
    <dgm:cxn modelId="{72DDF9EA-B700-4E60-BEC8-6CD1733CCE39}" type="presOf" srcId="{2548CBFA-B3C5-41DD-A460-97214E340B5C}" destId="{68602F95-624E-4C31-8BCD-80BBFB363EDE}" srcOrd="0" destOrd="0" presId="urn:microsoft.com/office/officeart/2009/3/layout/HorizontalOrganizationChart"/>
    <dgm:cxn modelId="{2A5EA1F6-B0BE-41D1-88BA-F666F34BA922}" srcId="{2548CBFA-B3C5-41DD-A460-97214E340B5C}" destId="{52CB9994-59C8-4043-821A-1D267DA94C1F}" srcOrd="0" destOrd="0" parTransId="{B55EBBCC-9AE3-4121-B535-EA24D2335CCF}" sibTransId="{6ABCF81A-6A27-4EFF-A42F-8B69FB497FD2}"/>
    <dgm:cxn modelId="{14EC1E15-85CD-4CBE-B25D-E8F39F65318F}" type="presParOf" srcId="{896FC863-C2C2-4E81-A306-701FD7610581}" destId="{69FFD99D-C306-4B8B-83B5-6656CF54A005}" srcOrd="0" destOrd="0" presId="urn:microsoft.com/office/officeart/2009/3/layout/HorizontalOrganizationChart"/>
    <dgm:cxn modelId="{48D1AFC2-9B5D-4BD4-8664-420C9ED83DC4}" type="presParOf" srcId="{69FFD99D-C306-4B8B-83B5-6656CF54A005}" destId="{6EC602B3-195D-470A-8D32-0EA575749C13}" srcOrd="0" destOrd="0" presId="urn:microsoft.com/office/officeart/2009/3/layout/HorizontalOrganizationChart"/>
    <dgm:cxn modelId="{0B32A362-40F0-43B5-BF4B-64C1AD1511AE}" type="presParOf" srcId="{6EC602B3-195D-470A-8D32-0EA575749C13}" destId="{68602F95-624E-4C31-8BCD-80BBFB363EDE}" srcOrd="0" destOrd="0" presId="urn:microsoft.com/office/officeart/2009/3/layout/HorizontalOrganizationChart"/>
    <dgm:cxn modelId="{892833E4-2647-40E5-B22B-C67973C7ACE3}" type="presParOf" srcId="{6EC602B3-195D-470A-8D32-0EA575749C13}" destId="{2FDFE9BA-520E-4575-AAB9-FF35C5CA835A}" srcOrd="1" destOrd="0" presId="urn:microsoft.com/office/officeart/2009/3/layout/HorizontalOrganizationChart"/>
    <dgm:cxn modelId="{284F0AE3-A424-46FB-A630-9790D6FB752B}" type="presParOf" srcId="{69FFD99D-C306-4B8B-83B5-6656CF54A005}" destId="{4202B475-A788-4A50-97FF-A911FEC5CF8A}" srcOrd="1" destOrd="0" presId="urn:microsoft.com/office/officeart/2009/3/layout/HorizontalOrganizationChart"/>
    <dgm:cxn modelId="{29101561-F7C1-4A92-8CF8-5223E8B3F3C5}" type="presParOf" srcId="{69FFD99D-C306-4B8B-83B5-6656CF54A005}" destId="{1586B7BC-5000-4643-9DF1-03327035B493}" srcOrd="2" destOrd="0" presId="urn:microsoft.com/office/officeart/2009/3/layout/HorizontalOrganizationChart"/>
    <dgm:cxn modelId="{3C951E66-DA48-4E57-B57A-1F4CBA626CAC}" type="presParOf" srcId="{1586B7BC-5000-4643-9DF1-03327035B493}" destId="{3B129A22-DFD3-45CC-B0AE-A7DB50334540}" srcOrd="0" destOrd="0" presId="urn:microsoft.com/office/officeart/2009/3/layout/HorizontalOrganizationChart"/>
    <dgm:cxn modelId="{71D086B2-0FE9-4200-950A-838DB84AC97A}" type="presParOf" srcId="{1586B7BC-5000-4643-9DF1-03327035B493}" destId="{CDCA63EE-F11E-43F1-8F92-478739D09CC1}" srcOrd="1" destOrd="0" presId="urn:microsoft.com/office/officeart/2009/3/layout/HorizontalOrganizationChart"/>
    <dgm:cxn modelId="{84A6DAA4-F634-4DDD-BFED-2681EDF30756}" type="presParOf" srcId="{CDCA63EE-F11E-43F1-8F92-478739D09CC1}" destId="{2C68D170-1502-4639-BF2D-532AE0137103}" srcOrd="0" destOrd="0" presId="urn:microsoft.com/office/officeart/2009/3/layout/HorizontalOrganizationChart"/>
    <dgm:cxn modelId="{BE067517-2538-4202-AA83-A93B434E0751}" type="presParOf" srcId="{2C68D170-1502-4639-BF2D-532AE0137103}" destId="{A0085AC7-95CB-4281-83E7-0DF405F416CA}" srcOrd="0" destOrd="0" presId="urn:microsoft.com/office/officeart/2009/3/layout/HorizontalOrganizationChart"/>
    <dgm:cxn modelId="{7F688735-B1D7-4026-BBED-E2C0FEE42865}" type="presParOf" srcId="{2C68D170-1502-4639-BF2D-532AE0137103}" destId="{385FFF32-C2F7-4B4F-8850-BC94488CC91F}" srcOrd="1" destOrd="0" presId="urn:microsoft.com/office/officeart/2009/3/layout/HorizontalOrganizationChart"/>
    <dgm:cxn modelId="{550C29A9-7F4F-4233-9ED3-810C6DFCAA8F}" type="presParOf" srcId="{CDCA63EE-F11E-43F1-8F92-478739D09CC1}" destId="{57F54E04-A2BF-4815-84DB-A6E9B1A27AE0}" srcOrd="1" destOrd="0" presId="urn:microsoft.com/office/officeart/2009/3/layout/HorizontalOrganizationChart"/>
    <dgm:cxn modelId="{72BB7837-47A9-4D68-A806-651C25C7E731}" type="presParOf" srcId="{CDCA63EE-F11E-43F1-8F92-478739D09CC1}" destId="{2E9C65D0-692E-4493-9A74-325F62684DA4}" srcOrd="2" destOrd="0" presId="urn:microsoft.com/office/officeart/2009/3/layout/HorizontalOrganizationChart"/>
    <dgm:cxn modelId="{B02ADBBC-B4BC-49BA-95EB-1F9D514058A0}" type="presParOf" srcId="{1586B7BC-5000-4643-9DF1-03327035B493}" destId="{545B5901-E695-42DB-8E37-1CCCD43CFA1A}" srcOrd="2" destOrd="0" presId="urn:microsoft.com/office/officeart/2009/3/layout/HorizontalOrganizationChart"/>
    <dgm:cxn modelId="{290C8AA4-5BA5-4805-B825-6078B378A78E}" type="presParOf" srcId="{1586B7BC-5000-4643-9DF1-03327035B493}" destId="{BF7AA670-5E2E-491E-8F9A-F15943EDBCB8}" srcOrd="3" destOrd="0" presId="urn:microsoft.com/office/officeart/2009/3/layout/HorizontalOrganizationChart"/>
    <dgm:cxn modelId="{B918032C-4BC6-4C45-800A-550EB5DE7BBD}" type="presParOf" srcId="{BF7AA670-5E2E-491E-8F9A-F15943EDBCB8}" destId="{27C2DC7E-DA86-46F5-985C-732EBA6BA314}" srcOrd="0" destOrd="0" presId="urn:microsoft.com/office/officeart/2009/3/layout/HorizontalOrganizationChart"/>
    <dgm:cxn modelId="{F75E1015-C8BB-48FD-9E0B-A8C54A56130D}" type="presParOf" srcId="{27C2DC7E-DA86-46F5-985C-732EBA6BA314}" destId="{074ACA12-AECC-4C98-BD52-D4D09C4210DE}" srcOrd="0" destOrd="0" presId="urn:microsoft.com/office/officeart/2009/3/layout/HorizontalOrganizationChart"/>
    <dgm:cxn modelId="{E7F3FCE9-5261-4F1E-B4C4-941788694953}" type="presParOf" srcId="{27C2DC7E-DA86-46F5-985C-732EBA6BA314}" destId="{3AC34943-481C-4B58-906E-E13FC4D09BDE}" srcOrd="1" destOrd="0" presId="urn:microsoft.com/office/officeart/2009/3/layout/HorizontalOrganizationChart"/>
    <dgm:cxn modelId="{0FD14F8E-B05A-44C5-BA92-DFF39C36ECD7}" type="presParOf" srcId="{BF7AA670-5E2E-491E-8F9A-F15943EDBCB8}" destId="{C02D88AB-AAEB-4A86-B875-8C6697266D3B}" srcOrd="1" destOrd="0" presId="urn:microsoft.com/office/officeart/2009/3/layout/HorizontalOrganizationChart"/>
    <dgm:cxn modelId="{FFC96CE0-709A-4BAF-86EE-E82185D2D2BC}" type="presParOf" srcId="{BF7AA670-5E2E-491E-8F9A-F15943EDBCB8}" destId="{9BBF6947-189F-4E10-81E1-3C3FB239302E}" srcOrd="2" destOrd="0" presId="urn:microsoft.com/office/officeart/2009/3/layout/HorizontalOrganizationChart"/>
    <dgm:cxn modelId="{5C08066F-A95A-47D0-AEA1-BF957A759057}" type="presParOf" srcId="{1586B7BC-5000-4643-9DF1-03327035B493}" destId="{A4B70A60-7825-468C-9A65-1551951A0906}" srcOrd="4" destOrd="0" presId="urn:microsoft.com/office/officeart/2009/3/layout/HorizontalOrganizationChart"/>
    <dgm:cxn modelId="{5FDEBE27-440F-4789-B64A-3658C0550D6B}" type="presParOf" srcId="{1586B7BC-5000-4643-9DF1-03327035B493}" destId="{97F196AC-51D3-4162-95A5-E5653D75D921}" srcOrd="5" destOrd="0" presId="urn:microsoft.com/office/officeart/2009/3/layout/HorizontalOrganizationChart"/>
    <dgm:cxn modelId="{55B408D4-ED99-446B-8595-F0F4E0EC503E}" type="presParOf" srcId="{97F196AC-51D3-4162-95A5-E5653D75D921}" destId="{F6CEC1AC-FEDC-4319-99E4-E8999A82BF3A}" srcOrd="0" destOrd="0" presId="urn:microsoft.com/office/officeart/2009/3/layout/HorizontalOrganizationChart"/>
    <dgm:cxn modelId="{8736F4C6-8861-4BB1-B8B5-751DA5BEE2E3}" type="presParOf" srcId="{F6CEC1AC-FEDC-4319-99E4-E8999A82BF3A}" destId="{C6ED2EB0-4190-4A03-9C54-884CE5928E68}" srcOrd="0" destOrd="0" presId="urn:microsoft.com/office/officeart/2009/3/layout/HorizontalOrganizationChart"/>
    <dgm:cxn modelId="{BF9BB19C-5F15-443E-9D65-5B0F9EE3B3BC}" type="presParOf" srcId="{F6CEC1AC-FEDC-4319-99E4-E8999A82BF3A}" destId="{4E2271C8-32E7-49A8-9B45-04188E3BA190}" srcOrd="1" destOrd="0" presId="urn:microsoft.com/office/officeart/2009/3/layout/HorizontalOrganizationChart"/>
    <dgm:cxn modelId="{7B3BFD06-5FBF-47AA-8F46-46F3188448FA}" type="presParOf" srcId="{97F196AC-51D3-4162-95A5-E5653D75D921}" destId="{ACF2E9D1-6088-4925-B9AE-AE2AC5A94F78}" srcOrd="1" destOrd="0" presId="urn:microsoft.com/office/officeart/2009/3/layout/HorizontalOrganizationChart"/>
    <dgm:cxn modelId="{D39E851A-8DD5-4720-A403-9AEC4A72CF8B}" type="presParOf" srcId="{97F196AC-51D3-4162-95A5-E5653D75D921}" destId="{4A1D3D78-96DA-45CD-97A2-C1759B7BB35E}" srcOrd="2" destOrd="0" presId="urn:microsoft.com/office/officeart/2009/3/layout/HorizontalOrganizationChart"/>
    <dgm:cxn modelId="{08023B14-91A0-438B-9BC1-5A236E7756D0}" type="presParOf" srcId="{1586B7BC-5000-4643-9DF1-03327035B493}" destId="{0F382EB5-0D0D-46AF-BA06-F30B21083D13}" srcOrd="6" destOrd="0" presId="urn:microsoft.com/office/officeart/2009/3/layout/HorizontalOrganizationChart"/>
    <dgm:cxn modelId="{BA120D98-80CC-4BAA-A6D1-EA10165AAE0B}" type="presParOf" srcId="{1586B7BC-5000-4643-9DF1-03327035B493}" destId="{40721F34-1051-4420-9E5C-9F33912F92A0}" srcOrd="7" destOrd="0" presId="urn:microsoft.com/office/officeart/2009/3/layout/HorizontalOrganizationChart"/>
    <dgm:cxn modelId="{E2AADBD1-3842-4304-950E-242DC6A2F036}" type="presParOf" srcId="{40721F34-1051-4420-9E5C-9F33912F92A0}" destId="{9E18993F-C7E4-484C-8AC1-104B2D8A10AB}" srcOrd="0" destOrd="0" presId="urn:microsoft.com/office/officeart/2009/3/layout/HorizontalOrganizationChart"/>
    <dgm:cxn modelId="{1398AA35-74D3-4A48-A646-5E0DFDD8FF3C}" type="presParOf" srcId="{9E18993F-C7E4-484C-8AC1-104B2D8A10AB}" destId="{9E2B970D-BD47-4FA0-AF5B-91C10D0A8436}" srcOrd="0" destOrd="0" presId="urn:microsoft.com/office/officeart/2009/3/layout/HorizontalOrganizationChart"/>
    <dgm:cxn modelId="{861207B0-DFE8-4D76-9C13-24759A942ED8}" type="presParOf" srcId="{9E18993F-C7E4-484C-8AC1-104B2D8A10AB}" destId="{382D334A-D5EE-419D-81D2-0687217B9216}" srcOrd="1" destOrd="0" presId="urn:microsoft.com/office/officeart/2009/3/layout/HorizontalOrganizationChart"/>
    <dgm:cxn modelId="{2B794CAE-2934-4854-903F-E0DC91ED4AC8}" type="presParOf" srcId="{40721F34-1051-4420-9E5C-9F33912F92A0}" destId="{645C3982-34CF-4E04-B2F4-68413938EA81}" srcOrd="1" destOrd="0" presId="urn:microsoft.com/office/officeart/2009/3/layout/HorizontalOrganizationChart"/>
    <dgm:cxn modelId="{2A83D974-FAAE-4CCC-B1FB-F95BFFC2D92C}" type="presParOf" srcId="{40721F34-1051-4420-9E5C-9F33912F92A0}" destId="{458B5A35-363F-4900-9878-427FC5D4D299}" srcOrd="2" destOrd="0" presId="urn:microsoft.com/office/officeart/2009/3/layout/HorizontalOrganizationChart"/>
    <dgm:cxn modelId="{90051DE9-A2F0-45FD-A702-563D047743F0}" type="presParOf" srcId="{1586B7BC-5000-4643-9DF1-03327035B493}" destId="{F7512984-FE19-4C8F-9943-F035D85CE279}" srcOrd="8" destOrd="0" presId="urn:microsoft.com/office/officeart/2009/3/layout/HorizontalOrganizationChart"/>
    <dgm:cxn modelId="{A2110659-CD4F-4529-90D0-876C15F9C26E}" type="presParOf" srcId="{1586B7BC-5000-4643-9DF1-03327035B493}" destId="{279E6270-252F-4EEB-8BA1-046CED202AF9}" srcOrd="9" destOrd="0" presId="urn:microsoft.com/office/officeart/2009/3/layout/HorizontalOrganizationChart"/>
    <dgm:cxn modelId="{2CD21DE2-46BD-42DA-A282-AE9C0D0D8AB2}" type="presParOf" srcId="{279E6270-252F-4EEB-8BA1-046CED202AF9}" destId="{F486CE20-9DDB-440C-8009-B9C32A8BEAD5}" srcOrd="0" destOrd="0" presId="urn:microsoft.com/office/officeart/2009/3/layout/HorizontalOrganizationChart"/>
    <dgm:cxn modelId="{C3750B87-8660-4A2B-B3FC-F0BB05201166}" type="presParOf" srcId="{F486CE20-9DDB-440C-8009-B9C32A8BEAD5}" destId="{337A8430-F697-46F5-84CF-127F8B04A2CE}" srcOrd="0" destOrd="0" presId="urn:microsoft.com/office/officeart/2009/3/layout/HorizontalOrganizationChart"/>
    <dgm:cxn modelId="{DEF09CD4-3EB0-4879-8048-0C9C5EB15A85}" type="presParOf" srcId="{F486CE20-9DDB-440C-8009-B9C32A8BEAD5}" destId="{C9716C96-DD17-4DFB-A1CE-C73A404727A8}" srcOrd="1" destOrd="0" presId="urn:microsoft.com/office/officeart/2009/3/layout/HorizontalOrganizationChart"/>
    <dgm:cxn modelId="{BE3A6E26-E187-4F0D-85BC-3A972FC43B38}" type="presParOf" srcId="{279E6270-252F-4EEB-8BA1-046CED202AF9}" destId="{8C4BE932-D738-4D3F-8E04-0580ABF07F7C}" srcOrd="1" destOrd="0" presId="urn:microsoft.com/office/officeart/2009/3/layout/HorizontalOrganizationChart"/>
    <dgm:cxn modelId="{6E702BAA-4DD2-4996-8B3E-4D17F40C59F2}" type="presParOf" srcId="{279E6270-252F-4EEB-8BA1-046CED202AF9}" destId="{25C86F09-DC66-498F-B428-A886CD47EFE2}" srcOrd="2" destOrd="0" presId="urn:microsoft.com/office/officeart/2009/3/layout/HorizontalOrganizationChart"/>
    <dgm:cxn modelId="{AA9FF7A4-5B2C-4438-896F-0F87FE690F3E}" type="presParOf" srcId="{1586B7BC-5000-4643-9DF1-03327035B493}" destId="{508B9A50-1ACC-4EEB-8287-84541C3F742E}" srcOrd="10" destOrd="0" presId="urn:microsoft.com/office/officeart/2009/3/layout/HorizontalOrganizationChart"/>
    <dgm:cxn modelId="{2AFAB5CA-26F6-4776-88A3-B6C48AC73167}" type="presParOf" srcId="{1586B7BC-5000-4643-9DF1-03327035B493}" destId="{E6C3D226-0FE5-4167-B153-66C5DB43AE7E}" srcOrd="11" destOrd="0" presId="urn:microsoft.com/office/officeart/2009/3/layout/HorizontalOrganizationChart"/>
    <dgm:cxn modelId="{153456DB-715C-471B-A375-3AFBB1963295}" type="presParOf" srcId="{E6C3D226-0FE5-4167-B153-66C5DB43AE7E}" destId="{CA48E5F2-7A38-478C-B5DF-6542921D73E7}" srcOrd="0" destOrd="0" presId="urn:microsoft.com/office/officeart/2009/3/layout/HorizontalOrganizationChart"/>
    <dgm:cxn modelId="{3569BDE1-06DD-4538-A95B-F574156B37BF}" type="presParOf" srcId="{CA48E5F2-7A38-478C-B5DF-6542921D73E7}" destId="{98B2B05C-D628-42E5-B224-BFEFB8BB3522}" srcOrd="0" destOrd="0" presId="urn:microsoft.com/office/officeart/2009/3/layout/HorizontalOrganizationChart"/>
    <dgm:cxn modelId="{19E1A2AF-CB98-41FF-A628-CDE21DD3CB91}" type="presParOf" srcId="{CA48E5F2-7A38-478C-B5DF-6542921D73E7}" destId="{A88FBC32-AD1D-4370-AD6B-35610AA15C57}" srcOrd="1" destOrd="0" presId="urn:microsoft.com/office/officeart/2009/3/layout/HorizontalOrganizationChart"/>
    <dgm:cxn modelId="{30A6EAA0-69EC-425C-8B6A-B72101558CC6}" type="presParOf" srcId="{E6C3D226-0FE5-4167-B153-66C5DB43AE7E}" destId="{1FC0866B-AAA2-48B3-B4BC-279C8B471B1E}" srcOrd="1" destOrd="0" presId="urn:microsoft.com/office/officeart/2009/3/layout/HorizontalOrganizationChart"/>
    <dgm:cxn modelId="{725C5249-F753-43B2-B691-4AAF35FF9F55}" type="presParOf" srcId="{E6C3D226-0FE5-4167-B153-66C5DB43AE7E}" destId="{A815E79A-EFA3-46C8-8EC0-449B56DFC655}"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1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D5A1FD-CA50-4484-9BCC-5482D9BDA233}" type="doc">
      <dgm:prSet loTypeId="urn:microsoft.com/office/officeart/2009/3/layout/HorizontalOrganizationChart" loCatId="hierarchy" qsTypeId="urn:microsoft.com/office/officeart/2005/8/quickstyle/simple1" qsCatId="simple" csTypeId="urn:microsoft.com/office/officeart/2005/8/colors/accent0_2" csCatId="mainScheme" phldr="1"/>
      <dgm:spPr/>
      <dgm:t>
        <a:bodyPr/>
        <a:lstStyle/>
        <a:p>
          <a:endParaRPr lang="en-US"/>
        </a:p>
      </dgm:t>
    </dgm:pt>
    <dgm:pt modelId="{2548CBFA-B3C5-41DD-A460-97214E340B5C}">
      <dgm:prSet phldrT="[Text]" custT="1"/>
      <dgm:spPr/>
      <dgm:t>
        <a:bodyPr/>
        <a:lstStyle/>
        <a:p>
          <a:r>
            <a:rPr lang="en-US" sz="1200" dirty="0"/>
            <a:t>Day 3: Learning Circle Implementation</a:t>
          </a:r>
        </a:p>
      </dgm:t>
    </dgm:pt>
    <dgm:pt modelId="{A1CFC712-AB07-42E6-BDA0-744E5C3B47E5}" type="parTrans" cxnId="{8047F9AB-41F0-4FB5-9FE2-20AE6483F368}">
      <dgm:prSet/>
      <dgm:spPr/>
      <dgm:t>
        <a:bodyPr/>
        <a:lstStyle/>
        <a:p>
          <a:endParaRPr lang="en-US"/>
        </a:p>
      </dgm:t>
    </dgm:pt>
    <dgm:pt modelId="{AE2848B5-72CE-46AD-8B9B-33883BC4D3A7}" type="sibTrans" cxnId="{8047F9AB-41F0-4FB5-9FE2-20AE6483F368}">
      <dgm:prSet/>
      <dgm:spPr/>
      <dgm:t>
        <a:bodyPr/>
        <a:lstStyle/>
        <a:p>
          <a:endParaRPr lang="en-US"/>
        </a:p>
      </dgm:t>
    </dgm:pt>
    <dgm:pt modelId="{52CB9994-59C8-4043-821A-1D267DA94C1F}" type="asst">
      <dgm:prSet phldrT="[Text]" custT="1"/>
      <dgm:spPr/>
      <dgm:t>
        <a:bodyPr/>
        <a:lstStyle/>
        <a:p>
          <a:r>
            <a:rPr lang="en-US" sz="1200"/>
            <a:t>Education Expertise</a:t>
          </a:r>
          <a:endParaRPr lang="en-US" sz="1200" dirty="0"/>
        </a:p>
      </dgm:t>
    </dgm:pt>
    <dgm:pt modelId="{B55EBBCC-9AE3-4121-B535-EA24D2335CCF}" type="parTrans" cxnId="{2A5EA1F6-B0BE-41D1-88BA-F666F34BA922}">
      <dgm:prSet/>
      <dgm:spPr/>
      <dgm:t>
        <a:bodyPr/>
        <a:lstStyle/>
        <a:p>
          <a:endParaRPr lang="en-US"/>
        </a:p>
      </dgm:t>
    </dgm:pt>
    <dgm:pt modelId="{6ABCF81A-6A27-4EFF-A42F-8B69FB497FD2}" type="sibTrans" cxnId="{2A5EA1F6-B0BE-41D1-88BA-F666F34BA922}">
      <dgm:prSet/>
      <dgm:spPr/>
      <dgm:t>
        <a:bodyPr/>
        <a:lstStyle/>
        <a:p>
          <a:endParaRPr lang="en-US"/>
        </a:p>
      </dgm:t>
    </dgm:pt>
    <dgm:pt modelId="{B87BD302-1500-4787-93AD-744471EF2F82}" type="asst">
      <dgm:prSet phldrT="[Text]" custT="1"/>
      <dgm:spPr/>
      <dgm:t>
        <a:bodyPr/>
        <a:lstStyle/>
        <a:p>
          <a:r>
            <a:rPr lang="en-US" sz="1200" dirty="0"/>
            <a:t>Working effectively with others</a:t>
          </a:r>
        </a:p>
      </dgm:t>
    </dgm:pt>
    <dgm:pt modelId="{D387AD0B-BD3E-489B-8083-667A962D06BF}" type="parTrans" cxnId="{6CB081CC-5913-41D6-B122-EDB445FB3B1D}">
      <dgm:prSet/>
      <dgm:spPr/>
      <dgm:t>
        <a:bodyPr/>
        <a:lstStyle/>
        <a:p>
          <a:endParaRPr lang="en-US"/>
        </a:p>
      </dgm:t>
    </dgm:pt>
    <dgm:pt modelId="{AF2BB6C0-6E4A-432A-BEE7-90A061F82D55}" type="sibTrans" cxnId="{6CB081CC-5913-41D6-B122-EDB445FB3B1D}">
      <dgm:prSet/>
      <dgm:spPr/>
      <dgm:t>
        <a:bodyPr/>
        <a:lstStyle/>
        <a:p>
          <a:endParaRPr lang="en-US"/>
        </a:p>
      </dgm:t>
    </dgm:pt>
    <dgm:pt modelId="{7ECBA2F2-2CC1-441C-8D09-33FDF9552087}" type="asst">
      <dgm:prSet phldrT="[Text]" custT="1"/>
      <dgm:spPr/>
      <dgm:t>
        <a:bodyPr/>
        <a:lstStyle/>
        <a:p>
          <a:r>
            <a:rPr lang="en-US" sz="1200" dirty="0"/>
            <a:t>Communicating effectively and with impact</a:t>
          </a:r>
        </a:p>
      </dgm:t>
    </dgm:pt>
    <dgm:pt modelId="{19579355-3BD0-4FE5-B642-E4F9EEE5217C}" type="parTrans" cxnId="{55C52352-2B06-4D53-B652-67D45EE5E0F8}">
      <dgm:prSet/>
      <dgm:spPr/>
      <dgm:t>
        <a:bodyPr/>
        <a:lstStyle/>
        <a:p>
          <a:endParaRPr lang="en-US"/>
        </a:p>
      </dgm:t>
    </dgm:pt>
    <dgm:pt modelId="{ECBEE02F-8EEF-470D-AA10-AB713CA57EB0}" type="sibTrans" cxnId="{55C52352-2B06-4D53-B652-67D45EE5E0F8}">
      <dgm:prSet/>
      <dgm:spPr/>
      <dgm:t>
        <a:bodyPr/>
        <a:lstStyle/>
        <a:p>
          <a:endParaRPr lang="en-US"/>
        </a:p>
      </dgm:t>
    </dgm:pt>
    <dgm:pt modelId="{AC4D315E-1B16-41C8-B3E3-458E46A09153}" type="asst">
      <dgm:prSet phldrT="[Text]" custT="1"/>
      <dgm:spPr/>
      <dgm:t>
        <a:bodyPr/>
        <a:lstStyle/>
        <a:p>
          <a:r>
            <a:rPr lang="en-US" sz="1200" dirty="0"/>
            <a:t>Developing self and others</a:t>
          </a:r>
        </a:p>
      </dgm:t>
    </dgm:pt>
    <dgm:pt modelId="{57AA3684-AD62-4E03-8CA7-9EE815471BAC}" type="parTrans" cxnId="{84A1FC90-75A6-42EB-943C-001D44BA726D}">
      <dgm:prSet/>
      <dgm:spPr/>
      <dgm:t>
        <a:bodyPr/>
        <a:lstStyle/>
        <a:p>
          <a:endParaRPr lang="en-US"/>
        </a:p>
      </dgm:t>
    </dgm:pt>
    <dgm:pt modelId="{4E5243B8-7FA1-4C08-9D4A-C27CE0102E09}" type="sibTrans" cxnId="{84A1FC90-75A6-42EB-943C-001D44BA726D}">
      <dgm:prSet/>
      <dgm:spPr/>
      <dgm:t>
        <a:bodyPr/>
        <a:lstStyle/>
        <a:p>
          <a:endParaRPr lang="en-US"/>
        </a:p>
      </dgm:t>
    </dgm:pt>
    <dgm:pt modelId="{50CEFC6B-F0AE-4AC3-ACFF-D8DAB3EDF9E8}" type="pres">
      <dgm:prSet presAssocID="{96D5A1FD-CA50-4484-9BCC-5482D9BDA233}" presName="hierChild1" presStyleCnt="0">
        <dgm:presLayoutVars>
          <dgm:orgChart val="1"/>
          <dgm:chPref val="1"/>
          <dgm:dir/>
          <dgm:animOne val="branch"/>
          <dgm:animLvl val="lvl"/>
          <dgm:resizeHandles/>
        </dgm:presLayoutVars>
      </dgm:prSet>
      <dgm:spPr/>
    </dgm:pt>
    <dgm:pt modelId="{8B628699-8D87-441C-9F4A-011EE44F705A}" type="pres">
      <dgm:prSet presAssocID="{2548CBFA-B3C5-41DD-A460-97214E340B5C}" presName="hierRoot1" presStyleCnt="0">
        <dgm:presLayoutVars>
          <dgm:hierBranch val="init"/>
        </dgm:presLayoutVars>
      </dgm:prSet>
      <dgm:spPr/>
    </dgm:pt>
    <dgm:pt modelId="{459D30EA-D191-40B3-9707-A7B2D7D124B4}" type="pres">
      <dgm:prSet presAssocID="{2548CBFA-B3C5-41DD-A460-97214E340B5C}" presName="rootComposite1" presStyleCnt="0"/>
      <dgm:spPr/>
    </dgm:pt>
    <dgm:pt modelId="{4D7573E2-046F-415E-A30B-85DFB14884AA}" type="pres">
      <dgm:prSet presAssocID="{2548CBFA-B3C5-41DD-A460-97214E340B5C}" presName="rootText1" presStyleLbl="node0" presStyleIdx="0" presStyleCnt="1">
        <dgm:presLayoutVars>
          <dgm:chPref val="3"/>
        </dgm:presLayoutVars>
      </dgm:prSet>
      <dgm:spPr/>
    </dgm:pt>
    <dgm:pt modelId="{F6368E9E-D9EE-4910-97E8-A21321E7579C}" type="pres">
      <dgm:prSet presAssocID="{2548CBFA-B3C5-41DD-A460-97214E340B5C}" presName="rootConnector1" presStyleLbl="node1" presStyleIdx="0" presStyleCnt="0"/>
      <dgm:spPr/>
    </dgm:pt>
    <dgm:pt modelId="{C7732E05-0B57-47DA-85C5-CE744242027C}" type="pres">
      <dgm:prSet presAssocID="{2548CBFA-B3C5-41DD-A460-97214E340B5C}" presName="hierChild2" presStyleCnt="0"/>
      <dgm:spPr/>
    </dgm:pt>
    <dgm:pt modelId="{BDA68020-89FF-4064-894B-BDB225414E82}" type="pres">
      <dgm:prSet presAssocID="{2548CBFA-B3C5-41DD-A460-97214E340B5C}" presName="hierChild3" presStyleCnt="0"/>
      <dgm:spPr/>
    </dgm:pt>
    <dgm:pt modelId="{2592E75C-8536-4279-AFCE-A3715A21D313}" type="pres">
      <dgm:prSet presAssocID="{B55EBBCC-9AE3-4121-B535-EA24D2335CCF}" presName="Name115" presStyleLbl="parChTrans1D2" presStyleIdx="0" presStyleCnt="4"/>
      <dgm:spPr/>
    </dgm:pt>
    <dgm:pt modelId="{91434BFD-C5CC-4EB6-93B1-E0ABA809C16A}" type="pres">
      <dgm:prSet presAssocID="{52CB9994-59C8-4043-821A-1D267DA94C1F}" presName="hierRoot3" presStyleCnt="0">
        <dgm:presLayoutVars>
          <dgm:hierBranch val="init"/>
        </dgm:presLayoutVars>
      </dgm:prSet>
      <dgm:spPr/>
    </dgm:pt>
    <dgm:pt modelId="{E9CDECCA-7693-4656-B1DF-D1994F68ED6F}" type="pres">
      <dgm:prSet presAssocID="{52CB9994-59C8-4043-821A-1D267DA94C1F}" presName="rootComposite3" presStyleCnt="0"/>
      <dgm:spPr/>
    </dgm:pt>
    <dgm:pt modelId="{896DCD3B-6EC0-44B2-8145-DAAE06E628E7}" type="pres">
      <dgm:prSet presAssocID="{52CB9994-59C8-4043-821A-1D267DA94C1F}" presName="rootText3" presStyleLbl="asst1" presStyleIdx="0" presStyleCnt="4">
        <dgm:presLayoutVars>
          <dgm:chPref val="3"/>
        </dgm:presLayoutVars>
      </dgm:prSet>
      <dgm:spPr/>
    </dgm:pt>
    <dgm:pt modelId="{1116C3DD-7769-4256-A234-E2B096E1B4B2}" type="pres">
      <dgm:prSet presAssocID="{52CB9994-59C8-4043-821A-1D267DA94C1F}" presName="rootConnector3" presStyleLbl="asst1" presStyleIdx="0" presStyleCnt="4"/>
      <dgm:spPr/>
    </dgm:pt>
    <dgm:pt modelId="{97230B09-A7B9-499E-BA71-EE9B2EC3E82C}" type="pres">
      <dgm:prSet presAssocID="{52CB9994-59C8-4043-821A-1D267DA94C1F}" presName="hierChild6" presStyleCnt="0"/>
      <dgm:spPr/>
    </dgm:pt>
    <dgm:pt modelId="{83B6E8FD-661B-4FA7-8076-3BCA94F7BD5A}" type="pres">
      <dgm:prSet presAssocID="{52CB9994-59C8-4043-821A-1D267DA94C1F}" presName="hierChild7" presStyleCnt="0"/>
      <dgm:spPr/>
    </dgm:pt>
    <dgm:pt modelId="{E69BC06E-7E0C-40E6-B6D2-61AAE7BD681C}" type="pres">
      <dgm:prSet presAssocID="{D387AD0B-BD3E-489B-8083-667A962D06BF}" presName="Name115" presStyleLbl="parChTrans1D2" presStyleIdx="1" presStyleCnt="4"/>
      <dgm:spPr/>
    </dgm:pt>
    <dgm:pt modelId="{0F7D9311-8002-4B2D-A587-92727B2A3A55}" type="pres">
      <dgm:prSet presAssocID="{B87BD302-1500-4787-93AD-744471EF2F82}" presName="hierRoot3" presStyleCnt="0">
        <dgm:presLayoutVars>
          <dgm:hierBranch val="init"/>
        </dgm:presLayoutVars>
      </dgm:prSet>
      <dgm:spPr/>
    </dgm:pt>
    <dgm:pt modelId="{B1418231-3B10-4FA3-A191-7EC8D8434FA6}" type="pres">
      <dgm:prSet presAssocID="{B87BD302-1500-4787-93AD-744471EF2F82}" presName="rootComposite3" presStyleCnt="0"/>
      <dgm:spPr/>
    </dgm:pt>
    <dgm:pt modelId="{28166898-F231-4D04-AE2A-D0ED0342BEA5}" type="pres">
      <dgm:prSet presAssocID="{B87BD302-1500-4787-93AD-744471EF2F82}" presName="rootText3" presStyleLbl="asst1" presStyleIdx="1" presStyleCnt="4">
        <dgm:presLayoutVars>
          <dgm:chPref val="3"/>
        </dgm:presLayoutVars>
      </dgm:prSet>
      <dgm:spPr/>
    </dgm:pt>
    <dgm:pt modelId="{6F25FD46-34AD-4831-9E42-30419828D990}" type="pres">
      <dgm:prSet presAssocID="{B87BD302-1500-4787-93AD-744471EF2F82}" presName="rootConnector3" presStyleLbl="asst1" presStyleIdx="1" presStyleCnt="4"/>
      <dgm:spPr/>
    </dgm:pt>
    <dgm:pt modelId="{69F6B0AA-48CD-4132-B173-E64127EAFE16}" type="pres">
      <dgm:prSet presAssocID="{B87BD302-1500-4787-93AD-744471EF2F82}" presName="hierChild6" presStyleCnt="0"/>
      <dgm:spPr/>
    </dgm:pt>
    <dgm:pt modelId="{62BA6238-6FDD-4B9C-8A75-DBA813F9F8DD}" type="pres">
      <dgm:prSet presAssocID="{B87BD302-1500-4787-93AD-744471EF2F82}" presName="hierChild7" presStyleCnt="0"/>
      <dgm:spPr/>
    </dgm:pt>
    <dgm:pt modelId="{D343A006-7F90-4C8A-9A37-5F0CB2A21B6A}" type="pres">
      <dgm:prSet presAssocID="{19579355-3BD0-4FE5-B642-E4F9EEE5217C}" presName="Name115" presStyleLbl="parChTrans1D2" presStyleIdx="2" presStyleCnt="4"/>
      <dgm:spPr/>
    </dgm:pt>
    <dgm:pt modelId="{A7B2C3EC-5C2D-4C90-9399-53EAD1E6E001}" type="pres">
      <dgm:prSet presAssocID="{7ECBA2F2-2CC1-441C-8D09-33FDF9552087}" presName="hierRoot3" presStyleCnt="0">
        <dgm:presLayoutVars>
          <dgm:hierBranch val="init"/>
        </dgm:presLayoutVars>
      </dgm:prSet>
      <dgm:spPr/>
    </dgm:pt>
    <dgm:pt modelId="{2EBC72D0-F54E-4491-AE81-96813622CF66}" type="pres">
      <dgm:prSet presAssocID="{7ECBA2F2-2CC1-441C-8D09-33FDF9552087}" presName="rootComposite3" presStyleCnt="0"/>
      <dgm:spPr/>
    </dgm:pt>
    <dgm:pt modelId="{5DEC7E24-8949-4C1B-86EF-6F4816EBE2C0}" type="pres">
      <dgm:prSet presAssocID="{7ECBA2F2-2CC1-441C-8D09-33FDF9552087}" presName="rootText3" presStyleLbl="asst1" presStyleIdx="2" presStyleCnt="4">
        <dgm:presLayoutVars>
          <dgm:chPref val="3"/>
        </dgm:presLayoutVars>
      </dgm:prSet>
      <dgm:spPr/>
    </dgm:pt>
    <dgm:pt modelId="{15F32724-AF47-49A6-BE1B-99922DFCCF98}" type="pres">
      <dgm:prSet presAssocID="{7ECBA2F2-2CC1-441C-8D09-33FDF9552087}" presName="rootConnector3" presStyleLbl="asst1" presStyleIdx="2" presStyleCnt="4"/>
      <dgm:spPr/>
    </dgm:pt>
    <dgm:pt modelId="{A763962C-3590-42A3-8AED-BB8F08F95EE7}" type="pres">
      <dgm:prSet presAssocID="{7ECBA2F2-2CC1-441C-8D09-33FDF9552087}" presName="hierChild6" presStyleCnt="0"/>
      <dgm:spPr/>
    </dgm:pt>
    <dgm:pt modelId="{66FDA4F8-38FB-48D4-A5A2-0AAA26F581C0}" type="pres">
      <dgm:prSet presAssocID="{7ECBA2F2-2CC1-441C-8D09-33FDF9552087}" presName="hierChild7" presStyleCnt="0"/>
      <dgm:spPr/>
    </dgm:pt>
    <dgm:pt modelId="{47DA9EE8-A501-48DD-9966-12CE1478FFA8}" type="pres">
      <dgm:prSet presAssocID="{57AA3684-AD62-4E03-8CA7-9EE815471BAC}" presName="Name115" presStyleLbl="parChTrans1D2" presStyleIdx="3" presStyleCnt="4"/>
      <dgm:spPr/>
    </dgm:pt>
    <dgm:pt modelId="{744A103B-4E82-42E8-846D-6BDDA2E48187}" type="pres">
      <dgm:prSet presAssocID="{AC4D315E-1B16-41C8-B3E3-458E46A09153}" presName="hierRoot3" presStyleCnt="0">
        <dgm:presLayoutVars>
          <dgm:hierBranch val="init"/>
        </dgm:presLayoutVars>
      </dgm:prSet>
      <dgm:spPr/>
    </dgm:pt>
    <dgm:pt modelId="{9FEBD4C1-2C10-4E95-9688-199A564817C9}" type="pres">
      <dgm:prSet presAssocID="{AC4D315E-1B16-41C8-B3E3-458E46A09153}" presName="rootComposite3" presStyleCnt="0"/>
      <dgm:spPr/>
    </dgm:pt>
    <dgm:pt modelId="{04286EF4-B57C-47E6-AD6C-C2184800E0CE}" type="pres">
      <dgm:prSet presAssocID="{AC4D315E-1B16-41C8-B3E3-458E46A09153}" presName="rootText3" presStyleLbl="asst1" presStyleIdx="3" presStyleCnt="4">
        <dgm:presLayoutVars>
          <dgm:chPref val="3"/>
        </dgm:presLayoutVars>
      </dgm:prSet>
      <dgm:spPr/>
    </dgm:pt>
    <dgm:pt modelId="{221EF8C9-553D-476C-B6F2-86AB09A79177}" type="pres">
      <dgm:prSet presAssocID="{AC4D315E-1B16-41C8-B3E3-458E46A09153}" presName="rootConnector3" presStyleLbl="asst1" presStyleIdx="3" presStyleCnt="4"/>
      <dgm:spPr/>
    </dgm:pt>
    <dgm:pt modelId="{08DB9680-C25E-4D71-9609-F198F3CCB9D1}" type="pres">
      <dgm:prSet presAssocID="{AC4D315E-1B16-41C8-B3E3-458E46A09153}" presName="hierChild6" presStyleCnt="0"/>
      <dgm:spPr/>
    </dgm:pt>
    <dgm:pt modelId="{B787316D-FBEE-40C5-B94E-BB23122CAE12}" type="pres">
      <dgm:prSet presAssocID="{AC4D315E-1B16-41C8-B3E3-458E46A09153}" presName="hierChild7" presStyleCnt="0"/>
      <dgm:spPr/>
    </dgm:pt>
  </dgm:ptLst>
  <dgm:cxnLst>
    <dgm:cxn modelId="{A327D503-529A-4963-B602-E09515BBB9D6}" type="presOf" srcId="{AC4D315E-1B16-41C8-B3E3-458E46A09153}" destId="{04286EF4-B57C-47E6-AD6C-C2184800E0CE}" srcOrd="0" destOrd="0" presId="urn:microsoft.com/office/officeart/2009/3/layout/HorizontalOrganizationChart"/>
    <dgm:cxn modelId="{97B54407-2C5C-4011-A717-44088FFAE197}" type="presOf" srcId="{AC4D315E-1B16-41C8-B3E3-458E46A09153}" destId="{221EF8C9-553D-476C-B6F2-86AB09A79177}" srcOrd="1" destOrd="0" presId="urn:microsoft.com/office/officeart/2009/3/layout/HorizontalOrganizationChart"/>
    <dgm:cxn modelId="{8FA31B13-1C7D-4C70-96F7-B485C3632F9C}" type="presOf" srcId="{B87BD302-1500-4787-93AD-744471EF2F82}" destId="{28166898-F231-4D04-AE2A-D0ED0342BEA5}" srcOrd="0" destOrd="0" presId="urn:microsoft.com/office/officeart/2009/3/layout/HorizontalOrganizationChart"/>
    <dgm:cxn modelId="{C26D0D2A-DD57-42C3-B20D-65F02D3087DF}" type="presOf" srcId="{96D5A1FD-CA50-4484-9BCC-5482D9BDA233}" destId="{50CEFC6B-F0AE-4AC3-ACFF-D8DAB3EDF9E8}" srcOrd="0" destOrd="0" presId="urn:microsoft.com/office/officeart/2009/3/layout/HorizontalOrganizationChart"/>
    <dgm:cxn modelId="{2894F062-126E-435A-AB9A-7E39EFD8496F}" type="presOf" srcId="{B55EBBCC-9AE3-4121-B535-EA24D2335CCF}" destId="{2592E75C-8536-4279-AFCE-A3715A21D313}" srcOrd="0" destOrd="0" presId="urn:microsoft.com/office/officeart/2009/3/layout/HorizontalOrganizationChart"/>
    <dgm:cxn modelId="{55C52352-2B06-4D53-B652-67D45EE5E0F8}" srcId="{2548CBFA-B3C5-41DD-A460-97214E340B5C}" destId="{7ECBA2F2-2CC1-441C-8D09-33FDF9552087}" srcOrd="2" destOrd="0" parTransId="{19579355-3BD0-4FE5-B642-E4F9EEE5217C}" sibTransId="{ECBEE02F-8EEF-470D-AA10-AB713CA57EB0}"/>
    <dgm:cxn modelId="{AA742A81-B53F-4704-9BCB-FBE47EF6D26B}" type="presOf" srcId="{52CB9994-59C8-4043-821A-1D267DA94C1F}" destId="{1116C3DD-7769-4256-A234-E2B096E1B4B2}" srcOrd="1" destOrd="0" presId="urn:microsoft.com/office/officeart/2009/3/layout/HorizontalOrganizationChart"/>
    <dgm:cxn modelId="{6FAB198E-3EB3-4337-AAE2-5B9B5D0FE975}" type="presOf" srcId="{2548CBFA-B3C5-41DD-A460-97214E340B5C}" destId="{4D7573E2-046F-415E-A30B-85DFB14884AA}" srcOrd="0" destOrd="0" presId="urn:microsoft.com/office/officeart/2009/3/layout/HorizontalOrganizationChart"/>
    <dgm:cxn modelId="{84A1FC90-75A6-42EB-943C-001D44BA726D}" srcId="{2548CBFA-B3C5-41DD-A460-97214E340B5C}" destId="{AC4D315E-1B16-41C8-B3E3-458E46A09153}" srcOrd="3" destOrd="0" parTransId="{57AA3684-AD62-4E03-8CA7-9EE815471BAC}" sibTransId="{4E5243B8-7FA1-4C08-9D4A-C27CE0102E09}"/>
    <dgm:cxn modelId="{2DFE6C97-62C9-4D31-9375-016D59A529C8}" type="presOf" srcId="{19579355-3BD0-4FE5-B642-E4F9EEE5217C}" destId="{D343A006-7F90-4C8A-9A37-5F0CB2A21B6A}" srcOrd="0" destOrd="0" presId="urn:microsoft.com/office/officeart/2009/3/layout/HorizontalOrganizationChart"/>
    <dgm:cxn modelId="{43E2879A-B737-4AFB-90C2-3B6AB0B7482D}" type="presOf" srcId="{2548CBFA-B3C5-41DD-A460-97214E340B5C}" destId="{F6368E9E-D9EE-4910-97E8-A21321E7579C}" srcOrd="1" destOrd="0" presId="urn:microsoft.com/office/officeart/2009/3/layout/HorizontalOrganizationChart"/>
    <dgm:cxn modelId="{8047F9AB-41F0-4FB5-9FE2-20AE6483F368}" srcId="{96D5A1FD-CA50-4484-9BCC-5482D9BDA233}" destId="{2548CBFA-B3C5-41DD-A460-97214E340B5C}" srcOrd="0" destOrd="0" parTransId="{A1CFC712-AB07-42E6-BDA0-744E5C3B47E5}" sibTransId="{AE2848B5-72CE-46AD-8B9B-33883BC4D3A7}"/>
    <dgm:cxn modelId="{C12A4DAE-3BA8-4A8E-96F5-1EC9D05E8358}" type="presOf" srcId="{B87BD302-1500-4787-93AD-744471EF2F82}" destId="{6F25FD46-34AD-4831-9E42-30419828D990}" srcOrd="1" destOrd="0" presId="urn:microsoft.com/office/officeart/2009/3/layout/HorizontalOrganizationChart"/>
    <dgm:cxn modelId="{1789D7B8-AD73-4FE4-A62B-D9A85B56E26E}" type="presOf" srcId="{7ECBA2F2-2CC1-441C-8D09-33FDF9552087}" destId="{5DEC7E24-8949-4C1B-86EF-6F4816EBE2C0}" srcOrd="0" destOrd="0" presId="urn:microsoft.com/office/officeart/2009/3/layout/HorizontalOrganizationChart"/>
    <dgm:cxn modelId="{422107BA-4D80-43E4-895B-20CC007C858E}" type="presOf" srcId="{D387AD0B-BD3E-489B-8083-667A962D06BF}" destId="{E69BC06E-7E0C-40E6-B6D2-61AAE7BD681C}" srcOrd="0" destOrd="0" presId="urn:microsoft.com/office/officeart/2009/3/layout/HorizontalOrganizationChart"/>
    <dgm:cxn modelId="{B4D3B3BA-6BE6-4224-B621-F48A69EB369E}" type="presOf" srcId="{52CB9994-59C8-4043-821A-1D267DA94C1F}" destId="{896DCD3B-6EC0-44B2-8145-DAAE06E628E7}" srcOrd="0" destOrd="0" presId="urn:microsoft.com/office/officeart/2009/3/layout/HorizontalOrganizationChart"/>
    <dgm:cxn modelId="{6CB081CC-5913-41D6-B122-EDB445FB3B1D}" srcId="{2548CBFA-B3C5-41DD-A460-97214E340B5C}" destId="{B87BD302-1500-4787-93AD-744471EF2F82}" srcOrd="1" destOrd="0" parTransId="{D387AD0B-BD3E-489B-8083-667A962D06BF}" sibTransId="{AF2BB6C0-6E4A-432A-BEE7-90A061F82D55}"/>
    <dgm:cxn modelId="{78012DCF-0065-4D6A-9664-C31A0FE79E4A}" type="presOf" srcId="{7ECBA2F2-2CC1-441C-8D09-33FDF9552087}" destId="{15F32724-AF47-49A6-BE1B-99922DFCCF98}" srcOrd="1" destOrd="0" presId="urn:microsoft.com/office/officeart/2009/3/layout/HorizontalOrganizationChart"/>
    <dgm:cxn modelId="{2A5EA1F6-B0BE-41D1-88BA-F666F34BA922}" srcId="{2548CBFA-B3C5-41DD-A460-97214E340B5C}" destId="{52CB9994-59C8-4043-821A-1D267DA94C1F}" srcOrd="0" destOrd="0" parTransId="{B55EBBCC-9AE3-4121-B535-EA24D2335CCF}" sibTransId="{6ABCF81A-6A27-4EFF-A42F-8B69FB497FD2}"/>
    <dgm:cxn modelId="{C6E984FA-978D-40B9-A9BF-B50B15353569}" type="presOf" srcId="{57AA3684-AD62-4E03-8CA7-9EE815471BAC}" destId="{47DA9EE8-A501-48DD-9966-12CE1478FFA8}" srcOrd="0" destOrd="0" presId="urn:microsoft.com/office/officeart/2009/3/layout/HorizontalOrganizationChart"/>
    <dgm:cxn modelId="{7F0A3C6D-86D0-4527-9483-A01CB5F08C61}" type="presParOf" srcId="{50CEFC6B-F0AE-4AC3-ACFF-D8DAB3EDF9E8}" destId="{8B628699-8D87-441C-9F4A-011EE44F705A}" srcOrd="0" destOrd="0" presId="urn:microsoft.com/office/officeart/2009/3/layout/HorizontalOrganizationChart"/>
    <dgm:cxn modelId="{C57902D5-AE65-496A-8121-CCEBB8D6CD54}" type="presParOf" srcId="{8B628699-8D87-441C-9F4A-011EE44F705A}" destId="{459D30EA-D191-40B3-9707-A7B2D7D124B4}" srcOrd="0" destOrd="0" presId="urn:microsoft.com/office/officeart/2009/3/layout/HorizontalOrganizationChart"/>
    <dgm:cxn modelId="{1FD45DD5-4EB2-4694-80CD-42CD8F9227B1}" type="presParOf" srcId="{459D30EA-D191-40B3-9707-A7B2D7D124B4}" destId="{4D7573E2-046F-415E-A30B-85DFB14884AA}" srcOrd="0" destOrd="0" presId="urn:microsoft.com/office/officeart/2009/3/layout/HorizontalOrganizationChart"/>
    <dgm:cxn modelId="{3943C878-4C1F-42F6-9183-89AB2F2CCA33}" type="presParOf" srcId="{459D30EA-D191-40B3-9707-A7B2D7D124B4}" destId="{F6368E9E-D9EE-4910-97E8-A21321E7579C}" srcOrd="1" destOrd="0" presId="urn:microsoft.com/office/officeart/2009/3/layout/HorizontalOrganizationChart"/>
    <dgm:cxn modelId="{5ED76944-1C2D-46A1-A257-077DDCF6DD89}" type="presParOf" srcId="{8B628699-8D87-441C-9F4A-011EE44F705A}" destId="{C7732E05-0B57-47DA-85C5-CE744242027C}" srcOrd="1" destOrd="0" presId="urn:microsoft.com/office/officeart/2009/3/layout/HorizontalOrganizationChart"/>
    <dgm:cxn modelId="{F2D99AF1-DD43-4DAE-B5E8-73E9C21F45C9}" type="presParOf" srcId="{8B628699-8D87-441C-9F4A-011EE44F705A}" destId="{BDA68020-89FF-4064-894B-BDB225414E82}" srcOrd="2" destOrd="0" presId="urn:microsoft.com/office/officeart/2009/3/layout/HorizontalOrganizationChart"/>
    <dgm:cxn modelId="{E9A44D18-594C-4CCA-B873-DB97D677B38D}" type="presParOf" srcId="{BDA68020-89FF-4064-894B-BDB225414E82}" destId="{2592E75C-8536-4279-AFCE-A3715A21D313}" srcOrd="0" destOrd="0" presId="urn:microsoft.com/office/officeart/2009/3/layout/HorizontalOrganizationChart"/>
    <dgm:cxn modelId="{A36B588A-4BD3-452F-A0A7-72D8DEB03345}" type="presParOf" srcId="{BDA68020-89FF-4064-894B-BDB225414E82}" destId="{91434BFD-C5CC-4EB6-93B1-E0ABA809C16A}" srcOrd="1" destOrd="0" presId="urn:microsoft.com/office/officeart/2009/3/layout/HorizontalOrganizationChart"/>
    <dgm:cxn modelId="{D84F2A87-5552-40E4-8422-82971F5CA2E5}" type="presParOf" srcId="{91434BFD-C5CC-4EB6-93B1-E0ABA809C16A}" destId="{E9CDECCA-7693-4656-B1DF-D1994F68ED6F}" srcOrd="0" destOrd="0" presId="urn:microsoft.com/office/officeart/2009/3/layout/HorizontalOrganizationChart"/>
    <dgm:cxn modelId="{F505AB3F-3F72-43B1-8EB9-D24FD3B4EDDF}" type="presParOf" srcId="{E9CDECCA-7693-4656-B1DF-D1994F68ED6F}" destId="{896DCD3B-6EC0-44B2-8145-DAAE06E628E7}" srcOrd="0" destOrd="0" presId="urn:microsoft.com/office/officeart/2009/3/layout/HorizontalOrganizationChart"/>
    <dgm:cxn modelId="{5FD4ECB7-1F7F-4580-8D84-6E283B17F012}" type="presParOf" srcId="{E9CDECCA-7693-4656-B1DF-D1994F68ED6F}" destId="{1116C3DD-7769-4256-A234-E2B096E1B4B2}" srcOrd="1" destOrd="0" presId="urn:microsoft.com/office/officeart/2009/3/layout/HorizontalOrganizationChart"/>
    <dgm:cxn modelId="{6AD2C665-AB36-4DD5-85B6-D189CBBCC67F}" type="presParOf" srcId="{91434BFD-C5CC-4EB6-93B1-E0ABA809C16A}" destId="{97230B09-A7B9-499E-BA71-EE9B2EC3E82C}" srcOrd="1" destOrd="0" presId="urn:microsoft.com/office/officeart/2009/3/layout/HorizontalOrganizationChart"/>
    <dgm:cxn modelId="{F2F411E6-4403-481C-AD27-83B90821878C}" type="presParOf" srcId="{91434BFD-C5CC-4EB6-93B1-E0ABA809C16A}" destId="{83B6E8FD-661B-4FA7-8076-3BCA94F7BD5A}" srcOrd="2" destOrd="0" presId="urn:microsoft.com/office/officeart/2009/3/layout/HorizontalOrganizationChart"/>
    <dgm:cxn modelId="{AA0660B2-AC6A-4F88-A5DF-47678EDA1EE8}" type="presParOf" srcId="{BDA68020-89FF-4064-894B-BDB225414E82}" destId="{E69BC06E-7E0C-40E6-B6D2-61AAE7BD681C}" srcOrd="2" destOrd="0" presId="urn:microsoft.com/office/officeart/2009/3/layout/HorizontalOrganizationChart"/>
    <dgm:cxn modelId="{25B08774-AAA2-416A-8F57-79F7F8DEB731}" type="presParOf" srcId="{BDA68020-89FF-4064-894B-BDB225414E82}" destId="{0F7D9311-8002-4B2D-A587-92727B2A3A55}" srcOrd="3" destOrd="0" presId="urn:microsoft.com/office/officeart/2009/3/layout/HorizontalOrganizationChart"/>
    <dgm:cxn modelId="{396A9DFB-B948-475F-9A20-9DB6926E8B73}" type="presParOf" srcId="{0F7D9311-8002-4B2D-A587-92727B2A3A55}" destId="{B1418231-3B10-4FA3-A191-7EC8D8434FA6}" srcOrd="0" destOrd="0" presId="urn:microsoft.com/office/officeart/2009/3/layout/HorizontalOrganizationChart"/>
    <dgm:cxn modelId="{E6643DE2-9CC7-460E-A70B-4D8E80E03B2D}" type="presParOf" srcId="{B1418231-3B10-4FA3-A191-7EC8D8434FA6}" destId="{28166898-F231-4D04-AE2A-D0ED0342BEA5}" srcOrd="0" destOrd="0" presId="urn:microsoft.com/office/officeart/2009/3/layout/HorizontalOrganizationChart"/>
    <dgm:cxn modelId="{2F76E75C-D324-4344-99E6-EA488FC5D2CA}" type="presParOf" srcId="{B1418231-3B10-4FA3-A191-7EC8D8434FA6}" destId="{6F25FD46-34AD-4831-9E42-30419828D990}" srcOrd="1" destOrd="0" presId="urn:microsoft.com/office/officeart/2009/3/layout/HorizontalOrganizationChart"/>
    <dgm:cxn modelId="{C3240F4B-D8D1-4DE1-9493-1524FDD200AA}" type="presParOf" srcId="{0F7D9311-8002-4B2D-A587-92727B2A3A55}" destId="{69F6B0AA-48CD-4132-B173-E64127EAFE16}" srcOrd="1" destOrd="0" presId="urn:microsoft.com/office/officeart/2009/3/layout/HorizontalOrganizationChart"/>
    <dgm:cxn modelId="{5E11A0DE-81BA-4B0B-954B-9A3449CCA51B}" type="presParOf" srcId="{0F7D9311-8002-4B2D-A587-92727B2A3A55}" destId="{62BA6238-6FDD-4B9C-8A75-DBA813F9F8DD}" srcOrd="2" destOrd="0" presId="urn:microsoft.com/office/officeart/2009/3/layout/HorizontalOrganizationChart"/>
    <dgm:cxn modelId="{7753481D-B1C3-4DC3-B810-8B0AC4297907}" type="presParOf" srcId="{BDA68020-89FF-4064-894B-BDB225414E82}" destId="{D343A006-7F90-4C8A-9A37-5F0CB2A21B6A}" srcOrd="4" destOrd="0" presId="urn:microsoft.com/office/officeart/2009/3/layout/HorizontalOrganizationChart"/>
    <dgm:cxn modelId="{F4EA5E88-5D16-49A7-9FB4-CE021F26F036}" type="presParOf" srcId="{BDA68020-89FF-4064-894B-BDB225414E82}" destId="{A7B2C3EC-5C2D-4C90-9399-53EAD1E6E001}" srcOrd="5" destOrd="0" presId="urn:microsoft.com/office/officeart/2009/3/layout/HorizontalOrganizationChart"/>
    <dgm:cxn modelId="{340FF679-219B-4CB0-B1A4-9686AA8200AF}" type="presParOf" srcId="{A7B2C3EC-5C2D-4C90-9399-53EAD1E6E001}" destId="{2EBC72D0-F54E-4491-AE81-96813622CF66}" srcOrd="0" destOrd="0" presId="urn:microsoft.com/office/officeart/2009/3/layout/HorizontalOrganizationChart"/>
    <dgm:cxn modelId="{496A21B9-2D7D-4B18-A238-0EE2B10B9699}" type="presParOf" srcId="{2EBC72D0-F54E-4491-AE81-96813622CF66}" destId="{5DEC7E24-8949-4C1B-86EF-6F4816EBE2C0}" srcOrd="0" destOrd="0" presId="urn:microsoft.com/office/officeart/2009/3/layout/HorizontalOrganizationChart"/>
    <dgm:cxn modelId="{FC76BF66-567F-4FD1-8836-9276DBE59DD0}" type="presParOf" srcId="{2EBC72D0-F54E-4491-AE81-96813622CF66}" destId="{15F32724-AF47-49A6-BE1B-99922DFCCF98}" srcOrd="1" destOrd="0" presId="urn:microsoft.com/office/officeart/2009/3/layout/HorizontalOrganizationChart"/>
    <dgm:cxn modelId="{EF2DA46B-1D1C-42CF-91DF-85A6181B4DDA}" type="presParOf" srcId="{A7B2C3EC-5C2D-4C90-9399-53EAD1E6E001}" destId="{A763962C-3590-42A3-8AED-BB8F08F95EE7}" srcOrd="1" destOrd="0" presId="urn:microsoft.com/office/officeart/2009/3/layout/HorizontalOrganizationChart"/>
    <dgm:cxn modelId="{9BF0C48F-391B-4C07-9E30-27567A421B60}" type="presParOf" srcId="{A7B2C3EC-5C2D-4C90-9399-53EAD1E6E001}" destId="{66FDA4F8-38FB-48D4-A5A2-0AAA26F581C0}" srcOrd="2" destOrd="0" presId="urn:microsoft.com/office/officeart/2009/3/layout/HorizontalOrganizationChart"/>
    <dgm:cxn modelId="{A638CDDB-7DDC-4877-A99F-B0A009176535}" type="presParOf" srcId="{BDA68020-89FF-4064-894B-BDB225414E82}" destId="{47DA9EE8-A501-48DD-9966-12CE1478FFA8}" srcOrd="6" destOrd="0" presId="urn:microsoft.com/office/officeart/2009/3/layout/HorizontalOrganizationChart"/>
    <dgm:cxn modelId="{BE8F4EAE-C4AC-4C7C-80FE-4AAAC50DE4F0}" type="presParOf" srcId="{BDA68020-89FF-4064-894B-BDB225414E82}" destId="{744A103B-4E82-42E8-846D-6BDDA2E48187}" srcOrd="7" destOrd="0" presId="urn:microsoft.com/office/officeart/2009/3/layout/HorizontalOrganizationChart"/>
    <dgm:cxn modelId="{D77DA408-2D04-4D6C-99E3-FAE40E1DA6EB}" type="presParOf" srcId="{744A103B-4E82-42E8-846D-6BDDA2E48187}" destId="{9FEBD4C1-2C10-4E95-9688-199A564817C9}" srcOrd="0" destOrd="0" presId="urn:microsoft.com/office/officeart/2009/3/layout/HorizontalOrganizationChart"/>
    <dgm:cxn modelId="{9D390E75-EC8D-4B2A-8461-3788F56A5C46}" type="presParOf" srcId="{9FEBD4C1-2C10-4E95-9688-199A564817C9}" destId="{04286EF4-B57C-47E6-AD6C-C2184800E0CE}" srcOrd="0" destOrd="0" presId="urn:microsoft.com/office/officeart/2009/3/layout/HorizontalOrganizationChart"/>
    <dgm:cxn modelId="{1213BD0B-C369-4F03-8E23-48C44EC6E5F3}" type="presParOf" srcId="{9FEBD4C1-2C10-4E95-9688-199A564817C9}" destId="{221EF8C9-553D-476C-B6F2-86AB09A79177}" srcOrd="1" destOrd="0" presId="urn:microsoft.com/office/officeart/2009/3/layout/HorizontalOrganizationChart"/>
    <dgm:cxn modelId="{8ACB3217-DD9C-48CE-924D-42B90A3F677D}" type="presParOf" srcId="{744A103B-4E82-42E8-846D-6BDDA2E48187}" destId="{08DB9680-C25E-4D71-9609-F198F3CCB9D1}" srcOrd="1" destOrd="0" presId="urn:microsoft.com/office/officeart/2009/3/layout/HorizontalOrganizationChart"/>
    <dgm:cxn modelId="{2E207E97-CF5B-46CB-BC84-36DC7872C67B}" type="presParOf" srcId="{744A103B-4E82-42E8-846D-6BDDA2E48187}" destId="{B787316D-FBEE-40C5-B94E-BB23122CAE12}"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2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5BFD1F-FE22-4646-A67E-54151365992B}" type="doc">
      <dgm:prSet loTypeId="urn:microsoft.com/office/officeart/2009/3/layout/HorizontalOrganizationChart" loCatId="hierarchy" qsTypeId="urn:microsoft.com/office/officeart/2005/8/quickstyle/simple1" qsCatId="simple" csTypeId="urn:microsoft.com/office/officeart/2005/8/colors/accent0_1" csCatId="mainScheme" phldr="1"/>
      <dgm:spPr/>
      <dgm:t>
        <a:bodyPr/>
        <a:lstStyle/>
        <a:p>
          <a:endParaRPr lang="en-US"/>
        </a:p>
      </dgm:t>
    </dgm:pt>
    <dgm:pt modelId="{B5FC16EB-2B11-4889-A93A-9C5F47A13498}">
      <dgm:prSet phldrT="[Text]">
        <dgm:style>
          <a:lnRef idx="2">
            <a:schemeClr val="dk1"/>
          </a:lnRef>
          <a:fillRef idx="1">
            <a:schemeClr val="lt1"/>
          </a:fillRef>
          <a:effectRef idx="0">
            <a:schemeClr val="dk1"/>
          </a:effectRef>
          <a:fontRef idx="minor">
            <a:schemeClr val="dk1"/>
          </a:fontRef>
        </dgm:style>
      </dgm:prSet>
      <dgm:spPr/>
      <dgm:t>
        <a:bodyPr/>
        <a:lstStyle/>
        <a:p>
          <a:r>
            <a:rPr lang="en-US" dirty="0"/>
            <a:t>Day 1</a:t>
          </a:r>
        </a:p>
      </dgm:t>
    </dgm:pt>
    <dgm:pt modelId="{52B6A9B7-CA3B-4B3F-8629-564842665D4D}" type="parTrans" cxnId="{29820140-A68B-4683-9D71-530AD6ED0E17}">
      <dgm:prSet/>
      <dgm:spPr/>
      <dgm:t>
        <a:bodyPr/>
        <a:lstStyle/>
        <a:p>
          <a:endParaRPr lang="en-US"/>
        </a:p>
      </dgm:t>
    </dgm:pt>
    <dgm:pt modelId="{4448C034-ED91-4954-B5F5-8E58D29CB1A7}" type="sibTrans" cxnId="{29820140-A68B-4683-9D71-530AD6ED0E17}">
      <dgm:prSet/>
      <dgm:spPr/>
      <dgm:t>
        <a:bodyPr/>
        <a:lstStyle/>
        <a:p>
          <a:endParaRPr lang="en-US"/>
        </a:p>
      </dgm:t>
    </dgm:pt>
    <dgm:pt modelId="{281D1802-1D9F-4CD8-8C24-AD8BBF3737D3}" type="asst">
      <dgm:prSet phldrT="[Text]">
        <dgm:style>
          <a:lnRef idx="2">
            <a:schemeClr val="dk1"/>
          </a:lnRef>
          <a:fillRef idx="1">
            <a:schemeClr val="lt1"/>
          </a:fillRef>
          <a:effectRef idx="0">
            <a:schemeClr val="dk1"/>
          </a:effectRef>
          <a:fontRef idx="minor">
            <a:schemeClr val="dk1"/>
          </a:fontRef>
        </dgm:style>
      </dgm:prSet>
      <dgm:spPr/>
      <dgm:t>
        <a:bodyPr/>
        <a:lstStyle/>
        <a:p>
          <a:r>
            <a:rPr lang="en-US" dirty="0"/>
            <a:t>Day 2</a:t>
          </a:r>
        </a:p>
      </dgm:t>
    </dgm:pt>
    <dgm:pt modelId="{22136F29-A393-4536-953B-41145EFA929C}" type="parTrans" cxnId="{56D43C63-AF51-444B-85CF-7DB26E3699A3}">
      <dgm:prSet/>
      <dgm:spPr/>
      <dgm:t>
        <a:bodyPr/>
        <a:lstStyle/>
        <a:p>
          <a:endParaRPr lang="en-US"/>
        </a:p>
      </dgm:t>
    </dgm:pt>
    <dgm:pt modelId="{48A18459-E418-4D56-8149-5859DAF4EA89}" type="sibTrans" cxnId="{56D43C63-AF51-444B-85CF-7DB26E3699A3}">
      <dgm:prSet/>
      <dgm:spPr/>
      <dgm:t>
        <a:bodyPr/>
        <a:lstStyle/>
        <a:p>
          <a:endParaRPr lang="en-US"/>
        </a:p>
      </dgm:t>
    </dgm:pt>
    <dgm:pt modelId="{371A7A18-05FD-4931-B8F9-BEA3CFAC533E}">
      <dgm:prSet phldrT="[Text]">
        <dgm:style>
          <a:lnRef idx="2">
            <a:schemeClr val="dk1"/>
          </a:lnRef>
          <a:fillRef idx="1">
            <a:schemeClr val="lt1"/>
          </a:fillRef>
          <a:effectRef idx="0">
            <a:schemeClr val="dk1"/>
          </a:effectRef>
          <a:fontRef idx="minor">
            <a:schemeClr val="dk1"/>
          </a:fontRef>
        </dgm:style>
      </dgm:prSet>
      <dgm:spPr/>
      <dgm:t>
        <a:bodyPr/>
        <a:lstStyle/>
        <a:p>
          <a:r>
            <a:rPr lang="en-US" dirty="0"/>
            <a:t>Day 3</a:t>
          </a:r>
        </a:p>
      </dgm:t>
    </dgm:pt>
    <dgm:pt modelId="{9AA90AA4-074E-4F2C-9B67-6F1E2F2034A0}" type="parTrans" cxnId="{CF5708EA-F97B-4F16-9427-7702BD262D52}">
      <dgm:prSet/>
      <dgm:spPr/>
      <dgm:t>
        <a:bodyPr/>
        <a:lstStyle/>
        <a:p>
          <a:endParaRPr lang="en-US"/>
        </a:p>
      </dgm:t>
    </dgm:pt>
    <dgm:pt modelId="{7B8BC448-90FE-480E-986E-2697FF2F1EE9}" type="sibTrans" cxnId="{CF5708EA-F97B-4F16-9427-7702BD262D52}">
      <dgm:prSet/>
      <dgm:spPr/>
      <dgm:t>
        <a:bodyPr/>
        <a:lstStyle/>
        <a:p>
          <a:endParaRPr lang="en-US"/>
        </a:p>
      </dgm:t>
    </dgm:pt>
    <dgm:pt modelId="{D4E4439D-1C74-4DB0-AC57-66B62FF33A0F}">
      <dgm:prSet phldrT="[Text]">
        <dgm:style>
          <a:lnRef idx="2">
            <a:schemeClr val="accent2"/>
          </a:lnRef>
          <a:fillRef idx="1">
            <a:schemeClr val="lt1"/>
          </a:fillRef>
          <a:effectRef idx="0">
            <a:schemeClr val="accent2"/>
          </a:effectRef>
          <a:fontRef idx="minor">
            <a:schemeClr val="dk1"/>
          </a:fontRef>
        </dgm:style>
      </dgm:prSet>
      <dgm:spPr>
        <a:ln>
          <a:solidFill>
            <a:schemeClr val="tx1"/>
          </a:solidFill>
        </a:ln>
      </dgm:spPr>
      <dgm:t>
        <a:bodyPr/>
        <a:lstStyle/>
        <a:p>
          <a:r>
            <a:rPr lang="en-US" dirty="0"/>
            <a:t>Learning Circles Implementation</a:t>
          </a:r>
        </a:p>
      </dgm:t>
    </dgm:pt>
    <dgm:pt modelId="{5F939318-39FC-492B-BEF6-F221D3E7CE1F}" type="parTrans" cxnId="{6BF8F93C-7AEE-45E5-8882-ACF323560977}">
      <dgm:prSet/>
      <dgm:spPr/>
      <dgm:t>
        <a:bodyPr/>
        <a:lstStyle/>
        <a:p>
          <a:endParaRPr lang="en-US"/>
        </a:p>
      </dgm:t>
    </dgm:pt>
    <dgm:pt modelId="{2CEEEEF8-FD7F-42D7-8EC1-26F2D24464D8}" type="sibTrans" cxnId="{6BF8F93C-7AEE-45E5-8882-ACF323560977}">
      <dgm:prSet/>
      <dgm:spPr/>
      <dgm:t>
        <a:bodyPr/>
        <a:lstStyle/>
        <a:p>
          <a:endParaRPr lang="en-US"/>
        </a:p>
      </dgm:t>
    </dgm:pt>
    <dgm:pt modelId="{5079CBA4-12FC-4124-A381-41096349CACE}">
      <dgm:prSet phldrT="[Text]">
        <dgm:style>
          <a:lnRef idx="2">
            <a:schemeClr val="accent6"/>
          </a:lnRef>
          <a:fillRef idx="1">
            <a:schemeClr val="lt1"/>
          </a:fillRef>
          <a:effectRef idx="0">
            <a:schemeClr val="accent6"/>
          </a:effectRef>
          <a:fontRef idx="minor">
            <a:schemeClr val="dk1"/>
          </a:fontRef>
        </dgm:style>
      </dgm:prSet>
      <dgm:spPr>
        <a:ln>
          <a:solidFill>
            <a:schemeClr val="tx1"/>
          </a:solidFill>
        </a:ln>
      </dgm:spPr>
      <dgm:t>
        <a:bodyPr/>
        <a:lstStyle/>
        <a:p>
          <a:r>
            <a:rPr lang="en-US" dirty="0"/>
            <a:t>Professional development in practice</a:t>
          </a:r>
        </a:p>
      </dgm:t>
    </dgm:pt>
    <dgm:pt modelId="{7534E8FF-D4B1-43D0-911D-82A90583F62F}" type="parTrans" cxnId="{9669A626-02BD-4012-9F03-B417DC316C32}">
      <dgm:prSet/>
      <dgm:spPr/>
      <dgm:t>
        <a:bodyPr/>
        <a:lstStyle/>
        <a:p>
          <a:endParaRPr lang="en-US"/>
        </a:p>
      </dgm:t>
    </dgm:pt>
    <dgm:pt modelId="{9CEE83A4-2C4B-4BF1-A4D9-B683DA4D6ED9}" type="sibTrans" cxnId="{9669A626-02BD-4012-9F03-B417DC316C32}">
      <dgm:prSet/>
      <dgm:spPr/>
      <dgm:t>
        <a:bodyPr/>
        <a:lstStyle/>
        <a:p>
          <a:endParaRPr lang="en-US"/>
        </a:p>
      </dgm:t>
    </dgm:pt>
    <dgm:pt modelId="{850B50C0-DA5A-4F13-99D6-952AD17936EC}">
      <dgm:prSet phldrT="[Text]">
        <dgm:style>
          <a:lnRef idx="2">
            <a:schemeClr val="accent2"/>
          </a:lnRef>
          <a:fillRef idx="1">
            <a:schemeClr val="lt1"/>
          </a:fillRef>
          <a:effectRef idx="0">
            <a:schemeClr val="accent2"/>
          </a:effectRef>
          <a:fontRef idx="minor">
            <a:schemeClr val="dk1"/>
          </a:fontRef>
        </dgm:style>
      </dgm:prSet>
      <dgm:spPr>
        <a:ln>
          <a:solidFill>
            <a:schemeClr val="tx1"/>
          </a:solidFill>
        </a:ln>
      </dgm:spPr>
      <dgm:t>
        <a:bodyPr/>
        <a:lstStyle/>
        <a:p>
          <a:r>
            <a:rPr lang="en-US" dirty="0"/>
            <a:t>Learning Circles Design and Evaluation</a:t>
          </a:r>
        </a:p>
      </dgm:t>
    </dgm:pt>
    <dgm:pt modelId="{09558EF2-3AF0-44DF-80F6-704F72D2C2FC}" type="parTrans" cxnId="{68BAF942-1D5C-4A6D-B48F-ABBB5860E7B3}">
      <dgm:prSet/>
      <dgm:spPr/>
      <dgm:t>
        <a:bodyPr/>
        <a:lstStyle/>
        <a:p>
          <a:endParaRPr lang="en-US"/>
        </a:p>
      </dgm:t>
    </dgm:pt>
    <dgm:pt modelId="{BFE6F49C-19AC-41E5-B0AA-BC04F158EA3F}" type="sibTrans" cxnId="{68BAF942-1D5C-4A6D-B48F-ABBB5860E7B3}">
      <dgm:prSet/>
      <dgm:spPr/>
      <dgm:t>
        <a:bodyPr/>
        <a:lstStyle/>
        <a:p>
          <a:endParaRPr lang="en-US"/>
        </a:p>
      </dgm:t>
    </dgm:pt>
    <dgm:pt modelId="{3D2E7BE1-7EDA-4463-AC6B-68FE4A7022C4}">
      <dgm:prSet phldrT="[Text]">
        <dgm:style>
          <a:lnRef idx="2">
            <a:schemeClr val="accent6"/>
          </a:lnRef>
          <a:fillRef idx="1">
            <a:schemeClr val="lt1"/>
          </a:fillRef>
          <a:effectRef idx="0">
            <a:schemeClr val="accent6"/>
          </a:effectRef>
          <a:fontRef idx="minor">
            <a:schemeClr val="dk1"/>
          </a:fontRef>
        </dgm:style>
      </dgm:prSet>
      <dgm:spPr>
        <a:ln>
          <a:solidFill>
            <a:schemeClr val="tx1"/>
          </a:solidFill>
        </a:ln>
      </dgm:spPr>
      <dgm:t>
        <a:bodyPr/>
        <a:lstStyle/>
        <a:p>
          <a:r>
            <a:rPr lang="en-US" dirty="0"/>
            <a:t>Designing Professional Development Trainings </a:t>
          </a:r>
        </a:p>
      </dgm:t>
    </dgm:pt>
    <dgm:pt modelId="{23BA4D34-80EC-43B1-9F68-2614DF703281}" type="parTrans" cxnId="{F50DAF5B-BCD3-4F0B-9F04-604B10ABF7FD}">
      <dgm:prSet/>
      <dgm:spPr/>
      <dgm:t>
        <a:bodyPr/>
        <a:lstStyle/>
        <a:p>
          <a:endParaRPr lang="en-US"/>
        </a:p>
      </dgm:t>
    </dgm:pt>
    <dgm:pt modelId="{658D506D-B0F5-4DB4-A034-E1F22803317A}" type="sibTrans" cxnId="{F50DAF5B-BCD3-4F0B-9F04-604B10ABF7FD}">
      <dgm:prSet/>
      <dgm:spPr/>
      <dgm:t>
        <a:bodyPr/>
        <a:lstStyle/>
        <a:p>
          <a:endParaRPr lang="en-US"/>
        </a:p>
      </dgm:t>
    </dgm:pt>
    <dgm:pt modelId="{C9B802D6-7D94-44B7-824C-DEF4D1BC5023}">
      <dgm:prSet phldrT="[Text]">
        <dgm:style>
          <a:lnRef idx="2">
            <a:schemeClr val="accent6"/>
          </a:lnRef>
          <a:fillRef idx="1">
            <a:schemeClr val="lt1"/>
          </a:fillRef>
          <a:effectRef idx="0">
            <a:schemeClr val="accent6"/>
          </a:effectRef>
          <a:fontRef idx="minor">
            <a:schemeClr val="dk1"/>
          </a:fontRef>
        </dgm:style>
      </dgm:prSet>
      <dgm:spPr>
        <a:ln>
          <a:solidFill>
            <a:schemeClr val="tx1"/>
          </a:solidFill>
        </a:ln>
      </dgm:spPr>
      <dgm:t>
        <a:bodyPr/>
        <a:lstStyle/>
        <a:p>
          <a:r>
            <a:rPr lang="en-US" dirty="0"/>
            <a:t>How do you evaluate professional development trainings.</a:t>
          </a:r>
        </a:p>
      </dgm:t>
    </dgm:pt>
    <dgm:pt modelId="{6B5F655F-0538-4E3F-9A99-5C61AF00EF8F}" type="parTrans" cxnId="{7E5D69CD-86B7-4134-A8BE-398DD3AA007F}">
      <dgm:prSet/>
      <dgm:spPr/>
      <dgm:t>
        <a:bodyPr/>
        <a:lstStyle/>
        <a:p>
          <a:endParaRPr lang="en-US"/>
        </a:p>
      </dgm:t>
    </dgm:pt>
    <dgm:pt modelId="{E911F354-1AC4-4872-B1A8-64DE451F9060}" type="sibTrans" cxnId="{7E5D69CD-86B7-4134-A8BE-398DD3AA007F}">
      <dgm:prSet/>
      <dgm:spPr/>
      <dgm:t>
        <a:bodyPr/>
        <a:lstStyle/>
        <a:p>
          <a:endParaRPr lang="en-US"/>
        </a:p>
      </dgm:t>
    </dgm:pt>
    <dgm:pt modelId="{74482F31-9276-433C-AC11-4B9751835485}">
      <dgm:prSet phldrT="[Text]">
        <dgm:style>
          <a:lnRef idx="2">
            <a:schemeClr val="dk1"/>
          </a:lnRef>
          <a:fillRef idx="1">
            <a:schemeClr val="lt1"/>
          </a:fillRef>
          <a:effectRef idx="0">
            <a:schemeClr val="dk1"/>
          </a:effectRef>
          <a:fontRef idx="minor">
            <a:schemeClr val="dk1"/>
          </a:fontRef>
        </dgm:style>
      </dgm:prSet>
      <dgm:spPr/>
      <dgm:t>
        <a:bodyPr/>
        <a:lstStyle/>
        <a:p>
          <a:r>
            <a:rPr lang="en-US" dirty="0"/>
            <a:t>Need for continuous Professional Development</a:t>
          </a:r>
        </a:p>
      </dgm:t>
    </dgm:pt>
    <dgm:pt modelId="{48E43085-616F-4014-91C7-8C3A4EFD79ED}" type="parTrans" cxnId="{403FEC28-3D8D-4B62-8073-05F870AD502C}">
      <dgm:prSet/>
      <dgm:spPr/>
      <dgm:t>
        <a:bodyPr/>
        <a:lstStyle/>
        <a:p>
          <a:endParaRPr lang="en-US"/>
        </a:p>
      </dgm:t>
    </dgm:pt>
    <dgm:pt modelId="{10713ACB-6144-4162-AD92-FC4390CF886C}" type="sibTrans" cxnId="{403FEC28-3D8D-4B62-8073-05F870AD502C}">
      <dgm:prSet/>
      <dgm:spPr/>
      <dgm:t>
        <a:bodyPr/>
        <a:lstStyle/>
        <a:p>
          <a:endParaRPr lang="en-US"/>
        </a:p>
      </dgm:t>
    </dgm:pt>
    <dgm:pt modelId="{46C543E5-30A8-4DF8-AA33-D1059DF9089C}">
      <dgm:prSet phldrT="[Text]">
        <dgm:style>
          <a:lnRef idx="2">
            <a:schemeClr val="dk1"/>
          </a:lnRef>
          <a:fillRef idx="1">
            <a:schemeClr val="lt1"/>
          </a:fillRef>
          <a:effectRef idx="0">
            <a:schemeClr val="dk1"/>
          </a:effectRef>
          <a:fontRef idx="minor">
            <a:schemeClr val="dk1"/>
          </a:fontRef>
        </dgm:style>
      </dgm:prSet>
      <dgm:spPr/>
      <dgm:t>
        <a:bodyPr/>
        <a:lstStyle/>
        <a:p>
          <a:r>
            <a:rPr lang="en-US" dirty="0"/>
            <a:t>Overview of continuous teacher professional development, need &amp; purpose. </a:t>
          </a:r>
        </a:p>
      </dgm:t>
    </dgm:pt>
    <dgm:pt modelId="{D4A3CE4F-273C-4BDE-ABFC-B73B0BD7C0B5}" type="parTrans" cxnId="{3FCF037B-6BA7-4CC1-9E5C-BFB734EEDF09}">
      <dgm:prSet/>
      <dgm:spPr/>
      <dgm:t>
        <a:bodyPr/>
        <a:lstStyle/>
        <a:p>
          <a:endParaRPr lang="en-US"/>
        </a:p>
      </dgm:t>
    </dgm:pt>
    <dgm:pt modelId="{710987AE-0E7B-4DC2-9343-2A90012C6703}" type="sibTrans" cxnId="{3FCF037B-6BA7-4CC1-9E5C-BFB734EEDF09}">
      <dgm:prSet/>
      <dgm:spPr/>
      <dgm:t>
        <a:bodyPr/>
        <a:lstStyle/>
        <a:p>
          <a:endParaRPr lang="en-US"/>
        </a:p>
      </dgm:t>
    </dgm:pt>
    <dgm:pt modelId="{13DE9ECB-8349-4A11-922C-6F1B21535780}">
      <dgm:prSet phldrT="[Text]">
        <dgm:style>
          <a:lnRef idx="2">
            <a:schemeClr val="dk1"/>
          </a:lnRef>
          <a:fillRef idx="1">
            <a:schemeClr val="lt1"/>
          </a:fillRef>
          <a:effectRef idx="0">
            <a:schemeClr val="dk1"/>
          </a:effectRef>
          <a:fontRef idx="minor">
            <a:schemeClr val="dk1"/>
          </a:fontRef>
        </dgm:style>
      </dgm:prSet>
      <dgm:spPr/>
      <dgm:t>
        <a:bodyPr/>
        <a:lstStyle/>
        <a:p>
          <a:r>
            <a:rPr lang="en-US" dirty="0"/>
            <a:t>Collaborative Professional Development</a:t>
          </a:r>
        </a:p>
      </dgm:t>
    </dgm:pt>
    <dgm:pt modelId="{79020B91-437F-439C-9092-BC93A36C471D}" type="parTrans" cxnId="{A9CD9B12-662C-4EFB-A3AC-73943080BDFE}">
      <dgm:prSet/>
      <dgm:spPr/>
      <dgm:t>
        <a:bodyPr/>
        <a:lstStyle/>
        <a:p>
          <a:endParaRPr lang="en-US"/>
        </a:p>
      </dgm:t>
    </dgm:pt>
    <dgm:pt modelId="{C9231E0B-F471-4160-9CBB-E4549BB0ADFD}" type="sibTrans" cxnId="{A9CD9B12-662C-4EFB-A3AC-73943080BDFE}">
      <dgm:prSet/>
      <dgm:spPr/>
      <dgm:t>
        <a:bodyPr/>
        <a:lstStyle/>
        <a:p>
          <a:endParaRPr lang="en-US"/>
        </a:p>
      </dgm:t>
    </dgm:pt>
    <dgm:pt modelId="{8DF3AAE6-DA70-4BCD-8DB0-9AA89FA1EBF2}" type="pres">
      <dgm:prSet presAssocID="{FC5BFD1F-FE22-4646-A67E-54151365992B}" presName="hierChild1" presStyleCnt="0">
        <dgm:presLayoutVars>
          <dgm:orgChart val="1"/>
          <dgm:chPref val="1"/>
          <dgm:dir/>
          <dgm:animOne val="branch"/>
          <dgm:animLvl val="lvl"/>
          <dgm:resizeHandles/>
        </dgm:presLayoutVars>
      </dgm:prSet>
      <dgm:spPr/>
    </dgm:pt>
    <dgm:pt modelId="{2ED44803-53C1-4155-ACC6-61A1212B0AE2}" type="pres">
      <dgm:prSet presAssocID="{B5FC16EB-2B11-4889-A93A-9C5F47A13498}" presName="hierRoot1" presStyleCnt="0">
        <dgm:presLayoutVars>
          <dgm:hierBranch val="init"/>
        </dgm:presLayoutVars>
      </dgm:prSet>
      <dgm:spPr/>
    </dgm:pt>
    <dgm:pt modelId="{21A02B63-3702-43AB-9127-C562DF0E297A}" type="pres">
      <dgm:prSet presAssocID="{B5FC16EB-2B11-4889-A93A-9C5F47A13498}" presName="rootComposite1" presStyleCnt="0"/>
      <dgm:spPr/>
    </dgm:pt>
    <dgm:pt modelId="{F9EE537C-2399-46C5-8F93-C70159D2DE54}" type="pres">
      <dgm:prSet presAssocID="{B5FC16EB-2B11-4889-A93A-9C5F47A13498}" presName="rootText1" presStyleLbl="node0" presStyleIdx="0" presStyleCnt="3" custScaleX="48871">
        <dgm:presLayoutVars>
          <dgm:chPref val="3"/>
        </dgm:presLayoutVars>
      </dgm:prSet>
      <dgm:spPr/>
    </dgm:pt>
    <dgm:pt modelId="{BB1EF8DA-A092-4965-A08E-D0C3BFE5EE80}" type="pres">
      <dgm:prSet presAssocID="{B5FC16EB-2B11-4889-A93A-9C5F47A13498}" presName="rootConnector1" presStyleLbl="node1" presStyleIdx="0" presStyleCnt="0"/>
      <dgm:spPr/>
    </dgm:pt>
    <dgm:pt modelId="{ABCE611E-9FFE-4FE2-ADE2-7757239A7F9E}" type="pres">
      <dgm:prSet presAssocID="{B5FC16EB-2B11-4889-A93A-9C5F47A13498}" presName="hierChild2" presStyleCnt="0"/>
      <dgm:spPr/>
    </dgm:pt>
    <dgm:pt modelId="{8E52E684-C2BD-448B-8635-90CD333DB65B}" type="pres">
      <dgm:prSet presAssocID="{48E43085-616F-4014-91C7-8C3A4EFD79ED}" presName="Name64" presStyleLbl="parChTrans1D2" presStyleIdx="0" presStyleCnt="3"/>
      <dgm:spPr/>
    </dgm:pt>
    <dgm:pt modelId="{D3F83691-AD40-4253-8578-0B78FEEA97D2}" type="pres">
      <dgm:prSet presAssocID="{74482F31-9276-433C-AC11-4B9751835485}" presName="hierRoot2" presStyleCnt="0">
        <dgm:presLayoutVars>
          <dgm:hierBranch val="init"/>
        </dgm:presLayoutVars>
      </dgm:prSet>
      <dgm:spPr/>
    </dgm:pt>
    <dgm:pt modelId="{999042A9-4C16-4F4D-8462-B6E30E3678A2}" type="pres">
      <dgm:prSet presAssocID="{74482F31-9276-433C-AC11-4B9751835485}" presName="rootComposite" presStyleCnt="0"/>
      <dgm:spPr/>
    </dgm:pt>
    <dgm:pt modelId="{319A0BC4-E3B4-45D5-81B8-607346B6CC5F}" type="pres">
      <dgm:prSet presAssocID="{74482F31-9276-433C-AC11-4B9751835485}" presName="rootText" presStyleLbl="node2" presStyleIdx="0" presStyleCnt="3" custScaleX="156486">
        <dgm:presLayoutVars>
          <dgm:chPref val="3"/>
        </dgm:presLayoutVars>
      </dgm:prSet>
      <dgm:spPr/>
    </dgm:pt>
    <dgm:pt modelId="{F49A7AE7-D8CA-47D3-BD16-D77D64F0F487}" type="pres">
      <dgm:prSet presAssocID="{74482F31-9276-433C-AC11-4B9751835485}" presName="rootConnector" presStyleLbl="node2" presStyleIdx="0" presStyleCnt="3"/>
      <dgm:spPr/>
    </dgm:pt>
    <dgm:pt modelId="{BC65404F-8EAD-4358-9166-05D103B76BE4}" type="pres">
      <dgm:prSet presAssocID="{74482F31-9276-433C-AC11-4B9751835485}" presName="hierChild4" presStyleCnt="0"/>
      <dgm:spPr/>
    </dgm:pt>
    <dgm:pt modelId="{5522BD31-24DA-41E9-B451-5A4B91E5647B}" type="pres">
      <dgm:prSet presAssocID="{D4A3CE4F-273C-4BDE-ABFC-B73B0BD7C0B5}" presName="Name64" presStyleLbl="parChTrans1D3" presStyleIdx="0" presStyleCnt="5"/>
      <dgm:spPr/>
    </dgm:pt>
    <dgm:pt modelId="{2ACDA8F9-E91C-4B94-88AD-6C2020F4402A}" type="pres">
      <dgm:prSet presAssocID="{46C543E5-30A8-4DF8-AA33-D1059DF9089C}" presName="hierRoot2" presStyleCnt="0">
        <dgm:presLayoutVars>
          <dgm:hierBranch val="init"/>
        </dgm:presLayoutVars>
      </dgm:prSet>
      <dgm:spPr/>
    </dgm:pt>
    <dgm:pt modelId="{5842238C-1B26-4AC2-BFAE-495769A5F471}" type="pres">
      <dgm:prSet presAssocID="{46C543E5-30A8-4DF8-AA33-D1059DF9089C}" presName="rootComposite" presStyleCnt="0"/>
      <dgm:spPr/>
    </dgm:pt>
    <dgm:pt modelId="{1E76B0D6-DF6C-42A6-B476-91021799F43B}" type="pres">
      <dgm:prSet presAssocID="{46C543E5-30A8-4DF8-AA33-D1059DF9089C}" presName="rootText" presStyleLbl="node3" presStyleIdx="0" presStyleCnt="5" custScaleX="263406">
        <dgm:presLayoutVars>
          <dgm:chPref val="3"/>
        </dgm:presLayoutVars>
      </dgm:prSet>
      <dgm:spPr/>
    </dgm:pt>
    <dgm:pt modelId="{1CC93B0F-290E-4749-97CF-03D3A74A703A}" type="pres">
      <dgm:prSet presAssocID="{46C543E5-30A8-4DF8-AA33-D1059DF9089C}" presName="rootConnector" presStyleLbl="node3" presStyleIdx="0" presStyleCnt="5"/>
      <dgm:spPr/>
    </dgm:pt>
    <dgm:pt modelId="{0CDBAAC1-94ED-4B83-9303-B6703A974F50}" type="pres">
      <dgm:prSet presAssocID="{46C543E5-30A8-4DF8-AA33-D1059DF9089C}" presName="hierChild4" presStyleCnt="0"/>
      <dgm:spPr/>
    </dgm:pt>
    <dgm:pt modelId="{1EFFF8C2-0C3D-4D2E-8AF1-E1BDE1E99CB1}" type="pres">
      <dgm:prSet presAssocID="{46C543E5-30A8-4DF8-AA33-D1059DF9089C}" presName="hierChild5" presStyleCnt="0"/>
      <dgm:spPr/>
    </dgm:pt>
    <dgm:pt modelId="{4949037D-6474-492E-9DCA-1C8FE6E0AE95}" type="pres">
      <dgm:prSet presAssocID="{79020B91-437F-439C-9092-BC93A36C471D}" presName="Name64" presStyleLbl="parChTrans1D3" presStyleIdx="1" presStyleCnt="5"/>
      <dgm:spPr/>
    </dgm:pt>
    <dgm:pt modelId="{0EDEFB24-AC0B-43E8-927E-BB0AD9165B29}" type="pres">
      <dgm:prSet presAssocID="{13DE9ECB-8349-4A11-922C-6F1B21535780}" presName="hierRoot2" presStyleCnt="0">
        <dgm:presLayoutVars>
          <dgm:hierBranch val="init"/>
        </dgm:presLayoutVars>
      </dgm:prSet>
      <dgm:spPr/>
    </dgm:pt>
    <dgm:pt modelId="{F926D618-65C6-4607-9CAF-DDD4E15CB6D7}" type="pres">
      <dgm:prSet presAssocID="{13DE9ECB-8349-4A11-922C-6F1B21535780}" presName="rootComposite" presStyleCnt="0"/>
      <dgm:spPr/>
    </dgm:pt>
    <dgm:pt modelId="{A10C5CE4-A8C8-4616-9F2A-0AB6725745E8}" type="pres">
      <dgm:prSet presAssocID="{13DE9ECB-8349-4A11-922C-6F1B21535780}" presName="rootText" presStyleLbl="node3" presStyleIdx="1" presStyleCnt="5" custScaleX="263406">
        <dgm:presLayoutVars>
          <dgm:chPref val="3"/>
        </dgm:presLayoutVars>
      </dgm:prSet>
      <dgm:spPr/>
    </dgm:pt>
    <dgm:pt modelId="{22202ECB-E30C-4AEF-88C9-284E0BDF8586}" type="pres">
      <dgm:prSet presAssocID="{13DE9ECB-8349-4A11-922C-6F1B21535780}" presName="rootConnector" presStyleLbl="node3" presStyleIdx="1" presStyleCnt="5"/>
      <dgm:spPr/>
    </dgm:pt>
    <dgm:pt modelId="{5AFBC075-0FE8-4AB5-80D2-EB2510F40F0D}" type="pres">
      <dgm:prSet presAssocID="{13DE9ECB-8349-4A11-922C-6F1B21535780}" presName="hierChild4" presStyleCnt="0"/>
      <dgm:spPr/>
    </dgm:pt>
    <dgm:pt modelId="{556A4301-7009-4E08-B9CE-38E5B38FB35F}" type="pres">
      <dgm:prSet presAssocID="{13DE9ECB-8349-4A11-922C-6F1B21535780}" presName="hierChild5" presStyleCnt="0"/>
      <dgm:spPr/>
    </dgm:pt>
    <dgm:pt modelId="{6EABAC43-F282-4418-AA24-87CBB1413EEF}" type="pres">
      <dgm:prSet presAssocID="{74482F31-9276-433C-AC11-4B9751835485}" presName="hierChild5" presStyleCnt="0"/>
      <dgm:spPr/>
    </dgm:pt>
    <dgm:pt modelId="{E1A74590-EAD3-4FC7-A7ED-8EE86C806A69}" type="pres">
      <dgm:prSet presAssocID="{B5FC16EB-2B11-4889-A93A-9C5F47A13498}" presName="hierChild3" presStyleCnt="0"/>
      <dgm:spPr/>
    </dgm:pt>
    <dgm:pt modelId="{DB763503-B3D2-4AE7-AACB-D2FAEE9F856C}" type="pres">
      <dgm:prSet presAssocID="{281D1802-1D9F-4CD8-8C24-AD8BBF3737D3}" presName="hierRoot1" presStyleCnt="0">
        <dgm:presLayoutVars>
          <dgm:hierBranch val="init"/>
        </dgm:presLayoutVars>
      </dgm:prSet>
      <dgm:spPr/>
    </dgm:pt>
    <dgm:pt modelId="{C731EC56-76D1-48EA-ABD1-E36FA8626587}" type="pres">
      <dgm:prSet presAssocID="{281D1802-1D9F-4CD8-8C24-AD8BBF3737D3}" presName="rootComposite1" presStyleCnt="0"/>
      <dgm:spPr/>
    </dgm:pt>
    <dgm:pt modelId="{C2B1CCCC-F141-40D3-8DC4-A7F33C0C52CB}" type="pres">
      <dgm:prSet presAssocID="{281D1802-1D9F-4CD8-8C24-AD8BBF3737D3}" presName="rootText1" presStyleLbl="node0" presStyleIdx="1" presStyleCnt="3" custScaleX="48871">
        <dgm:presLayoutVars>
          <dgm:chPref val="3"/>
        </dgm:presLayoutVars>
      </dgm:prSet>
      <dgm:spPr/>
    </dgm:pt>
    <dgm:pt modelId="{9254E162-B7BD-4290-AA23-3019FB723551}" type="pres">
      <dgm:prSet presAssocID="{281D1802-1D9F-4CD8-8C24-AD8BBF3737D3}" presName="rootConnector1" presStyleLbl="asst0" presStyleIdx="0" presStyleCnt="0"/>
      <dgm:spPr/>
    </dgm:pt>
    <dgm:pt modelId="{6F1B1F43-6000-48A8-9F4E-609695D3620F}" type="pres">
      <dgm:prSet presAssocID="{281D1802-1D9F-4CD8-8C24-AD8BBF3737D3}" presName="hierChild2" presStyleCnt="0"/>
      <dgm:spPr/>
    </dgm:pt>
    <dgm:pt modelId="{3F420A87-5DE2-4CC6-967C-C72ACC64BD49}" type="pres">
      <dgm:prSet presAssocID="{09558EF2-3AF0-44DF-80F6-704F72D2C2FC}" presName="Name64" presStyleLbl="parChTrans1D2" presStyleIdx="1" presStyleCnt="3"/>
      <dgm:spPr/>
    </dgm:pt>
    <dgm:pt modelId="{02C3C9D6-B5EF-41CA-A43B-1AAA326D61AD}" type="pres">
      <dgm:prSet presAssocID="{850B50C0-DA5A-4F13-99D6-952AD17936EC}" presName="hierRoot2" presStyleCnt="0">
        <dgm:presLayoutVars>
          <dgm:hierBranch val="init"/>
        </dgm:presLayoutVars>
      </dgm:prSet>
      <dgm:spPr/>
    </dgm:pt>
    <dgm:pt modelId="{C2A016F5-4465-4FEA-A88B-BC1A00B7E508}" type="pres">
      <dgm:prSet presAssocID="{850B50C0-DA5A-4F13-99D6-952AD17936EC}" presName="rootComposite" presStyleCnt="0"/>
      <dgm:spPr/>
    </dgm:pt>
    <dgm:pt modelId="{8DADEE6B-210A-4065-8F19-EEAC9583984B}" type="pres">
      <dgm:prSet presAssocID="{850B50C0-DA5A-4F13-99D6-952AD17936EC}" presName="rootText" presStyleLbl="node2" presStyleIdx="1" presStyleCnt="3" custScaleX="156486">
        <dgm:presLayoutVars>
          <dgm:chPref val="3"/>
        </dgm:presLayoutVars>
      </dgm:prSet>
      <dgm:spPr/>
    </dgm:pt>
    <dgm:pt modelId="{CB150CB0-2489-4AF2-B6A5-BDCB5459A0D4}" type="pres">
      <dgm:prSet presAssocID="{850B50C0-DA5A-4F13-99D6-952AD17936EC}" presName="rootConnector" presStyleLbl="node2" presStyleIdx="1" presStyleCnt="3"/>
      <dgm:spPr/>
    </dgm:pt>
    <dgm:pt modelId="{7474BFB6-C855-4288-9B56-A0DB9A36924B}" type="pres">
      <dgm:prSet presAssocID="{850B50C0-DA5A-4F13-99D6-952AD17936EC}" presName="hierChild4" presStyleCnt="0"/>
      <dgm:spPr/>
    </dgm:pt>
    <dgm:pt modelId="{CD61B158-3836-4349-B277-1EDD18742105}" type="pres">
      <dgm:prSet presAssocID="{23BA4D34-80EC-43B1-9F68-2614DF703281}" presName="Name64" presStyleLbl="parChTrans1D3" presStyleIdx="2" presStyleCnt="5"/>
      <dgm:spPr/>
    </dgm:pt>
    <dgm:pt modelId="{ACF12723-ECBD-41DD-886F-DF15D9E19189}" type="pres">
      <dgm:prSet presAssocID="{3D2E7BE1-7EDA-4463-AC6B-68FE4A7022C4}" presName="hierRoot2" presStyleCnt="0">
        <dgm:presLayoutVars>
          <dgm:hierBranch val="init"/>
        </dgm:presLayoutVars>
      </dgm:prSet>
      <dgm:spPr/>
    </dgm:pt>
    <dgm:pt modelId="{32674945-24CF-4120-B384-4F0B4C4AEF95}" type="pres">
      <dgm:prSet presAssocID="{3D2E7BE1-7EDA-4463-AC6B-68FE4A7022C4}" presName="rootComposite" presStyleCnt="0"/>
      <dgm:spPr/>
    </dgm:pt>
    <dgm:pt modelId="{ED7F1F17-29EA-498A-B97E-DFD65BB3DB45}" type="pres">
      <dgm:prSet presAssocID="{3D2E7BE1-7EDA-4463-AC6B-68FE4A7022C4}" presName="rootText" presStyleLbl="node3" presStyleIdx="2" presStyleCnt="5" custScaleX="263406">
        <dgm:presLayoutVars>
          <dgm:chPref val="3"/>
        </dgm:presLayoutVars>
      </dgm:prSet>
      <dgm:spPr/>
    </dgm:pt>
    <dgm:pt modelId="{54CDBC1A-861B-41D4-B5FA-DFAF6ECECB48}" type="pres">
      <dgm:prSet presAssocID="{3D2E7BE1-7EDA-4463-AC6B-68FE4A7022C4}" presName="rootConnector" presStyleLbl="node3" presStyleIdx="2" presStyleCnt="5"/>
      <dgm:spPr/>
    </dgm:pt>
    <dgm:pt modelId="{D04B64D1-D16F-4B43-93C0-FCE59874B6AA}" type="pres">
      <dgm:prSet presAssocID="{3D2E7BE1-7EDA-4463-AC6B-68FE4A7022C4}" presName="hierChild4" presStyleCnt="0"/>
      <dgm:spPr/>
    </dgm:pt>
    <dgm:pt modelId="{1E709389-BD05-48FD-96C6-0A2BCFCCD19D}" type="pres">
      <dgm:prSet presAssocID="{3D2E7BE1-7EDA-4463-AC6B-68FE4A7022C4}" presName="hierChild5" presStyleCnt="0"/>
      <dgm:spPr/>
    </dgm:pt>
    <dgm:pt modelId="{2A400F63-E836-4534-980F-7F449C62FB86}" type="pres">
      <dgm:prSet presAssocID="{6B5F655F-0538-4E3F-9A99-5C61AF00EF8F}" presName="Name64" presStyleLbl="parChTrans1D3" presStyleIdx="3" presStyleCnt="5"/>
      <dgm:spPr/>
    </dgm:pt>
    <dgm:pt modelId="{FB3A7FD0-7455-40E7-9344-EECB5B9F72BD}" type="pres">
      <dgm:prSet presAssocID="{C9B802D6-7D94-44B7-824C-DEF4D1BC5023}" presName="hierRoot2" presStyleCnt="0">
        <dgm:presLayoutVars>
          <dgm:hierBranch val="init"/>
        </dgm:presLayoutVars>
      </dgm:prSet>
      <dgm:spPr/>
    </dgm:pt>
    <dgm:pt modelId="{32D9B493-4F23-4C5E-99CD-85763AB6980F}" type="pres">
      <dgm:prSet presAssocID="{C9B802D6-7D94-44B7-824C-DEF4D1BC5023}" presName="rootComposite" presStyleCnt="0"/>
      <dgm:spPr/>
    </dgm:pt>
    <dgm:pt modelId="{14A24BCC-B0CA-4578-A257-83FCBEDCE2E1}" type="pres">
      <dgm:prSet presAssocID="{C9B802D6-7D94-44B7-824C-DEF4D1BC5023}" presName="rootText" presStyleLbl="node3" presStyleIdx="3" presStyleCnt="5" custScaleX="263406">
        <dgm:presLayoutVars>
          <dgm:chPref val="3"/>
        </dgm:presLayoutVars>
      </dgm:prSet>
      <dgm:spPr/>
    </dgm:pt>
    <dgm:pt modelId="{76169A90-761A-468F-9582-88AEE7D34DCF}" type="pres">
      <dgm:prSet presAssocID="{C9B802D6-7D94-44B7-824C-DEF4D1BC5023}" presName="rootConnector" presStyleLbl="node3" presStyleIdx="3" presStyleCnt="5"/>
      <dgm:spPr/>
    </dgm:pt>
    <dgm:pt modelId="{B9618DA0-08A1-4362-A532-E96F14DD231E}" type="pres">
      <dgm:prSet presAssocID="{C9B802D6-7D94-44B7-824C-DEF4D1BC5023}" presName="hierChild4" presStyleCnt="0"/>
      <dgm:spPr/>
    </dgm:pt>
    <dgm:pt modelId="{5586552C-C95E-476C-BD0B-013A41F1C9A0}" type="pres">
      <dgm:prSet presAssocID="{C9B802D6-7D94-44B7-824C-DEF4D1BC5023}" presName="hierChild5" presStyleCnt="0"/>
      <dgm:spPr/>
    </dgm:pt>
    <dgm:pt modelId="{E0A72509-0ED2-4344-BB8D-DBDE05B0E3E9}" type="pres">
      <dgm:prSet presAssocID="{850B50C0-DA5A-4F13-99D6-952AD17936EC}" presName="hierChild5" presStyleCnt="0"/>
      <dgm:spPr/>
    </dgm:pt>
    <dgm:pt modelId="{F151B4EE-097D-4B93-8843-EE206F592EB3}" type="pres">
      <dgm:prSet presAssocID="{281D1802-1D9F-4CD8-8C24-AD8BBF3737D3}" presName="hierChild3" presStyleCnt="0"/>
      <dgm:spPr/>
    </dgm:pt>
    <dgm:pt modelId="{77A8BE5D-514D-4DF4-9015-4313AF777830}" type="pres">
      <dgm:prSet presAssocID="{371A7A18-05FD-4931-B8F9-BEA3CFAC533E}" presName="hierRoot1" presStyleCnt="0">
        <dgm:presLayoutVars>
          <dgm:hierBranch val="init"/>
        </dgm:presLayoutVars>
      </dgm:prSet>
      <dgm:spPr/>
    </dgm:pt>
    <dgm:pt modelId="{D0E4E1B3-9ADF-4120-9C3E-133C631173AE}" type="pres">
      <dgm:prSet presAssocID="{371A7A18-05FD-4931-B8F9-BEA3CFAC533E}" presName="rootComposite1" presStyleCnt="0"/>
      <dgm:spPr/>
    </dgm:pt>
    <dgm:pt modelId="{DB54474F-5B5C-4D33-87CA-E39E86EE434A}" type="pres">
      <dgm:prSet presAssocID="{371A7A18-05FD-4931-B8F9-BEA3CFAC533E}" presName="rootText1" presStyleLbl="node0" presStyleIdx="2" presStyleCnt="3" custScaleX="48871">
        <dgm:presLayoutVars>
          <dgm:chPref val="3"/>
        </dgm:presLayoutVars>
      </dgm:prSet>
      <dgm:spPr/>
    </dgm:pt>
    <dgm:pt modelId="{94E8BBDA-75F2-4E40-A6FE-362D54A53EE0}" type="pres">
      <dgm:prSet presAssocID="{371A7A18-05FD-4931-B8F9-BEA3CFAC533E}" presName="rootConnector1" presStyleLbl="node1" presStyleIdx="0" presStyleCnt="0"/>
      <dgm:spPr/>
    </dgm:pt>
    <dgm:pt modelId="{C48AC856-FAF4-4481-877E-FF25054270DB}" type="pres">
      <dgm:prSet presAssocID="{371A7A18-05FD-4931-B8F9-BEA3CFAC533E}" presName="hierChild2" presStyleCnt="0"/>
      <dgm:spPr/>
    </dgm:pt>
    <dgm:pt modelId="{49E4981F-7055-4D05-BC89-6008CAD5628A}" type="pres">
      <dgm:prSet presAssocID="{5F939318-39FC-492B-BEF6-F221D3E7CE1F}" presName="Name64" presStyleLbl="parChTrans1D2" presStyleIdx="2" presStyleCnt="3"/>
      <dgm:spPr/>
    </dgm:pt>
    <dgm:pt modelId="{E466AED5-D03F-4F6C-8A7B-5D04A4231A19}" type="pres">
      <dgm:prSet presAssocID="{D4E4439D-1C74-4DB0-AC57-66B62FF33A0F}" presName="hierRoot2" presStyleCnt="0">
        <dgm:presLayoutVars>
          <dgm:hierBranch val="init"/>
        </dgm:presLayoutVars>
      </dgm:prSet>
      <dgm:spPr/>
    </dgm:pt>
    <dgm:pt modelId="{153038EF-BD35-48D6-BBF8-11802802C163}" type="pres">
      <dgm:prSet presAssocID="{D4E4439D-1C74-4DB0-AC57-66B62FF33A0F}" presName="rootComposite" presStyleCnt="0"/>
      <dgm:spPr/>
    </dgm:pt>
    <dgm:pt modelId="{7C8E1C20-48D9-4E81-A8DF-0C471812896A}" type="pres">
      <dgm:prSet presAssocID="{D4E4439D-1C74-4DB0-AC57-66B62FF33A0F}" presName="rootText" presStyleLbl="node2" presStyleIdx="2" presStyleCnt="3" custScaleX="156486">
        <dgm:presLayoutVars>
          <dgm:chPref val="3"/>
        </dgm:presLayoutVars>
      </dgm:prSet>
      <dgm:spPr/>
    </dgm:pt>
    <dgm:pt modelId="{F56C1259-1CF3-4B9E-8421-74C8D07A9B35}" type="pres">
      <dgm:prSet presAssocID="{D4E4439D-1C74-4DB0-AC57-66B62FF33A0F}" presName="rootConnector" presStyleLbl="node2" presStyleIdx="2" presStyleCnt="3"/>
      <dgm:spPr/>
    </dgm:pt>
    <dgm:pt modelId="{BDB2DEE6-CC86-4DBB-B27C-527636BBFF31}" type="pres">
      <dgm:prSet presAssocID="{D4E4439D-1C74-4DB0-AC57-66B62FF33A0F}" presName="hierChild4" presStyleCnt="0"/>
      <dgm:spPr/>
    </dgm:pt>
    <dgm:pt modelId="{A4FB7F8E-D177-4CBF-A7F3-35E3E4E87A09}" type="pres">
      <dgm:prSet presAssocID="{7534E8FF-D4B1-43D0-911D-82A90583F62F}" presName="Name64" presStyleLbl="parChTrans1D3" presStyleIdx="4" presStyleCnt="5"/>
      <dgm:spPr/>
    </dgm:pt>
    <dgm:pt modelId="{6EA9DE7B-3767-4FC9-A098-0A5C33DB41AF}" type="pres">
      <dgm:prSet presAssocID="{5079CBA4-12FC-4124-A381-41096349CACE}" presName="hierRoot2" presStyleCnt="0">
        <dgm:presLayoutVars>
          <dgm:hierBranch val="init"/>
        </dgm:presLayoutVars>
      </dgm:prSet>
      <dgm:spPr/>
    </dgm:pt>
    <dgm:pt modelId="{961A4B09-ABC5-44B1-9054-BC2CD72B840A}" type="pres">
      <dgm:prSet presAssocID="{5079CBA4-12FC-4124-A381-41096349CACE}" presName="rootComposite" presStyleCnt="0"/>
      <dgm:spPr/>
    </dgm:pt>
    <dgm:pt modelId="{7F718454-561F-487A-A858-B209554690B3}" type="pres">
      <dgm:prSet presAssocID="{5079CBA4-12FC-4124-A381-41096349CACE}" presName="rootText" presStyleLbl="node3" presStyleIdx="4" presStyleCnt="5" custScaleX="263406">
        <dgm:presLayoutVars>
          <dgm:chPref val="3"/>
        </dgm:presLayoutVars>
      </dgm:prSet>
      <dgm:spPr/>
    </dgm:pt>
    <dgm:pt modelId="{E008020D-BE96-4617-94CB-B54F1399E5C3}" type="pres">
      <dgm:prSet presAssocID="{5079CBA4-12FC-4124-A381-41096349CACE}" presName="rootConnector" presStyleLbl="node3" presStyleIdx="4" presStyleCnt="5"/>
      <dgm:spPr/>
    </dgm:pt>
    <dgm:pt modelId="{12AAE935-95FB-49EC-9724-D6822366FD98}" type="pres">
      <dgm:prSet presAssocID="{5079CBA4-12FC-4124-A381-41096349CACE}" presName="hierChild4" presStyleCnt="0"/>
      <dgm:spPr/>
    </dgm:pt>
    <dgm:pt modelId="{70E3657E-78A9-4592-A619-6F87AB1A5D7F}" type="pres">
      <dgm:prSet presAssocID="{5079CBA4-12FC-4124-A381-41096349CACE}" presName="hierChild5" presStyleCnt="0"/>
      <dgm:spPr/>
    </dgm:pt>
    <dgm:pt modelId="{5CE153AF-8645-4625-9CB7-9F9F228CEDD9}" type="pres">
      <dgm:prSet presAssocID="{D4E4439D-1C74-4DB0-AC57-66B62FF33A0F}" presName="hierChild5" presStyleCnt="0"/>
      <dgm:spPr/>
    </dgm:pt>
    <dgm:pt modelId="{E9F86B4A-30BF-4BD6-834F-0E0D89133883}" type="pres">
      <dgm:prSet presAssocID="{371A7A18-05FD-4931-B8F9-BEA3CFAC533E}" presName="hierChild3" presStyleCnt="0"/>
      <dgm:spPr/>
    </dgm:pt>
  </dgm:ptLst>
  <dgm:cxnLst>
    <dgm:cxn modelId="{4450CB01-E7A9-43C7-880A-A543798D1DF5}" type="presOf" srcId="{C9B802D6-7D94-44B7-824C-DEF4D1BC5023}" destId="{76169A90-761A-468F-9582-88AEE7D34DCF}" srcOrd="1" destOrd="0" presId="urn:microsoft.com/office/officeart/2009/3/layout/HorizontalOrganizationChart"/>
    <dgm:cxn modelId="{78A4430D-2140-44A1-934F-42B9D6832167}" type="presOf" srcId="{5079CBA4-12FC-4124-A381-41096349CACE}" destId="{E008020D-BE96-4617-94CB-B54F1399E5C3}" srcOrd="1" destOrd="0" presId="urn:microsoft.com/office/officeart/2009/3/layout/HorizontalOrganizationChart"/>
    <dgm:cxn modelId="{88EB750D-C07E-42A2-8804-F8495A1BE783}" type="presOf" srcId="{46C543E5-30A8-4DF8-AA33-D1059DF9089C}" destId="{1CC93B0F-290E-4749-97CF-03D3A74A703A}" srcOrd="1" destOrd="0" presId="urn:microsoft.com/office/officeart/2009/3/layout/HorizontalOrganizationChart"/>
    <dgm:cxn modelId="{689C0012-163D-498B-8FDD-F9CD6CAC1C81}" type="presOf" srcId="{371A7A18-05FD-4931-B8F9-BEA3CFAC533E}" destId="{DB54474F-5B5C-4D33-87CA-E39E86EE434A}" srcOrd="0" destOrd="0" presId="urn:microsoft.com/office/officeart/2009/3/layout/HorizontalOrganizationChart"/>
    <dgm:cxn modelId="{A9CD9B12-662C-4EFB-A3AC-73943080BDFE}" srcId="{74482F31-9276-433C-AC11-4B9751835485}" destId="{13DE9ECB-8349-4A11-922C-6F1B21535780}" srcOrd="1" destOrd="0" parTransId="{79020B91-437F-439C-9092-BC93A36C471D}" sibTransId="{C9231E0B-F471-4160-9CBB-E4549BB0ADFD}"/>
    <dgm:cxn modelId="{0971A116-393D-44D3-88EA-B1A9ED6AC8E5}" type="presOf" srcId="{281D1802-1D9F-4CD8-8C24-AD8BBF3737D3}" destId="{9254E162-B7BD-4290-AA23-3019FB723551}" srcOrd="1" destOrd="0" presId="urn:microsoft.com/office/officeart/2009/3/layout/HorizontalOrganizationChart"/>
    <dgm:cxn modelId="{2FD87320-48A2-4F84-A285-DCD4E16D607B}" type="presOf" srcId="{281D1802-1D9F-4CD8-8C24-AD8BBF3737D3}" destId="{C2B1CCCC-F141-40D3-8DC4-A7F33C0C52CB}" srcOrd="0" destOrd="0" presId="urn:microsoft.com/office/officeart/2009/3/layout/HorizontalOrganizationChart"/>
    <dgm:cxn modelId="{2DE62421-5A14-40DF-AA48-220C999748C8}" type="presOf" srcId="{D4E4439D-1C74-4DB0-AC57-66B62FF33A0F}" destId="{F56C1259-1CF3-4B9E-8421-74C8D07A9B35}" srcOrd="1" destOrd="0" presId="urn:microsoft.com/office/officeart/2009/3/layout/HorizontalOrganizationChart"/>
    <dgm:cxn modelId="{9669A626-02BD-4012-9F03-B417DC316C32}" srcId="{D4E4439D-1C74-4DB0-AC57-66B62FF33A0F}" destId="{5079CBA4-12FC-4124-A381-41096349CACE}" srcOrd="0" destOrd="0" parTransId="{7534E8FF-D4B1-43D0-911D-82A90583F62F}" sibTransId="{9CEE83A4-2C4B-4BF1-A4D9-B683DA4D6ED9}"/>
    <dgm:cxn modelId="{DA1F5528-6C9C-48F1-A776-89B866C989F4}" type="presOf" srcId="{48E43085-616F-4014-91C7-8C3A4EFD79ED}" destId="{8E52E684-C2BD-448B-8635-90CD333DB65B}" srcOrd="0" destOrd="0" presId="urn:microsoft.com/office/officeart/2009/3/layout/HorizontalOrganizationChart"/>
    <dgm:cxn modelId="{403FEC28-3D8D-4B62-8073-05F870AD502C}" srcId="{B5FC16EB-2B11-4889-A93A-9C5F47A13498}" destId="{74482F31-9276-433C-AC11-4B9751835485}" srcOrd="0" destOrd="0" parTransId="{48E43085-616F-4014-91C7-8C3A4EFD79ED}" sibTransId="{10713ACB-6144-4162-AD92-FC4390CF886C}"/>
    <dgm:cxn modelId="{7335132E-BE63-4BF7-B8DF-7A7A0FED045C}" type="presOf" srcId="{5F939318-39FC-492B-BEF6-F221D3E7CE1F}" destId="{49E4981F-7055-4D05-BC89-6008CAD5628A}" srcOrd="0" destOrd="0" presId="urn:microsoft.com/office/officeart/2009/3/layout/HorizontalOrganizationChart"/>
    <dgm:cxn modelId="{9E6DAD31-AE85-48D5-BED0-90E46E05F64E}" type="presOf" srcId="{B5FC16EB-2B11-4889-A93A-9C5F47A13498}" destId="{F9EE537C-2399-46C5-8F93-C70159D2DE54}" srcOrd="0" destOrd="0" presId="urn:microsoft.com/office/officeart/2009/3/layout/HorizontalOrganizationChart"/>
    <dgm:cxn modelId="{4C537F3C-8F4A-424C-9A74-106A303D2541}" type="presOf" srcId="{B5FC16EB-2B11-4889-A93A-9C5F47A13498}" destId="{BB1EF8DA-A092-4965-A08E-D0C3BFE5EE80}" srcOrd="1" destOrd="0" presId="urn:microsoft.com/office/officeart/2009/3/layout/HorizontalOrganizationChart"/>
    <dgm:cxn modelId="{6BF8F93C-7AEE-45E5-8882-ACF323560977}" srcId="{371A7A18-05FD-4931-B8F9-BEA3CFAC533E}" destId="{D4E4439D-1C74-4DB0-AC57-66B62FF33A0F}" srcOrd="0" destOrd="0" parTransId="{5F939318-39FC-492B-BEF6-F221D3E7CE1F}" sibTransId="{2CEEEEF8-FD7F-42D7-8EC1-26F2D24464D8}"/>
    <dgm:cxn modelId="{29820140-A68B-4683-9D71-530AD6ED0E17}" srcId="{FC5BFD1F-FE22-4646-A67E-54151365992B}" destId="{B5FC16EB-2B11-4889-A93A-9C5F47A13498}" srcOrd="0" destOrd="0" parTransId="{52B6A9B7-CA3B-4B3F-8629-564842665D4D}" sibTransId="{4448C034-ED91-4954-B5F5-8E58D29CB1A7}"/>
    <dgm:cxn modelId="{F50DAF5B-BCD3-4F0B-9F04-604B10ABF7FD}" srcId="{850B50C0-DA5A-4F13-99D6-952AD17936EC}" destId="{3D2E7BE1-7EDA-4463-AC6B-68FE4A7022C4}" srcOrd="0" destOrd="0" parTransId="{23BA4D34-80EC-43B1-9F68-2614DF703281}" sibTransId="{658D506D-B0F5-4DB4-A034-E1F22803317A}"/>
    <dgm:cxn modelId="{A572AD5D-7868-46FC-8702-92F00492AB49}" type="presOf" srcId="{850B50C0-DA5A-4F13-99D6-952AD17936EC}" destId="{8DADEE6B-210A-4065-8F19-EEAC9583984B}" srcOrd="0" destOrd="0" presId="urn:microsoft.com/office/officeart/2009/3/layout/HorizontalOrganizationChart"/>
    <dgm:cxn modelId="{F6613762-14BA-4195-B49B-CA0E94816F78}" type="presOf" srcId="{6B5F655F-0538-4E3F-9A99-5C61AF00EF8F}" destId="{2A400F63-E836-4534-980F-7F449C62FB86}" srcOrd="0" destOrd="0" presId="urn:microsoft.com/office/officeart/2009/3/layout/HorizontalOrganizationChart"/>
    <dgm:cxn modelId="{68BAF942-1D5C-4A6D-B48F-ABBB5860E7B3}" srcId="{281D1802-1D9F-4CD8-8C24-AD8BBF3737D3}" destId="{850B50C0-DA5A-4F13-99D6-952AD17936EC}" srcOrd="0" destOrd="0" parTransId="{09558EF2-3AF0-44DF-80F6-704F72D2C2FC}" sibTransId="{BFE6F49C-19AC-41E5-B0AA-BC04F158EA3F}"/>
    <dgm:cxn modelId="{56D43C63-AF51-444B-85CF-7DB26E3699A3}" srcId="{FC5BFD1F-FE22-4646-A67E-54151365992B}" destId="{281D1802-1D9F-4CD8-8C24-AD8BBF3737D3}" srcOrd="1" destOrd="0" parTransId="{22136F29-A393-4536-953B-41145EFA929C}" sibTransId="{48A18459-E418-4D56-8149-5859DAF4EA89}"/>
    <dgm:cxn modelId="{33234C4C-283B-4AF1-980B-C4AEF7E34E3B}" type="presOf" srcId="{D4E4439D-1C74-4DB0-AC57-66B62FF33A0F}" destId="{7C8E1C20-48D9-4E81-A8DF-0C471812896A}" srcOrd="0" destOrd="0" presId="urn:microsoft.com/office/officeart/2009/3/layout/HorizontalOrganizationChart"/>
    <dgm:cxn modelId="{C671AE4C-1CA8-47A0-80EC-635BC9AC6513}" type="presOf" srcId="{74482F31-9276-433C-AC11-4B9751835485}" destId="{319A0BC4-E3B4-45D5-81B8-607346B6CC5F}" srcOrd="0" destOrd="0" presId="urn:microsoft.com/office/officeart/2009/3/layout/HorizontalOrganizationChart"/>
    <dgm:cxn modelId="{0F0DD16D-781B-41A5-980E-41C75E9418C7}" type="presOf" srcId="{3D2E7BE1-7EDA-4463-AC6B-68FE4A7022C4}" destId="{54CDBC1A-861B-41D4-B5FA-DFAF6ECECB48}" srcOrd="1" destOrd="0" presId="urn:microsoft.com/office/officeart/2009/3/layout/HorizontalOrganizationChart"/>
    <dgm:cxn modelId="{5579FF4D-D91F-4A28-934C-B2C525C61D8D}" type="presOf" srcId="{371A7A18-05FD-4931-B8F9-BEA3CFAC533E}" destId="{94E8BBDA-75F2-4E40-A6FE-362D54A53EE0}" srcOrd="1" destOrd="0" presId="urn:microsoft.com/office/officeart/2009/3/layout/HorizontalOrganizationChart"/>
    <dgm:cxn modelId="{9F69E574-D3B7-4D10-A64A-FEE632541FD0}" type="presOf" srcId="{5079CBA4-12FC-4124-A381-41096349CACE}" destId="{7F718454-561F-487A-A858-B209554690B3}" srcOrd="0" destOrd="0" presId="urn:microsoft.com/office/officeart/2009/3/layout/HorizontalOrganizationChart"/>
    <dgm:cxn modelId="{D41F9455-9CE0-4605-93B5-9DB60AB961C9}" type="presOf" srcId="{D4A3CE4F-273C-4BDE-ABFC-B73B0BD7C0B5}" destId="{5522BD31-24DA-41E9-B451-5A4B91E5647B}" srcOrd="0" destOrd="0" presId="urn:microsoft.com/office/officeart/2009/3/layout/HorizontalOrganizationChart"/>
    <dgm:cxn modelId="{89256D57-8230-4494-BA32-B6F48D51B89F}" type="presOf" srcId="{46C543E5-30A8-4DF8-AA33-D1059DF9089C}" destId="{1E76B0D6-DF6C-42A6-B476-91021799F43B}" srcOrd="0" destOrd="0" presId="urn:microsoft.com/office/officeart/2009/3/layout/HorizontalOrganizationChart"/>
    <dgm:cxn modelId="{3FCF037B-6BA7-4CC1-9E5C-BFB734EEDF09}" srcId="{74482F31-9276-433C-AC11-4B9751835485}" destId="{46C543E5-30A8-4DF8-AA33-D1059DF9089C}" srcOrd="0" destOrd="0" parTransId="{D4A3CE4F-273C-4BDE-ABFC-B73B0BD7C0B5}" sibTransId="{710987AE-0E7B-4DC2-9343-2A90012C6703}"/>
    <dgm:cxn modelId="{6343A091-9097-4E1E-A528-C9CC69EE1443}" type="presOf" srcId="{09558EF2-3AF0-44DF-80F6-704F72D2C2FC}" destId="{3F420A87-5DE2-4CC6-967C-C72ACC64BD49}" srcOrd="0" destOrd="0" presId="urn:microsoft.com/office/officeart/2009/3/layout/HorizontalOrganizationChart"/>
    <dgm:cxn modelId="{BB59669C-04BE-4732-A443-CC51A2A70E49}" type="presOf" srcId="{23BA4D34-80EC-43B1-9F68-2614DF703281}" destId="{CD61B158-3836-4349-B277-1EDD18742105}" srcOrd="0" destOrd="0" presId="urn:microsoft.com/office/officeart/2009/3/layout/HorizontalOrganizationChart"/>
    <dgm:cxn modelId="{8281C3AB-6B5C-42B5-93C2-E599C62D84B0}" type="presOf" srcId="{13DE9ECB-8349-4A11-922C-6F1B21535780}" destId="{A10C5CE4-A8C8-4616-9F2A-0AB6725745E8}" srcOrd="0" destOrd="0" presId="urn:microsoft.com/office/officeart/2009/3/layout/HorizontalOrganizationChart"/>
    <dgm:cxn modelId="{C9FE68AC-240D-41CD-959D-11653198B08E}" type="presOf" srcId="{FC5BFD1F-FE22-4646-A67E-54151365992B}" destId="{8DF3AAE6-DA70-4BCD-8DB0-9AA89FA1EBF2}" srcOrd="0" destOrd="0" presId="urn:microsoft.com/office/officeart/2009/3/layout/HorizontalOrganizationChart"/>
    <dgm:cxn modelId="{D912B4BD-04B4-48D2-898A-20DB2B169144}" type="presOf" srcId="{74482F31-9276-433C-AC11-4B9751835485}" destId="{F49A7AE7-D8CA-47D3-BD16-D77D64F0F487}" srcOrd="1" destOrd="0" presId="urn:microsoft.com/office/officeart/2009/3/layout/HorizontalOrganizationChart"/>
    <dgm:cxn modelId="{CE9C0FC8-31A5-4145-AFFC-996AD7792FC3}" type="presOf" srcId="{C9B802D6-7D94-44B7-824C-DEF4D1BC5023}" destId="{14A24BCC-B0CA-4578-A257-83FCBEDCE2E1}" srcOrd="0" destOrd="0" presId="urn:microsoft.com/office/officeart/2009/3/layout/HorizontalOrganizationChart"/>
    <dgm:cxn modelId="{7E5D69CD-86B7-4134-A8BE-398DD3AA007F}" srcId="{850B50C0-DA5A-4F13-99D6-952AD17936EC}" destId="{C9B802D6-7D94-44B7-824C-DEF4D1BC5023}" srcOrd="1" destOrd="0" parTransId="{6B5F655F-0538-4E3F-9A99-5C61AF00EF8F}" sibTransId="{E911F354-1AC4-4872-B1A8-64DE451F9060}"/>
    <dgm:cxn modelId="{4FB652DA-BD83-404D-8B4A-DDCD75731BEC}" type="presOf" srcId="{79020B91-437F-439C-9092-BC93A36C471D}" destId="{4949037D-6474-492E-9DCA-1C8FE6E0AE95}" srcOrd="0" destOrd="0" presId="urn:microsoft.com/office/officeart/2009/3/layout/HorizontalOrganizationChart"/>
    <dgm:cxn modelId="{3B3491E2-53F7-45AE-9D75-1C60078CFCDB}" type="presOf" srcId="{13DE9ECB-8349-4A11-922C-6F1B21535780}" destId="{22202ECB-E30C-4AEF-88C9-284E0BDF8586}" srcOrd="1" destOrd="0" presId="urn:microsoft.com/office/officeart/2009/3/layout/HorizontalOrganizationChart"/>
    <dgm:cxn modelId="{4F8776E7-5A5E-4B3D-B073-5668168ED622}" type="presOf" srcId="{3D2E7BE1-7EDA-4463-AC6B-68FE4A7022C4}" destId="{ED7F1F17-29EA-498A-B97E-DFD65BB3DB45}" srcOrd="0" destOrd="0" presId="urn:microsoft.com/office/officeart/2009/3/layout/HorizontalOrganizationChart"/>
    <dgm:cxn modelId="{CF5708EA-F97B-4F16-9427-7702BD262D52}" srcId="{FC5BFD1F-FE22-4646-A67E-54151365992B}" destId="{371A7A18-05FD-4931-B8F9-BEA3CFAC533E}" srcOrd="2" destOrd="0" parTransId="{9AA90AA4-074E-4F2C-9B67-6F1E2F2034A0}" sibTransId="{7B8BC448-90FE-480E-986E-2697FF2F1EE9}"/>
    <dgm:cxn modelId="{31C56BF5-61F6-4FFA-9D71-0C45A267D3A4}" type="presOf" srcId="{850B50C0-DA5A-4F13-99D6-952AD17936EC}" destId="{CB150CB0-2489-4AF2-B6A5-BDCB5459A0D4}" srcOrd="1" destOrd="0" presId="urn:microsoft.com/office/officeart/2009/3/layout/HorizontalOrganizationChart"/>
    <dgm:cxn modelId="{15D6CDFB-9777-4CDA-82DD-0B897200616D}" type="presOf" srcId="{7534E8FF-D4B1-43D0-911D-82A90583F62F}" destId="{A4FB7F8E-D177-4CBF-A7F3-35E3E4E87A09}" srcOrd="0" destOrd="0" presId="urn:microsoft.com/office/officeart/2009/3/layout/HorizontalOrganizationChart"/>
    <dgm:cxn modelId="{FAEF723A-199C-4BB9-8804-EF8C97FE3143}" type="presParOf" srcId="{8DF3AAE6-DA70-4BCD-8DB0-9AA89FA1EBF2}" destId="{2ED44803-53C1-4155-ACC6-61A1212B0AE2}" srcOrd="0" destOrd="0" presId="urn:microsoft.com/office/officeart/2009/3/layout/HorizontalOrganizationChart"/>
    <dgm:cxn modelId="{42B8F474-6A0D-4270-82DB-2BF384920730}" type="presParOf" srcId="{2ED44803-53C1-4155-ACC6-61A1212B0AE2}" destId="{21A02B63-3702-43AB-9127-C562DF0E297A}" srcOrd="0" destOrd="0" presId="urn:microsoft.com/office/officeart/2009/3/layout/HorizontalOrganizationChart"/>
    <dgm:cxn modelId="{9A6D35C8-8EB0-42CC-A33B-70520C22F0DD}" type="presParOf" srcId="{21A02B63-3702-43AB-9127-C562DF0E297A}" destId="{F9EE537C-2399-46C5-8F93-C70159D2DE54}" srcOrd="0" destOrd="0" presId="urn:microsoft.com/office/officeart/2009/3/layout/HorizontalOrganizationChart"/>
    <dgm:cxn modelId="{496F20FF-706E-44F6-99B7-B6145FF1A5ED}" type="presParOf" srcId="{21A02B63-3702-43AB-9127-C562DF0E297A}" destId="{BB1EF8DA-A092-4965-A08E-D0C3BFE5EE80}" srcOrd="1" destOrd="0" presId="urn:microsoft.com/office/officeart/2009/3/layout/HorizontalOrganizationChart"/>
    <dgm:cxn modelId="{E40A49C7-EC27-4C84-AA54-53C409722593}" type="presParOf" srcId="{2ED44803-53C1-4155-ACC6-61A1212B0AE2}" destId="{ABCE611E-9FFE-4FE2-ADE2-7757239A7F9E}" srcOrd="1" destOrd="0" presId="urn:microsoft.com/office/officeart/2009/3/layout/HorizontalOrganizationChart"/>
    <dgm:cxn modelId="{45235A1B-39B4-4B89-93D1-DC7DC0F95A50}" type="presParOf" srcId="{ABCE611E-9FFE-4FE2-ADE2-7757239A7F9E}" destId="{8E52E684-C2BD-448B-8635-90CD333DB65B}" srcOrd="0" destOrd="0" presId="urn:microsoft.com/office/officeart/2009/3/layout/HorizontalOrganizationChart"/>
    <dgm:cxn modelId="{0978C092-62EB-48D0-9502-DCD05ECB317B}" type="presParOf" srcId="{ABCE611E-9FFE-4FE2-ADE2-7757239A7F9E}" destId="{D3F83691-AD40-4253-8578-0B78FEEA97D2}" srcOrd="1" destOrd="0" presId="urn:microsoft.com/office/officeart/2009/3/layout/HorizontalOrganizationChart"/>
    <dgm:cxn modelId="{C7D74178-B601-4157-B12E-00CE9F6EA2BE}" type="presParOf" srcId="{D3F83691-AD40-4253-8578-0B78FEEA97D2}" destId="{999042A9-4C16-4F4D-8462-B6E30E3678A2}" srcOrd="0" destOrd="0" presId="urn:microsoft.com/office/officeart/2009/3/layout/HorizontalOrganizationChart"/>
    <dgm:cxn modelId="{F34CEF98-70AF-4AA3-9F9E-C213CA861611}" type="presParOf" srcId="{999042A9-4C16-4F4D-8462-B6E30E3678A2}" destId="{319A0BC4-E3B4-45D5-81B8-607346B6CC5F}" srcOrd="0" destOrd="0" presId="urn:microsoft.com/office/officeart/2009/3/layout/HorizontalOrganizationChart"/>
    <dgm:cxn modelId="{C9A4705A-AFF6-412A-A167-17DBF3DB60BB}" type="presParOf" srcId="{999042A9-4C16-4F4D-8462-B6E30E3678A2}" destId="{F49A7AE7-D8CA-47D3-BD16-D77D64F0F487}" srcOrd="1" destOrd="0" presId="urn:microsoft.com/office/officeart/2009/3/layout/HorizontalOrganizationChart"/>
    <dgm:cxn modelId="{AEE1D4E1-7EF4-4BCB-BEF5-7B06A781C6D4}" type="presParOf" srcId="{D3F83691-AD40-4253-8578-0B78FEEA97D2}" destId="{BC65404F-8EAD-4358-9166-05D103B76BE4}" srcOrd="1" destOrd="0" presId="urn:microsoft.com/office/officeart/2009/3/layout/HorizontalOrganizationChart"/>
    <dgm:cxn modelId="{5D729D37-D7C9-46B3-922F-101965EE96A0}" type="presParOf" srcId="{BC65404F-8EAD-4358-9166-05D103B76BE4}" destId="{5522BD31-24DA-41E9-B451-5A4B91E5647B}" srcOrd="0" destOrd="0" presId="urn:microsoft.com/office/officeart/2009/3/layout/HorizontalOrganizationChart"/>
    <dgm:cxn modelId="{07C45DDF-5957-477E-9387-D3E3B3D30718}" type="presParOf" srcId="{BC65404F-8EAD-4358-9166-05D103B76BE4}" destId="{2ACDA8F9-E91C-4B94-88AD-6C2020F4402A}" srcOrd="1" destOrd="0" presId="urn:microsoft.com/office/officeart/2009/3/layout/HorizontalOrganizationChart"/>
    <dgm:cxn modelId="{913596A3-B967-49B9-B705-AF7DE64E45BD}" type="presParOf" srcId="{2ACDA8F9-E91C-4B94-88AD-6C2020F4402A}" destId="{5842238C-1B26-4AC2-BFAE-495769A5F471}" srcOrd="0" destOrd="0" presId="urn:microsoft.com/office/officeart/2009/3/layout/HorizontalOrganizationChart"/>
    <dgm:cxn modelId="{1670AE9D-28A2-49B5-B15D-976896BA2141}" type="presParOf" srcId="{5842238C-1B26-4AC2-BFAE-495769A5F471}" destId="{1E76B0D6-DF6C-42A6-B476-91021799F43B}" srcOrd="0" destOrd="0" presId="urn:microsoft.com/office/officeart/2009/3/layout/HorizontalOrganizationChart"/>
    <dgm:cxn modelId="{759853CD-398F-4646-8BCB-495BA3B68E41}" type="presParOf" srcId="{5842238C-1B26-4AC2-BFAE-495769A5F471}" destId="{1CC93B0F-290E-4749-97CF-03D3A74A703A}" srcOrd="1" destOrd="0" presId="urn:microsoft.com/office/officeart/2009/3/layout/HorizontalOrganizationChart"/>
    <dgm:cxn modelId="{8780ED7C-AD5B-4A91-8D98-93A9CB07F11E}" type="presParOf" srcId="{2ACDA8F9-E91C-4B94-88AD-6C2020F4402A}" destId="{0CDBAAC1-94ED-4B83-9303-B6703A974F50}" srcOrd="1" destOrd="0" presId="urn:microsoft.com/office/officeart/2009/3/layout/HorizontalOrganizationChart"/>
    <dgm:cxn modelId="{3F8143E3-0027-4761-98C9-3D173200F157}" type="presParOf" srcId="{2ACDA8F9-E91C-4B94-88AD-6C2020F4402A}" destId="{1EFFF8C2-0C3D-4D2E-8AF1-E1BDE1E99CB1}" srcOrd="2" destOrd="0" presId="urn:microsoft.com/office/officeart/2009/3/layout/HorizontalOrganizationChart"/>
    <dgm:cxn modelId="{CBD7917E-B990-40C7-AEAD-942ACF8E444C}" type="presParOf" srcId="{BC65404F-8EAD-4358-9166-05D103B76BE4}" destId="{4949037D-6474-492E-9DCA-1C8FE6E0AE95}" srcOrd="2" destOrd="0" presId="urn:microsoft.com/office/officeart/2009/3/layout/HorizontalOrganizationChart"/>
    <dgm:cxn modelId="{CDE2404D-7BEC-4968-B2BB-1A2A58DD9F06}" type="presParOf" srcId="{BC65404F-8EAD-4358-9166-05D103B76BE4}" destId="{0EDEFB24-AC0B-43E8-927E-BB0AD9165B29}" srcOrd="3" destOrd="0" presId="urn:microsoft.com/office/officeart/2009/3/layout/HorizontalOrganizationChart"/>
    <dgm:cxn modelId="{7668FE40-3E7B-486D-8EBC-59BED1C3CA67}" type="presParOf" srcId="{0EDEFB24-AC0B-43E8-927E-BB0AD9165B29}" destId="{F926D618-65C6-4607-9CAF-DDD4E15CB6D7}" srcOrd="0" destOrd="0" presId="urn:microsoft.com/office/officeart/2009/3/layout/HorizontalOrganizationChart"/>
    <dgm:cxn modelId="{8BCE0D11-7A68-4CA1-A0B6-9BB9B7EC0E8F}" type="presParOf" srcId="{F926D618-65C6-4607-9CAF-DDD4E15CB6D7}" destId="{A10C5CE4-A8C8-4616-9F2A-0AB6725745E8}" srcOrd="0" destOrd="0" presId="urn:microsoft.com/office/officeart/2009/3/layout/HorizontalOrganizationChart"/>
    <dgm:cxn modelId="{97598E4D-F3D1-41CB-9764-DD46D095EC1F}" type="presParOf" srcId="{F926D618-65C6-4607-9CAF-DDD4E15CB6D7}" destId="{22202ECB-E30C-4AEF-88C9-284E0BDF8586}" srcOrd="1" destOrd="0" presId="urn:microsoft.com/office/officeart/2009/3/layout/HorizontalOrganizationChart"/>
    <dgm:cxn modelId="{2FD12B3E-3FCA-47D1-AB0E-32C49755F7F7}" type="presParOf" srcId="{0EDEFB24-AC0B-43E8-927E-BB0AD9165B29}" destId="{5AFBC075-0FE8-4AB5-80D2-EB2510F40F0D}" srcOrd="1" destOrd="0" presId="urn:microsoft.com/office/officeart/2009/3/layout/HorizontalOrganizationChart"/>
    <dgm:cxn modelId="{23B699E5-685A-4608-A1C9-78559F9DDFF6}" type="presParOf" srcId="{0EDEFB24-AC0B-43E8-927E-BB0AD9165B29}" destId="{556A4301-7009-4E08-B9CE-38E5B38FB35F}" srcOrd="2" destOrd="0" presId="urn:microsoft.com/office/officeart/2009/3/layout/HorizontalOrganizationChart"/>
    <dgm:cxn modelId="{10264702-5C96-41FD-8D47-64924CB4B4F1}" type="presParOf" srcId="{D3F83691-AD40-4253-8578-0B78FEEA97D2}" destId="{6EABAC43-F282-4418-AA24-87CBB1413EEF}" srcOrd="2" destOrd="0" presId="urn:microsoft.com/office/officeart/2009/3/layout/HorizontalOrganizationChart"/>
    <dgm:cxn modelId="{73E6F264-0BFA-44FD-BDB2-E8DDDD6C0299}" type="presParOf" srcId="{2ED44803-53C1-4155-ACC6-61A1212B0AE2}" destId="{E1A74590-EAD3-4FC7-A7ED-8EE86C806A69}" srcOrd="2" destOrd="0" presId="urn:microsoft.com/office/officeart/2009/3/layout/HorizontalOrganizationChart"/>
    <dgm:cxn modelId="{61BDCC7A-63EA-4106-921C-CD693EFB1518}" type="presParOf" srcId="{8DF3AAE6-DA70-4BCD-8DB0-9AA89FA1EBF2}" destId="{DB763503-B3D2-4AE7-AACB-D2FAEE9F856C}" srcOrd="1" destOrd="0" presId="urn:microsoft.com/office/officeart/2009/3/layout/HorizontalOrganizationChart"/>
    <dgm:cxn modelId="{6AACBBAD-B208-4520-9E15-E112745F2B58}" type="presParOf" srcId="{DB763503-B3D2-4AE7-AACB-D2FAEE9F856C}" destId="{C731EC56-76D1-48EA-ABD1-E36FA8626587}" srcOrd="0" destOrd="0" presId="urn:microsoft.com/office/officeart/2009/3/layout/HorizontalOrganizationChart"/>
    <dgm:cxn modelId="{939A221F-9E76-4286-847B-D6E1713B4616}" type="presParOf" srcId="{C731EC56-76D1-48EA-ABD1-E36FA8626587}" destId="{C2B1CCCC-F141-40D3-8DC4-A7F33C0C52CB}" srcOrd="0" destOrd="0" presId="urn:microsoft.com/office/officeart/2009/3/layout/HorizontalOrganizationChart"/>
    <dgm:cxn modelId="{484BA744-5649-4BE6-9A96-A4F6C8E6AA99}" type="presParOf" srcId="{C731EC56-76D1-48EA-ABD1-E36FA8626587}" destId="{9254E162-B7BD-4290-AA23-3019FB723551}" srcOrd="1" destOrd="0" presId="urn:microsoft.com/office/officeart/2009/3/layout/HorizontalOrganizationChart"/>
    <dgm:cxn modelId="{7D4785D1-EBFC-4001-B46D-D0CC9074476E}" type="presParOf" srcId="{DB763503-B3D2-4AE7-AACB-D2FAEE9F856C}" destId="{6F1B1F43-6000-48A8-9F4E-609695D3620F}" srcOrd="1" destOrd="0" presId="urn:microsoft.com/office/officeart/2009/3/layout/HorizontalOrganizationChart"/>
    <dgm:cxn modelId="{AB8FEDA6-8C81-4328-B898-0520F42042BF}" type="presParOf" srcId="{6F1B1F43-6000-48A8-9F4E-609695D3620F}" destId="{3F420A87-5DE2-4CC6-967C-C72ACC64BD49}" srcOrd="0" destOrd="0" presId="urn:microsoft.com/office/officeart/2009/3/layout/HorizontalOrganizationChart"/>
    <dgm:cxn modelId="{81364EA8-80FF-4D6A-9BE0-F5D4DDDF8C98}" type="presParOf" srcId="{6F1B1F43-6000-48A8-9F4E-609695D3620F}" destId="{02C3C9D6-B5EF-41CA-A43B-1AAA326D61AD}" srcOrd="1" destOrd="0" presId="urn:microsoft.com/office/officeart/2009/3/layout/HorizontalOrganizationChart"/>
    <dgm:cxn modelId="{437A7B34-4FBB-4742-982E-6A5BB7236F80}" type="presParOf" srcId="{02C3C9D6-B5EF-41CA-A43B-1AAA326D61AD}" destId="{C2A016F5-4465-4FEA-A88B-BC1A00B7E508}" srcOrd="0" destOrd="0" presId="urn:microsoft.com/office/officeart/2009/3/layout/HorizontalOrganizationChart"/>
    <dgm:cxn modelId="{F8640EF9-8857-4593-9BB4-A9D020D9CA81}" type="presParOf" srcId="{C2A016F5-4465-4FEA-A88B-BC1A00B7E508}" destId="{8DADEE6B-210A-4065-8F19-EEAC9583984B}" srcOrd="0" destOrd="0" presId="urn:microsoft.com/office/officeart/2009/3/layout/HorizontalOrganizationChart"/>
    <dgm:cxn modelId="{860B1130-5E4D-442D-8109-64C918727815}" type="presParOf" srcId="{C2A016F5-4465-4FEA-A88B-BC1A00B7E508}" destId="{CB150CB0-2489-4AF2-B6A5-BDCB5459A0D4}" srcOrd="1" destOrd="0" presId="urn:microsoft.com/office/officeart/2009/3/layout/HorizontalOrganizationChart"/>
    <dgm:cxn modelId="{EFD21549-DB5B-4EB5-96F2-7BC3B3BA652D}" type="presParOf" srcId="{02C3C9D6-B5EF-41CA-A43B-1AAA326D61AD}" destId="{7474BFB6-C855-4288-9B56-A0DB9A36924B}" srcOrd="1" destOrd="0" presId="urn:microsoft.com/office/officeart/2009/3/layout/HorizontalOrganizationChart"/>
    <dgm:cxn modelId="{E49A063E-F235-4D5B-B4ED-46539276A75D}" type="presParOf" srcId="{7474BFB6-C855-4288-9B56-A0DB9A36924B}" destId="{CD61B158-3836-4349-B277-1EDD18742105}" srcOrd="0" destOrd="0" presId="urn:microsoft.com/office/officeart/2009/3/layout/HorizontalOrganizationChart"/>
    <dgm:cxn modelId="{76F757B8-440B-4AF9-B284-0B7D25D67E9A}" type="presParOf" srcId="{7474BFB6-C855-4288-9B56-A0DB9A36924B}" destId="{ACF12723-ECBD-41DD-886F-DF15D9E19189}" srcOrd="1" destOrd="0" presId="urn:microsoft.com/office/officeart/2009/3/layout/HorizontalOrganizationChart"/>
    <dgm:cxn modelId="{12319E8F-5DCC-4CD3-BA2F-D46913CCDA73}" type="presParOf" srcId="{ACF12723-ECBD-41DD-886F-DF15D9E19189}" destId="{32674945-24CF-4120-B384-4F0B4C4AEF95}" srcOrd="0" destOrd="0" presId="urn:microsoft.com/office/officeart/2009/3/layout/HorizontalOrganizationChart"/>
    <dgm:cxn modelId="{3808C6EB-2DC4-40A5-B420-CF2296D6C8DF}" type="presParOf" srcId="{32674945-24CF-4120-B384-4F0B4C4AEF95}" destId="{ED7F1F17-29EA-498A-B97E-DFD65BB3DB45}" srcOrd="0" destOrd="0" presId="urn:microsoft.com/office/officeart/2009/3/layout/HorizontalOrganizationChart"/>
    <dgm:cxn modelId="{A6E51626-9832-4250-BD96-C23C29F3B398}" type="presParOf" srcId="{32674945-24CF-4120-B384-4F0B4C4AEF95}" destId="{54CDBC1A-861B-41D4-B5FA-DFAF6ECECB48}" srcOrd="1" destOrd="0" presId="urn:microsoft.com/office/officeart/2009/3/layout/HorizontalOrganizationChart"/>
    <dgm:cxn modelId="{28949D09-2A2B-425C-A98C-0DA9E2E485BF}" type="presParOf" srcId="{ACF12723-ECBD-41DD-886F-DF15D9E19189}" destId="{D04B64D1-D16F-4B43-93C0-FCE59874B6AA}" srcOrd="1" destOrd="0" presId="urn:microsoft.com/office/officeart/2009/3/layout/HorizontalOrganizationChart"/>
    <dgm:cxn modelId="{E2C2B195-C627-4CE8-859D-19E4E7C71D23}" type="presParOf" srcId="{ACF12723-ECBD-41DD-886F-DF15D9E19189}" destId="{1E709389-BD05-48FD-96C6-0A2BCFCCD19D}" srcOrd="2" destOrd="0" presId="urn:microsoft.com/office/officeart/2009/3/layout/HorizontalOrganizationChart"/>
    <dgm:cxn modelId="{F40CDF64-888E-41EA-A128-59080B37AA21}" type="presParOf" srcId="{7474BFB6-C855-4288-9B56-A0DB9A36924B}" destId="{2A400F63-E836-4534-980F-7F449C62FB86}" srcOrd="2" destOrd="0" presId="urn:microsoft.com/office/officeart/2009/3/layout/HorizontalOrganizationChart"/>
    <dgm:cxn modelId="{653C761F-24F9-46CE-82DB-CEA0D596B3A6}" type="presParOf" srcId="{7474BFB6-C855-4288-9B56-A0DB9A36924B}" destId="{FB3A7FD0-7455-40E7-9344-EECB5B9F72BD}" srcOrd="3" destOrd="0" presId="urn:microsoft.com/office/officeart/2009/3/layout/HorizontalOrganizationChart"/>
    <dgm:cxn modelId="{CE62FCE5-5B7C-4572-9447-35551053A37D}" type="presParOf" srcId="{FB3A7FD0-7455-40E7-9344-EECB5B9F72BD}" destId="{32D9B493-4F23-4C5E-99CD-85763AB6980F}" srcOrd="0" destOrd="0" presId="urn:microsoft.com/office/officeart/2009/3/layout/HorizontalOrganizationChart"/>
    <dgm:cxn modelId="{A37E90EB-C583-46B4-8892-149EDAE71F6B}" type="presParOf" srcId="{32D9B493-4F23-4C5E-99CD-85763AB6980F}" destId="{14A24BCC-B0CA-4578-A257-83FCBEDCE2E1}" srcOrd="0" destOrd="0" presId="urn:microsoft.com/office/officeart/2009/3/layout/HorizontalOrganizationChart"/>
    <dgm:cxn modelId="{C07FD0E1-A6DF-4403-912B-685739AAE912}" type="presParOf" srcId="{32D9B493-4F23-4C5E-99CD-85763AB6980F}" destId="{76169A90-761A-468F-9582-88AEE7D34DCF}" srcOrd="1" destOrd="0" presId="urn:microsoft.com/office/officeart/2009/3/layout/HorizontalOrganizationChart"/>
    <dgm:cxn modelId="{53DDBF7E-D8C3-4570-B439-969DFA0C1B6C}" type="presParOf" srcId="{FB3A7FD0-7455-40E7-9344-EECB5B9F72BD}" destId="{B9618DA0-08A1-4362-A532-E96F14DD231E}" srcOrd="1" destOrd="0" presId="urn:microsoft.com/office/officeart/2009/3/layout/HorizontalOrganizationChart"/>
    <dgm:cxn modelId="{59846D67-DDED-4664-A96A-C343C1D3823F}" type="presParOf" srcId="{FB3A7FD0-7455-40E7-9344-EECB5B9F72BD}" destId="{5586552C-C95E-476C-BD0B-013A41F1C9A0}" srcOrd="2" destOrd="0" presId="urn:microsoft.com/office/officeart/2009/3/layout/HorizontalOrganizationChart"/>
    <dgm:cxn modelId="{4469170D-3C93-42FE-85E2-E8F5B9BB6F1E}" type="presParOf" srcId="{02C3C9D6-B5EF-41CA-A43B-1AAA326D61AD}" destId="{E0A72509-0ED2-4344-BB8D-DBDE05B0E3E9}" srcOrd="2" destOrd="0" presId="urn:microsoft.com/office/officeart/2009/3/layout/HorizontalOrganizationChart"/>
    <dgm:cxn modelId="{6BB6DDC3-D3C0-4436-B770-28A59F31C181}" type="presParOf" srcId="{DB763503-B3D2-4AE7-AACB-D2FAEE9F856C}" destId="{F151B4EE-097D-4B93-8843-EE206F592EB3}" srcOrd="2" destOrd="0" presId="urn:microsoft.com/office/officeart/2009/3/layout/HorizontalOrganizationChart"/>
    <dgm:cxn modelId="{F0F1F482-7029-47F9-8218-50729EC73008}" type="presParOf" srcId="{8DF3AAE6-DA70-4BCD-8DB0-9AA89FA1EBF2}" destId="{77A8BE5D-514D-4DF4-9015-4313AF777830}" srcOrd="2" destOrd="0" presId="urn:microsoft.com/office/officeart/2009/3/layout/HorizontalOrganizationChart"/>
    <dgm:cxn modelId="{E362431D-30AA-42B5-A8EC-493B4BC847A7}" type="presParOf" srcId="{77A8BE5D-514D-4DF4-9015-4313AF777830}" destId="{D0E4E1B3-9ADF-4120-9C3E-133C631173AE}" srcOrd="0" destOrd="0" presId="urn:microsoft.com/office/officeart/2009/3/layout/HorizontalOrganizationChart"/>
    <dgm:cxn modelId="{BEC113A6-2407-4236-A04E-E64DDF4A9794}" type="presParOf" srcId="{D0E4E1B3-9ADF-4120-9C3E-133C631173AE}" destId="{DB54474F-5B5C-4D33-87CA-E39E86EE434A}" srcOrd="0" destOrd="0" presId="urn:microsoft.com/office/officeart/2009/3/layout/HorizontalOrganizationChart"/>
    <dgm:cxn modelId="{5124F051-DC04-40C6-974F-8D30267ECC35}" type="presParOf" srcId="{D0E4E1B3-9ADF-4120-9C3E-133C631173AE}" destId="{94E8BBDA-75F2-4E40-A6FE-362D54A53EE0}" srcOrd="1" destOrd="0" presId="urn:microsoft.com/office/officeart/2009/3/layout/HorizontalOrganizationChart"/>
    <dgm:cxn modelId="{D67B13ED-1A93-42BA-B934-47C7DFEA1420}" type="presParOf" srcId="{77A8BE5D-514D-4DF4-9015-4313AF777830}" destId="{C48AC856-FAF4-4481-877E-FF25054270DB}" srcOrd="1" destOrd="0" presId="urn:microsoft.com/office/officeart/2009/3/layout/HorizontalOrganizationChart"/>
    <dgm:cxn modelId="{536AD16E-A758-4774-877C-3B9579714CB4}" type="presParOf" srcId="{C48AC856-FAF4-4481-877E-FF25054270DB}" destId="{49E4981F-7055-4D05-BC89-6008CAD5628A}" srcOrd="0" destOrd="0" presId="urn:microsoft.com/office/officeart/2009/3/layout/HorizontalOrganizationChart"/>
    <dgm:cxn modelId="{D4239129-AB82-44C5-99DF-52BF1D494B34}" type="presParOf" srcId="{C48AC856-FAF4-4481-877E-FF25054270DB}" destId="{E466AED5-D03F-4F6C-8A7B-5D04A4231A19}" srcOrd="1" destOrd="0" presId="urn:microsoft.com/office/officeart/2009/3/layout/HorizontalOrganizationChart"/>
    <dgm:cxn modelId="{ACFBA1A1-F922-429B-AD97-D54C0DEEEB45}" type="presParOf" srcId="{E466AED5-D03F-4F6C-8A7B-5D04A4231A19}" destId="{153038EF-BD35-48D6-BBF8-11802802C163}" srcOrd="0" destOrd="0" presId="urn:microsoft.com/office/officeart/2009/3/layout/HorizontalOrganizationChart"/>
    <dgm:cxn modelId="{26EBF3B6-FA4C-45E0-94AF-23CEFC36DAA4}" type="presParOf" srcId="{153038EF-BD35-48D6-BBF8-11802802C163}" destId="{7C8E1C20-48D9-4E81-A8DF-0C471812896A}" srcOrd="0" destOrd="0" presId="urn:microsoft.com/office/officeart/2009/3/layout/HorizontalOrganizationChart"/>
    <dgm:cxn modelId="{263309E8-AF6F-48C8-B9D4-B778EF6185C6}" type="presParOf" srcId="{153038EF-BD35-48D6-BBF8-11802802C163}" destId="{F56C1259-1CF3-4B9E-8421-74C8D07A9B35}" srcOrd="1" destOrd="0" presId="urn:microsoft.com/office/officeart/2009/3/layout/HorizontalOrganizationChart"/>
    <dgm:cxn modelId="{AA86080D-F2DF-40A6-B97B-E5F119DBFF50}" type="presParOf" srcId="{E466AED5-D03F-4F6C-8A7B-5D04A4231A19}" destId="{BDB2DEE6-CC86-4DBB-B27C-527636BBFF31}" srcOrd="1" destOrd="0" presId="urn:microsoft.com/office/officeart/2009/3/layout/HorizontalOrganizationChart"/>
    <dgm:cxn modelId="{94D4EC6A-43B1-4D58-8707-E849C77C3DDD}" type="presParOf" srcId="{BDB2DEE6-CC86-4DBB-B27C-527636BBFF31}" destId="{A4FB7F8E-D177-4CBF-A7F3-35E3E4E87A09}" srcOrd="0" destOrd="0" presId="urn:microsoft.com/office/officeart/2009/3/layout/HorizontalOrganizationChart"/>
    <dgm:cxn modelId="{9AC62E84-4971-48F3-9AA7-054342CBE1F0}" type="presParOf" srcId="{BDB2DEE6-CC86-4DBB-B27C-527636BBFF31}" destId="{6EA9DE7B-3767-4FC9-A098-0A5C33DB41AF}" srcOrd="1" destOrd="0" presId="urn:microsoft.com/office/officeart/2009/3/layout/HorizontalOrganizationChart"/>
    <dgm:cxn modelId="{C25DE0EA-47C2-41F1-BC8E-A041704B2AF3}" type="presParOf" srcId="{6EA9DE7B-3767-4FC9-A098-0A5C33DB41AF}" destId="{961A4B09-ABC5-44B1-9054-BC2CD72B840A}" srcOrd="0" destOrd="0" presId="urn:microsoft.com/office/officeart/2009/3/layout/HorizontalOrganizationChart"/>
    <dgm:cxn modelId="{DACCEA87-09BD-44F7-A10E-40A80B38B158}" type="presParOf" srcId="{961A4B09-ABC5-44B1-9054-BC2CD72B840A}" destId="{7F718454-561F-487A-A858-B209554690B3}" srcOrd="0" destOrd="0" presId="urn:microsoft.com/office/officeart/2009/3/layout/HorizontalOrganizationChart"/>
    <dgm:cxn modelId="{F4F04E3E-5C12-4451-9EF0-87587F6914B2}" type="presParOf" srcId="{961A4B09-ABC5-44B1-9054-BC2CD72B840A}" destId="{E008020D-BE96-4617-94CB-B54F1399E5C3}" srcOrd="1" destOrd="0" presId="urn:microsoft.com/office/officeart/2009/3/layout/HorizontalOrganizationChart"/>
    <dgm:cxn modelId="{6C5CE69E-4A3D-4F8B-9BA5-44A4FF5997C9}" type="presParOf" srcId="{6EA9DE7B-3767-4FC9-A098-0A5C33DB41AF}" destId="{12AAE935-95FB-49EC-9724-D6822366FD98}" srcOrd="1" destOrd="0" presId="urn:microsoft.com/office/officeart/2009/3/layout/HorizontalOrganizationChart"/>
    <dgm:cxn modelId="{A6D9FB5E-7134-427F-BBB3-4BDB7F2FBA71}" type="presParOf" srcId="{6EA9DE7B-3767-4FC9-A098-0A5C33DB41AF}" destId="{70E3657E-78A9-4592-A619-6F87AB1A5D7F}" srcOrd="2" destOrd="0" presId="urn:microsoft.com/office/officeart/2009/3/layout/HorizontalOrganizationChart"/>
    <dgm:cxn modelId="{DABA6565-8336-4F9E-B6DE-1F047AF1DAF2}" type="presParOf" srcId="{E466AED5-D03F-4F6C-8A7B-5D04A4231A19}" destId="{5CE153AF-8645-4625-9CB7-9F9F228CEDD9}" srcOrd="2" destOrd="0" presId="urn:microsoft.com/office/officeart/2009/3/layout/HorizontalOrganizationChart"/>
    <dgm:cxn modelId="{C3F6CE4F-BA91-46B5-93DE-3FFE63E5E464}" type="presParOf" srcId="{77A8BE5D-514D-4DF4-9015-4313AF777830}" destId="{E9F86B4A-30BF-4BD6-834F-0E0D89133883}" srcOrd="2" destOrd="0" presId="urn:microsoft.com/office/officeart/2009/3/layout/HorizontalOrganizationChar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BA1033-A7B3-463E-8797-28C32C7406F8}">
      <dsp:nvSpPr>
        <dsp:cNvPr id="0" name=""/>
        <dsp:cNvSpPr/>
      </dsp:nvSpPr>
      <dsp:spPr>
        <a:xfrm>
          <a:off x="1863742" y="899644"/>
          <a:ext cx="7567193" cy="116061"/>
        </a:xfrm>
        <a:custGeom>
          <a:avLst/>
          <a:gdLst/>
          <a:ahLst/>
          <a:cxnLst/>
          <a:rect l="0" t="0" r="0" b="0"/>
          <a:pathLst>
            <a:path>
              <a:moveTo>
                <a:pt x="0" y="116061"/>
              </a:moveTo>
              <a:lnTo>
                <a:pt x="7567193" y="116061"/>
              </a:lnTo>
              <a:lnTo>
                <a:pt x="7567193"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7B3484-D7E4-4E68-9FDC-A7AED3D0AC89}">
      <dsp:nvSpPr>
        <dsp:cNvPr id="0" name=""/>
        <dsp:cNvSpPr/>
      </dsp:nvSpPr>
      <dsp:spPr>
        <a:xfrm>
          <a:off x="1863742" y="1015706"/>
          <a:ext cx="5478091" cy="116061"/>
        </a:xfrm>
        <a:custGeom>
          <a:avLst/>
          <a:gdLst/>
          <a:ahLst/>
          <a:cxnLst/>
          <a:rect l="0" t="0" r="0" b="0"/>
          <a:pathLst>
            <a:path>
              <a:moveTo>
                <a:pt x="0" y="0"/>
              </a:moveTo>
              <a:lnTo>
                <a:pt x="5478091" y="0"/>
              </a:lnTo>
              <a:lnTo>
                <a:pt x="5478091" y="116061"/>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0126CD-3E5B-49A9-9A83-F33EDF5CF60B}">
      <dsp:nvSpPr>
        <dsp:cNvPr id="0" name=""/>
        <dsp:cNvSpPr/>
      </dsp:nvSpPr>
      <dsp:spPr>
        <a:xfrm>
          <a:off x="1863742" y="899644"/>
          <a:ext cx="5478091" cy="116061"/>
        </a:xfrm>
        <a:custGeom>
          <a:avLst/>
          <a:gdLst/>
          <a:ahLst/>
          <a:cxnLst/>
          <a:rect l="0" t="0" r="0" b="0"/>
          <a:pathLst>
            <a:path>
              <a:moveTo>
                <a:pt x="0" y="116061"/>
              </a:moveTo>
              <a:lnTo>
                <a:pt x="5478091" y="116061"/>
              </a:lnTo>
              <a:lnTo>
                <a:pt x="5478091"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E802E08-3C1C-421A-9A37-1871840E2AEE}">
      <dsp:nvSpPr>
        <dsp:cNvPr id="0" name=""/>
        <dsp:cNvSpPr/>
      </dsp:nvSpPr>
      <dsp:spPr>
        <a:xfrm>
          <a:off x="1863742" y="1015706"/>
          <a:ext cx="3388988" cy="116061"/>
        </a:xfrm>
        <a:custGeom>
          <a:avLst/>
          <a:gdLst/>
          <a:ahLst/>
          <a:cxnLst/>
          <a:rect l="0" t="0" r="0" b="0"/>
          <a:pathLst>
            <a:path>
              <a:moveTo>
                <a:pt x="0" y="0"/>
              </a:moveTo>
              <a:lnTo>
                <a:pt x="3388988" y="0"/>
              </a:lnTo>
              <a:lnTo>
                <a:pt x="3388988" y="116061"/>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644B93-ACFD-4FE2-9E28-B55D1EE17920}">
      <dsp:nvSpPr>
        <dsp:cNvPr id="0" name=""/>
        <dsp:cNvSpPr/>
      </dsp:nvSpPr>
      <dsp:spPr>
        <a:xfrm>
          <a:off x="1863742" y="899644"/>
          <a:ext cx="3388988" cy="116061"/>
        </a:xfrm>
        <a:custGeom>
          <a:avLst/>
          <a:gdLst/>
          <a:ahLst/>
          <a:cxnLst/>
          <a:rect l="0" t="0" r="0" b="0"/>
          <a:pathLst>
            <a:path>
              <a:moveTo>
                <a:pt x="0" y="116061"/>
              </a:moveTo>
              <a:lnTo>
                <a:pt x="3388988" y="116061"/>
              </a:lnTo>
              <a:lnTo>
                <a:pt x="3388988"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B8AD93-1F9F-48E1-B47E-091D6E6086E0}">
      <dsp:nvSpPr>
        <dsp:cNvPr id="0" name=""/>
        <dsp:cNvSpPr/>
      </dsp:nvSpPr>
      <dsp:spPr>
        <a:xfrm>
          <a:off x="1863742" y="1015706"/>
          <a:ext cx="1299886" cy="116061"/>
        </a:xfrm>
        <a:custGeom>
          <a:avLst/>
          <a:gdLst/>
          <a:ahLst/>
          <a:cxnLst/>
          <a:rect l="0" t="0" r="0" b="0"/>
          <a:pathLst>
            <a:path>
              <a:moveTo>
                <a:pt x="0" y="0"/>
              </a:moveTo>
              <a:lnTo>
                <a:pt x="1299886" y="0"/>
              </a:lnTo>
              <a:lnTo>
                <a:pt x="1299886" y="116061"/>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BB462E-E267-45BF-A4EB-5DE46C19217E}">
      <dsp:nvSpPr>
        <dsp:cNvPr id="0" name=""/>
        <dsp:cNvSpPr/>
      </dsp:nvSpPr>
      <dsp:spPr>
        <a:xfrm>
          <a:off x="1863742" y="899644"/>
          <a:ext cx="1299886" cy="116061"/>
        </a:xfrm>
        <a:custGeom>
          <a:avLst/>
          <a:gdLst/>
          <a:ahLst/>
          <a:cxnLst/>
          <a:rect l="0" t="0" r="0" b="0"/>
          <a:pathLst>
            <a:path>
              <a:moveTo>
                <a:pt x="0" y="116061"/>
              </a:moveTo>
              <a:lnTo>
                <a:pt x="1299886" y="116061"/>
              </a:lnTo>
              <a:lnTo>
                <a:pt x="1299886"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8F9D67-AC28-41AD-85C4-3E1C5B66823A}">
      <dsp:nvSpPr>
        <dsp:cNvPr id="0" name=""/>
        <dsp:cNvSpPr/>
      </dsp:nvSpPr>
      <dsp:spPr>
        <a:xfrm>
          <a:off x="6762" y="732516"/>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a:t>Day 1: Need for continuous professional development</a:t>
          </a:r>
          <a:endParaRPr lang="en-US" sz="1200" kern="1200" dirty="0"/>
        </a:p>
      </dsp:txBody>
      <dsp:txXfrm>
        <a:off x="6762" y="732516"/>
        <a:ext cx="1856980" cy="566378"/>
      </dsp:txXfrm>
    </dsp:sp>
    <dsp:sp modelId="{C8A95C1B-2A48-48E0-AAF2-0F608C6E5C7C}">
      <dsp:nvSpPr>
        <dsp:cNvPr id="0" name=""/>
        <dsp:cNvSpPr/>
      </dsp:nvSpPr>
      <dsp:spPr>
        <a:xfrm>
          <a:off x="2235138" y="333265"/>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a:t>Education Expertise</a:t>
          </a:r>
          <a:endParaRPr lang="en-US" sz="1200" kern="1200" dirty="0"/>
        </a:p>
      </dsp:txBody>
      <dsp:txXfrm>
        <a:off x="2235138" y="333265"/>
        <a:ext cx="1856980" cy="566378"/>
      </dsp:txXfrm>
    </dsp:sp>
    <dsp:sp modelId="{95F872A9-1D7A-4676-9FC3-A0A831960E45}">
      <dsp:nvSpPr>
        <dsp:cNvPr id="0" name=""/>
        <dsp:cNvSpPr/>
      </dsp:nvSpPr>
      <dsp:spPr>
        <a:xfrm>
          <a:off x="2235138" y="1131767"/>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Working effectively with others</a:t>
          </a:r>
        </a:p>
      </dsp:txBody>
      <dsp:txXfrm>
        <a:off x="2235138" y="1131767"/>
        <a:ext cx="1856980" cy="566378"/>
      </dsp:txXfrm>
    </dsp:sp>
    <dsp:sp modelId="{FB1F4D94-D0A2-4D51-8BDE-88CDB3FD9C6F}">
      <dsp:nvSpPr>
        <dsp:cNvPr id="0" name=""/>
        <dsp:cNvSpPr/>
      </dsp:nvSpPr>
      <dsp:spPr>
        <a:xfrm>
          <a:off x="4324240" y="333265"/>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Problem Solving</a:t>
          </a:r>
        </a:p>
      </dsp:txBody>
      <dsp:txXfrm>
        <a:off x="4324240" y="333265"/>
        <a:ext cx="1856980" cy="566378"/>
      </dsp:txXfrm>
    </dsp:sp>
    <dsp:sp modelId="{A5E45B46-F06D-4383-98AD-297A22409386}">
      <dsp:nvSpPr>
        <dsp:cNvPr id="0" name=""/>
        <dsp:cNvSpPr/>
      </dsp:nvSpPr>
      <dsp:spPr>
        <a:xfrm>
          <a:off x="4324240" y="1131767"/>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Communicating clearly and with impact</a:t>
          </a:r>
        </a:p>
      </dsp:txBody>
      <dsp:txXfrm>
        <a:off x="4324240" y="1131767"/>
        <a:ext cx="1856980" cy="566378"/>
      </dsp:txXfrm>
    </dsp:sp>
    <dsp:sp modelId="{075CD22E-769C-4EB7-B510-B4CA2378F021}">
      <dsp:nvSpPr>
        <dsp:cNvPr id="0" name=""/>
        <dsp:cNvSpPr/>
      </dsp:nvSpPr>
      <dsp:spPr>
        <a:xfrm>
          <a:off x="6413343" y="333265"/>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Creativity and Innovation</a:t>
          </a:r>
        </a:p>
      </dsp:txBody>
      <dsp:txXfrm>
        <a:off x="6413343" y="333265"/>
        <a:ext cx="1856980" cy="566378"/>
      </dsp:txXfrm>
    </dsp:sp>
    <dsp:sp modelId="{74CE36E3-785D-4261-A311-BBD5B02D5EE6}">
      <dsp:nvSpPr>
        <dsp:cNvPr id="0" name=""/>
        <dsp:cNvSpPr/>
      </dsp:nvSpPr>
      <dsp:spPr>
        <a:xfrm>
          <a:off x="6413343" y="1131767"/>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Developing self and others</a:t>
          </a:r>
        </a:p>
      </dsp:txBody>
      <dsp:txXfrm>
        <a:off x="6413343" y="1131767"/>
        <a:ext cx="1856980" cy="566378"/>
      </dsp:txXfrm>
    </dsp:sp>
    <dsp:sp modelId="{D1054D96-F065-475F-B5F3-0DC63224AB31}">
      <dsp:nvSpPr>
        <dsp:cNvPr id="0" name=""/>
        <dsp:cNvSpPr/>
      </dsp:nvSpPr>
      <dsp:spPr>
        <a:xfrm>
          <a:off x="8502445" y="333265"/>
          <a:ext cx="1856980" cy="566378"/>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Personal Learning and Growth</a:t>
          </a:r>
        </a:p>
      </dsp:txBody>
      <dsp:txXfrm>
        <a:off x="8502445" y="333265"/>
        <a:ext cx="1856980" cy="5663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B9A50-1ACC-4EEB-8287-84541C3F742E}">
      <dsp:nvSpPr>
        <dsp:cNvPr id="0" name=""/>
        <dsp:cNvSpPr/>
      </dsp:nvSpPr>
      <dsp:spPr>
        <a:xfrm>
          <a:off x="2644773" y="761659"/>
          <a:ext cx="6112691" cy="129506"/>
        </a:xfrm>
        <a:custGeom>
          <a:avLst/>
          <a:gdLst/>
          <a:ahLst/>
          <a:cxnLst/>
          <a:rect l="0" t="0" r="0" b="0"/>
          <a:pathLst>
            <a:path>
              <a:moveTo>
                <a:pt x="0" y="0"/>
              </a:moveTo>
              <a:lnTo>
                <a:pt x="6112691" y="0"/>
              </a:lnTo>
              <a:lnTo>
                <a:pt x="6112691" y="129506"/>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512984-FE19-4C8F-9943-F035D85CE279}">
      <dsp:nvSpPr>
        <dsp:cNvPr id="0" name=""/>
        <dsp:cNvSpPr/>
      </dsp:nvSpPr>
      <dsp:spPr>
        <a:xfrm>
          <a:off x="2644773" y="632152"/>
          <a:ext cx="6112691" cy="129506"/>
        </a:xfrm>
        <a:custGeom>
          <a:avLst/>
          <a:gdLst/>
          <a:ahLst/>
          <a:cxnLst/>
          <a:rect l="0" t="0" r="0" b="0"/>
          <a:pathLst>
            <a:path>
              <a:moveTo>
                <a:pt x="0" y="129506"/>
              </a:moveTo>
              <a:lnTo>
                <a:pt x="6112691" y="129506"/>
              </a:lnTo>
              <a:lnTo>
                <a:pt x="6112691"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382EB5-0D0D-46AF-BA06-F30B21083D13}">
      <dsp:nvSpPr>
        <dsp:cNvPr id="0" name=""/>
        <dsp:cNvSpPr/>
      </dsp:nvSpPr>
      <dsp:spPr>
        <a:xfrm>
          <a:off x="2644773" y="761659"/>
          <a:ext cx="3781580" cy="129506"/>
        </a:xfrm>
        <a:custGeom>
          <a:avLst/>
          <a:gdLst/>
          <a:ahLst/>
          <a:cxnLst/>
          <a:rect l="0" t="0" r="0" b="0"/>
          <a:pathLst>
            <a:path>
              <a:moveTo>
                <a:pt x="0" y="0"/>
              </a:moveTo>
              <a:lnTo>
                <a:pt x="3781580" y="0"/>
              </a:lnTo>
              <a:lnTo>
                <a:pt x="3781580" y="129506"/>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B70A60-7825-468C-9A65-1551951A0906}">
      <dsp:nvSpPr>
        <dsp:cNvPr id="0" name=""/>
        <dsp:cNvSpPr/>
      </dsp:nvSpPr>
      <dsp:spPr>
        <a:xfrm>
          <a:off x="2644773" y="632152"/>
          <a:ext cx="3781580" cy="129506"/>
        </a:xfrm>
        <a:custGeom>
          <a:avLst/>
          <a:gdLst/>
          <a:ahLst/>
          <a:cxnLst/>
          <a:rect l="0" t="0" r="0" b="0"/>
          <a:pathLst>
            <a:path>
              <a:moveTo>
                <a:pt x="0" y="129506"/>
              </a:moveTo>
              <a:lnTo>
                <a:pt x="3781580" y="129506"/>
              </a:lnTo>
              <a:lnTo>
                <a:pt x="3781580"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5B5901-E695-42DB-8E37-1CCCD43CFA1A}">
      <dsp:nvSpPr>
        <dsp:cNvPr id="0" name=""/>
        <dsp:cNvSpPr/>
      </dsp:nvSpPr>
      <dsp:spPr>
        <a:xfrm>
          <a:off x="2644773" y="761659"/>
          <a:ext cx="1450469" cy="129506"/>
        </a:xfrm>
        <a:custGeom>
          <a:avLst/>
          <a:gdLst/>
          <a:ahLst/>
          <a:cxnLst/>
          <a:rect l="0" t="0" r="0" b="0"/>
          <a:pathLst>
            <a:path>
              <a:moveTo>
                <a:pt x="0" y="0"/>
              </a:moveTo>
              <a:lnTo>
                <a:pt x="1450469" y="0"/>
              </a:lnTo>
              <a:lnTo>
                <a:pt x="1450469" y="129506"/>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129A22-DFD3-45CC-B0AE-A7DB50334540}">
      <dsp:nvSpPr>
        <dsp:cNvPr id="0" name=""/>
        <dsp:cNvSpPr/>
      </dsp:nvSpPr>
      <dsp:spPr>
        <a:xfrm>
          <a:off x="2644773" y="632152"/>
          <a:ext cx="1450469" cy="129506"/>
        </a:xfrm>
        <a:custGeom>
          <a:avLst/>
          <a:gdLst/>
          <a:ahLst/>
          <a:cxnLst/>
          <a:rect l="0" t="0" r="0" b="0"/>
          <a:pathLst>
            <a:path>
              <a:moveTo>
                <a:pt x="0" y="129506"/>
              </a:moveTo>
              <a:lnTo>
                <a:pt x="1450469" y="129506"/>
              </a:lnTo>
              <a:lnTo>
                <a:pt x="1450469" y="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8602F95-624E-4C31-8BCD-80BBFB363EDE}">
      <dsp:nvSpPr>
        <dsp:cNvPr id="0" name=""/>
        <dsp:cNvSpPr/>
      </dsp:nvSpPr>
      <dsp:spPr>
        <a:xfrm>
          <a:off x="572674" y="445663"/>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Day 2: Learning Circle Design and Evaluation</a:t>
          </a:r>
        </a:p>
      </dsp:txBody>
      <dsp:txXfrm>
        <a:off x="572674" y="445663"/>
        <a:ext cx="2072098" cy="631990"/>
      </dsp:txXfrm>
    </dsp:sp>
    <dsp:sp modelId="{A0085AC7-95CB-4281-83E7-0DF405F416CA}">
      <dsp:nvSpPr>
        <dsp:cNvPr id="0" name=""/>
        <dsp:cNvSpPr/>
      </dsp:nvSpPr>
      <dsp:spPr>
        <a:xfrm>
          <a:off x="3059192" y="162"/>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Problem Solving</a:t>
          </a:r>
        </a:p>
      </dsp:txBody>
      <dsp:txXfrm>
        <a:off x="3059192" y="162"/>
        <a:ext cx="2072098" cy="631990"/>
      </dsp:txXfrm>
    </dsp:sp>
    <dsp:sp modelId="{074ACA12-AECC-4C98-BD52-D4D09C4210DE}">
      <dsp:nvSpPr>
        <dsp:cNvPr id="0" name=""/>
        <dsp:cNvSpPr/>
      </dsp:nvSpPr>
      <dsp:spPr>
        <a:xfrm>
          <a:off x="3059192" y="891165"/>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Working effectively with others</a:t>
          </a:r>
        </a:p>
      </dsp:txBody>
      <dsp:txXfrm>
        <a:off x="3059192" y="891165"/>
        <a:ext cx="2072098" cy="631990"/>
      </dsp:txXfrm>
    </dsp:sp>
    <dsp:sp modelId="{C6ED2EB0-4190-4A03-9C54-884CE5928E68}">
      <dsp:nvSpPr>
        <dsp:cNvPr id="0" name=""/>
        <dsp:cNvSpPr/>
      </dsp:nvSpPr>
      <dsp:spPr>
        <a:xfrm>
          <a:off x="5390303" y="162"/>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Communicating effectively and with impact</a:t>
          </a:r>
        </a:p>
      </dsp:txBody>
      <dsp:txXfrm>
        <a:off x="5390303" y="162"/>
        <a:ext cx="2072098" cy="631990"/>
      </dsp:txXfrm>
    </dsp:sp>
    <dsp:sp modelId="{9E2B970D-BD47-4FA0-AF5B-91C10D0A8436}">
      <dsp:nvSpPr>
        <dsp:cNvPr id="0" name=""/>
        <dsp:cNvSpPr/>
      </dsp:nvSpPr>
      <dsp:spPr>
        <a:xfrm>
          <a:off x="5390303" y="891165"/>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Creativity and Innovation</a:t>
          </a:r>
        </a:p>
      </dsp:txBody>
      <dsp:txXfrm>
        <a:off x="5390303" y="891165"/>
        <a:ext cx="2072098" cy="631990"/>
      </dsp:txXfrm>
    </dsp:sp>
    <dsp:sp modelId="{337A8430-F697-46F5-84CF-127F8B04A2CE}">
      <dsp:nvSpPr>
        <dsp:cNvPr id="0" name=""/>
        <dsp:cNvSpPr/>
      </dsp:nvSpPr>
      <dsp:spPr>
        <a:xfrm>
          <a:off x="7721414" y="162"/>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Developing self and others</a:t>
          </a:r>
        </a:p>
      </dsp:txBody>
      <dsp:txXfrm>
        <a:off x="7721414" y="162"/>
        <a:ext cx="2072098" cy="631990"/>
      </dsp:txXfrm>
    </dsp:sp>
    <dsp:sp modelId="{98B2B05C-D628-42E5-B224-BFEFB8BB3522}">
      <dsp:nvSpPr>
        <dsp:cNvPr id="0" name=""/>
        <dsp:cNvSpPr/>
      </dsp:nvSpPr>
      <dsp:spPr>
        <a:xfrm>
          <a:off x="7721414" y="891165"/>
          <a:ext cx="2072098" cy="631990"/>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Education expertise</a:t>
          </a:r>
        </a:p>
      </dsp:txBody>
      <dsp:txXfrm>
        <a:off x="7721414" y="891165"/>
        <a:ext cx="2072098" cy="6319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A9EE8-A501-48DD-9966-12CE1478FFA8}">
      <dsp:nvSpPr>
        <dsp:cNvPr id="0" name=""/>
        <dsp:cNvSpPr/>
      </dsp:nvSpPr>
      <dsp:spPr>
        <a:xfrm>
          <a:off x="3672004" y="838268"/>
          <a:ext cx="4162624" cy="142555"/>
        </a:xfrm>
        <a:custGeom>
          <a:avLst/>
          <a:gdLst/>
          <a:ahLst/>
          <a:cxnLst/>
          <a:rect l="0" t="0" r="0" b="0"/>
          <a:pathLst>
            <a:path>
              <a:moveTo>
                <a:pt x="0" y="0"/>
              </a:moveTo>
              <a:lnTo>
                <a:pt x="4162624" y="0"/>
              </a:lnTo>
              <a:lnTo>
                <a:pt x="4162624" y="14255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43A006-7F90-4C8A-9A37-5F0CB2A21B6A}">
      <dsp:nvSpPr>
        <dsp:cNvPr id="0" name=""/>
        <dsp:cNvSpPr/>
      </dsp:nvSpPr>
      <dsp:spPr>
        <a:xfrm>
          <a:off x="3672004" y="695712"/>
          <a:ext cx="4162624" cy="142555"/>
        </a:xfrm>
        <a:custGeom>
          <a:avLst/>
          <a:gdLst/>
          <a:ahLst/>
          <a:cxnLst/>
          <a:rect l="0" t="0" r="0" b="0"/>
          <a:pathLst>
            <a:path>
              <a:moveTo>
                <a:pt x="0" y="142555"/>
              </a:moveTo>
              <a:lnTo>
                <a:pt x="4162624" y="142555"/>
              </a:lnTo>
              <a:lnTo>
                <a:pt x="4162624" y="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9BC06E-7E0C-40E6-B6D2-61AAE7BD681C}">
      <dsp:nvSpPr>
        <dsp:cNvPr id="0" name=""/>
        <dsp:cNvSpPr/>
      </dsp:nvSpPr>
      <dsp:spPr>
        <a:xfrm>
          <a:off x="3672004" y="838268"/>
          <a:ext cx="1596623" cy="142555"/>
        </a:xfrm>
        <a:custGeom>
          <a:avLst/>
          <a:gdLst/>
          <a:ahLst/>
          <a:cxnLst/>
          <a:rect l="0" t="0" r="0" b="0"/>
          <a:pathLst>
            <a:path>
              <a:moveTo>
                <a:pt x="0" y="0"/>
              </a:moveTo>
              <a:lnTo>
                <a:pt x="1596623" y="0"/>
              </a:lnTo>
              <a:lnTo>
                <a:pt x="1596623" y="14255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92E75C-8536-4279-AFCE-A3715A21D313}">
      <dsp:nvSpPr>
        <dsp:cNvPr id="0" name=""/>
        <dsp:cNvSpPr/>
      </dsp:nvSpPr>
      <dsp:spPr>
        <a:xfrm>
          <a:off x="3672004" y="695712"/>
          <a:ext cx="1596623" cy="142555"/>
        </a:xfrm>
        <a:custGeom>
          <a:avLst/>
          <a:gdLst/>
          <a:ahLst/>
          <a:cxnLst/>
          <a:rect l="0" t="0" r="0" b="0"/>
          <a:pathLst>
            <a:path>
              <a:moveTo>
                <a:pt x="0" y="142555"/>
              </a:moveTo>
              <a:lnTo>
                <a:pt x="1596623" y="142555"/>
              </a:lnTo>
              <a:lnTo>
                <a:pt x="1596623" y="0"/>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7573E2-046F-415E-A30B-85DFB14884AA}">
      <dsp:nvSpPr>
        <dsp:cNvPr id="0" name=""/>
        <dsp:cNvSpPr/>
      </dsp:nvSpPr>
      <dsp:spPr>
        <a:xfrm>
          <a:off x="1391113" y="490432"/>
          <a:ext cx="2280890" cy="69567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Day 3: Learning Circle Implementation</a:t>
          </a:r>
        </a:p>
      </dsp:txBody>
      <dsp:txXfrm>
        <a:off x="1391113" y="490432"/>
        <a:ext cx="2280890" cy="695671"/>
      </dsp:txXfrm>
    </dsp:sp>
    <dsp:sp modelId="{896DCD3B-6EC0-44B2-8145-DAAE06E628E7}">
      <dsp:nvSpPr>
        <dsp:cNvPr id="0" name=""/>
        <dsp:cNvSpPr/>
      </dsp:nvSpPr>
      <dsp:spPr>
        <a:xfrm>
          <a:off x="4128182" y="41"/>
          <a:ext cx="2280890" cy="69567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a:t>Education Expertise</a:t>
          </a:r>
          <a:endParaRPr lang="en-US" sz="1200" kern="1200" dirty="0"/>
        </a:p>
      </dsp:txBody>
      <dsp:txXfrm>
        <a:off x="4128182" y="41"/>
        <a:ext cx="2280890" cy="695671"/>
      </dsp:txXfrm>
    </dsp:sp>
    <dsp:sp modelId="{28166898-F231-4D04-AE2A-D0ED0342BEA5}">
      <dsp:nvSpPr>
        <dsp:cNvPr id="0" name=""/>
        <dsp:cNvSpPr/>
      </dsp:nvSpPr>
      <dsp:spPr>
        <a:xfrm>
          <a:off x="4128182" y="980824"/>
          <a:ext cx="2280890" cy="69567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Working effectively with others</a:t>
          </a:r>
        </a:p>
      </dsp:txBody>
      <dsp:txXfrm>
        <a:off x="4128182" y="980824"/>
        <a:ext cx="2280890" cy="695671"/>
      </dsp:txXfrm>
    </dsp:sp>
    <dsp:sp modelId="{5DEC7E24-8949-4C1B-86EF-6F4816EBE2C0}">
      <dsp:nvSpPr>
        <dsp:cNvPr id="0" name=""/>
        <dsp:cNvSpPr/>
      </dsp:nvSpPr>
      <dsp:spPr>
        <a:xfrm>
          <a:off x="6694183" y="41"/>
          <a:ext cx="2280890" cy="69567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Communicating effectively and with impact</a:t>
          </a:r>
        </a:p>
      </dsp:txBody>
      <dsp:txXfrm>
        <a:off x="6694183" y="41"/>
        <a:ext cx="2280890" cy="695671"/>
      </dsp:txXfrm>
    </dsp:sp>
    <dsp:sp modelId="{04286EF4-B57C-47E6-AD6C-C2184800E0CE}">
      <dsp:nvSpPr>
        <dsp:cNvPr id="0" name=""/>
        <dsp:cNvSpPr/>
      </dsp:nvSpPr>
      <dsp:spPr>
        <a:xfrm>
          <a:off x="6694183" y="980824"/>
          <a:ext cx="2280890" cy="69567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Developing self and others</a:t>
          </a:r>
        </a:p>
      </dsp:txBody>
      <dsp:txXfrm>
        <a:off x="6694183" y="980824"/>
        <a:ext cx="2280890" cy="6956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FB7F8E-D177-4CBF-A7F3-35E3E4E87A09}">
      <dsp:nvSpPr>
        <dsp:cNvPr id="0" name=""/>
        <dsp:cNvSpPr/>
      </dsp:nvSpPr>
      <dsp:spPr>
        <a:xfrm>
          <a:off x="3602724" y="3653594"/>
          <a:ext cx="319694" cy="91440"/>
        </a:xfrm>
        <a:custGeom>
          <a:avLst/>
          <a:gdLst/>
          <a:ahLst/>
          <a:cxnLst/>
          <a:rect l="0" t="0" r="0" b="0"/>
          <a:pathLst>
            <a:path>
              <a:moveTo>
                <a:pt x="0" y="45720"/>
              </a:moveTo>
              <a:lnTo>
                <a:pt x="319694" y="4572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E4981F-7055-4D05-BC89-6008CAD5628A}">
      <dsp:nvSpPr>
        <dsp:cNvPr id="0" name=""/>
        <dsp:cNvSpPr/>
      </dsp:nvSpPr>
      <dsp:spPr>
        <a:xfrm>
          <a:off x="781644" y="3653594"/>
          <a:ext cx="319694" cy="91440"/>
        </a:xfrm>
        <a:custGeom>
          <a:avLst/>
          <a:gdLst/>
          <a:ahLst/>
          <a:cxnLst/>
          <a:rect l="0" t="0" r="0" b="0"/>
          <a:pathLst>
            <a:path>
              <a:moveTo>
                <a:pt x="0" y="45720"/>
              </a:moveTo>
              <a:lnTo>
                <a:pt x="319694"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400F63-E836-4534-980F-7F449C62FB86}">
      <dsp:nvSpPr>
        <dsp:cNvPr id="0" name=""/>
        <dsp:cNvSpPr/>
      </dsp:nvSpPr>
      <dsp:spPr>
        <a:xfrm>
          <a:off x="3602724" y="2668299"/>
          <a:ext cx="319694" cy="343671"/>
        </a:xfrm>
        <a:custGeom>
          <a:avLst/>
          <a:gdLst/>
          <a:ahLst/>
          <a:cxnLst/>
          <a:rect l="0" t="0" r="0" b="0"/>
          <a:pathLst>
            <a:path>
              <a:moveTo>
                <a:pt x="0" y="0"/>
              </a:moveTo>
              <a:lnTo>
                <a:pt x="159847" y="0"/>
              </a:lnTo>
              <a:lnTo>
                <a:pt x="159847" y="343671"/>
              </a:lnTo>
              <a:lnTo>
                <a:pt x="319694" y="34367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61B158-3836-4349-B277-1EDD18742105}">
      <dsp:nvSpPr>
        <dsp:cNvPr id="0" name=""/>
        <dsp:cNvSpPr/>
      </dsp:nvSpPr>
      <dsp:spPr>
        <a:xfrm>
          <a:off x="3602724" y="2324627"/>
          <a:ext cx="319694" cy="343671"/>
        </a:xfrm>
        <a:custGeom>
          <a:avLst/>
          <a:gdLst/>
          <a:ahLst/>
          <a:cxnLst/>
          <a:rect l="0" t="0" r="0" b="0"/>
          <a:pathLst>
            <a:path>
              <a:moveTo>
                <a:pt x="0" y="343671"/>
              </a:moveTo>
              <a:lnTo>
                <a:pt x="159847" y="343671"/>
              </a:lnTo>
              <a:lnTo>
                <a:pt x="159847" y="0"/>
              </a:lnTo>
              <a:lnTo>
                <a:pt x="319694"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420A87-5DE2-4CC6-967C-C72ACC64BD49}">
      <dsp:nvSpPr>
        <dsp:cNvPr id="0" name=""/>
        <dsp:cNvSpPr/>
      </dsp:nvSpPr>
      <dsp:spPr>
        <a:xfrm>
          <a:off x="781644" y="2622579"/>
          <a:ext cx="319694" cy="91440"/>
        </a:xfrm>
        <a:custGeom>
          <a:avLst/>
          <a:gdLst/>
          <a:ahLst/>
          <a:cxnLst/>
          <a:rect l="0" t="0" r="0" b="0"/>
          <a:pathLst>
            <a:path>
              <a:moveTo>
                <a:pt x="0" y="45720"/>
              </a:moveTo>
              <a:lnTo>
                <a:pt x="319694"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49037D-6474-492E-9DCA-1C8FE6E0AE95}">
      <dsp:nvSpPr>
        <dsp:cNvPr id="0" name=""/>
        <dsp:cNvSpPr/>
      </dsp:nvSpPr>
      <dsp:spPr>
        <a:xfrm>
          <a:off x="3602724" y="1293612"/>
          <a:ext cx="319694" cy="343671"/>
        </a:xfrm>
        <a:custGeom>
          <a:avLst/>
          <a:gdLst/>
          <a:ahLst/>
          <a:cxnLst/>
          <a:rect l="0" t="0" r="0" b="0"/>
          <a:pathLst>
            <a:path>
              <a:moveTo>
                <a:pt x="0" y="0"/>
              </a:moveTo>
              <a:lnTo>
                <a:pt x="159847" y="0"/>
              </a:lnTo>
              <a:lnTo>
                <a:pt x="159847" y="343671"/>
              </a:lnTo>
              <a:lnTo>
                <a:pt x="319694" y="34367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22BD31-24DA-41E9-B451-5A4B91E5647B}">
      <dsp:nvSpPr>
        <dsp:cNvPr id="0" name=""/>
        <dsp:cNvSpPr/>
      </dsp:nvSpPr>
      <dsp:spPr>
        <a:xfrm>
          <a:off x="3602724" y="949940"/>
          <a:ext cx="319694" cy="343671"/>
        </a:xfrm>
        <a:custGeom>
          <a:avLst/>
          <a:gdLst/>
          <a:ahLst/>
          <a:cxnLst/>
          <a:rect l="0" t="0" r="0" b="0"/>
          <a:pathLst>
            <a:path>
              <a:moveTo>
                <a:pt x="0" y="343671"/>
              </a:moveTo>
              <a:lnTo>
                <a:pt x="159847" y="343671"/>
              </a:lnTo>
              <a:lnTo>
                <a:pt x="159847" y="0"/>
              </a:lnTo>
              <a:lnTo>
                <a:pt x="319694" y="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52E684-C2BD-448B-8635-90CD333DB65B}">
      <dsp:nvSpPr>
        <dsp:cNvPr id="0" name=""/>
        <dsp:cNvSpPr/>
      </dsp:nvSpPr>
      <dsp:spPr>
        <a:xfrm>
          <a:off x="781644" y="1247892"/>
          <a:ext cx="319694" cy="91440"/>
        </a:xfrm>
        <a:custGeom>
          <a:avLst/>
          <a:gdLst/>
          <a:ahLst/>
          <a:cxnLst/>
          <a:rect l="0" t="0" r="0" b="0"/>
          <a:pathLst>
            <a:path>
              <a:moveTo>
                <a:pt x="0" y="45720"/>
              </a:moveTo>
              <a:lnTo>
                <a:pt x="319694"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EE537C-2399-46C5-8F93-C70159D2DE54}">
      <dsp:nvSpPr>
        <dsp:cNvPr id="0" name=""/>
        <dsp:cNvSpPr/>
      </dsp:nvSpPr>
      <dsp:spPr>
        <a:xfrm>
          <a:off x="454" y="1049845"/>
          <a:ext cx="781189"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Day 1</a:t>
          </a:r>
        </a:p>
      </dsp:txBody>
      <dsp:txXfrm>
        <a:off x="454" y="1049845"/>
        <a:ext cx="781189" cy="487534"/>
      </dsp:txXfrm>
    </dsp:sp>
    <dsp:sp modelId="{319A0BC4-E3B4-45D5-81B8-607346B6CC5F}">
      <dsp:nvSpPr>
        <dsp:cNvPr id="0" name=""/>
        <dsp:cNvSpPr/>
      </dsp:nvSpPr>
      <dsp:spPr>
        <a:xfrm>
          <a:off x="1101338" y="1049845"/>
          <a:ext cx="2501386"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Need for continuous Professional Development</a:t>
          </a:r>
        </a:p>
      </dsp:txBody>
      <dsp:txXfrm>
        <a:off x="1101338" y="1049845"/>
        <a:ext cx="2501386" cy="487534"/>
      </dsp:txXfrm>
    </dsp:sp>
    <dsp:sp modelId="{1E76B0D6-DF6C-42A6-B476-91021799F43B}">
      <dsp:nvSpPr>
        <dsp:cNvPr id="0" name=""/>
        <dsp:cNvSpPr/>
      </dsp:nvSpPr>
      <dsp:spPr>
        <a:xfrm>
          <a:off x="3922419" y="706173"/>
          <a:ext cx="4210473"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Overview of continuous teacher professional development, need &amp; purpose. </a:t>
          </a:r>
        </a:p>
      </dsp:txBody>
      <dsp:txXfrm>
        <a:off x="3922419" y="706173"/>
        <a:ext cx="4210473" cy="487534"/>
      </dsp:txXfrm>
    </dsp:sp>
    <dsp:sp modelId="{A10C5CE4-A8C8-4616-9F2A-0AB6725745E8}">
      <dsp:nvSpPr>
        <dsp:cNvPr id="0" name=""/>
        <dsp:cNvSpPr/>
      </dsp:nvSpPr>
      <dsp:spPr>
        <a:xfrm>
          <a:off x="3922419" y="1393517"/>
          <a:ext cx="4210473"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Collaborative Professional Development</a:t>
          </a:r>
        </a:p>
      </dsp:txBody>
      <dsp:txXfrm>
        <a:off x="3922419" y="1393517"/>
        <a:ext cx="4210473" cy="487534"/>
      </dsp:txXfrm>
    </dsp:sp>
    <dsp:sp modelId="{C2B1CCCC-F141-40D3-8DC4-A7F33C0C52CB}">
      <dsp:nvSpPr>
        <dsp:cNvPr id="0" name=""/>
        <dsp:cNvSpPr/>
      </dsp:nvSpPr>
      <dsp:spPr>
        <a:xfrm>
          <a:off x="454" y="2424532"/>
          <a:ext cx="781189"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Day 2</a:t>
          </a:r>
        </a:p>
      </dsp:txBody>
      <dsp:txXfrm>
        <a:off x="454" y="2424532"/>
        <a:ext cx="781189" cy="487534"/>
      </dsp:txXfrm>
    </dsp:sp>
    <dsp:sp modelId="{8DADEE6B-210A-4065-8F19-EEAC9583984B}">
      <dsp:nvSpPr>
        <dsp:cNvPr id="0" name=""/>
        <dsp:cNvSpPr/>
      </dsp:nvSpPr>
      <dsp:spPr>
        <a:xfrm>
          <a:off x="1101338" y="2424532"/>
          <a:ext cx="2501386" cy="487534"/>
        </a:xfrm>
        <a:prstGeom prst="rect">
          <a:avLst/>
        </a:prstGeom>
        <a:solidFill>
          <a:schemeClr val="lt1"/>
        </a:solidFill>
        <a:ln w="12700" cap="flat" cmpd="sng" algn="ctr">
          <a:solidFill>
            <a:schemeClr val="tx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Learning Circles Design and Evaluation</a:t>
          </a:r>
        </a:p>
      </dsp:txBody>
      <dsp:txXfrm>
        <a:off x="1101338" y="2424532"/>
        <a:ext cx="2501386" cy="487534"/>
      </dsp:txXfrm>
    </dsp:sp>
    <dsp:sp modelId="{ED7F1F17-29EA-498A-B97E-DFD65BB3DB45}">
      <dsp:nvSpPr>
        <dsp:cNvPr id="0" name=""/>
        <dsp:cNvSpPr/>
      </dsp:nvSpPr>
      <dsp:spPr>
        <a:xfrm>
          <a:off x="3922419" y="2080860"/>
          <a:ext cx="4210473" cy="487534"/>
        </a:xfrm>
        <a:prstGeom prst="rect">
          <a:avLst/>
        </a:prstGeom>
        <a:solidFill>
          <a:schemeClr val="lt1"/>
        </a:solidFill>
        <a:ln w="12700" cap="flat" cmpd="sng" algn="ctr">
          <a:solidFill>
            <a:schemeClr val="tx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Designing Professional Development Trainings </a:t>
          </a:r>
        </a:p>
      </dsp:txBody>
      <dsp:txXfrm>
        <a:off x="3922419" y="2080860"/>
        <a:ext cx="4210473" cy="487534"/>
      </dsp:txXfrm>
    </dsp:sp>
    <dsp:sp modelId="{14A24BCC-B0CA-4578-A257-83FCBEDCE2E1}">
      <dsp:nvSpPr>
        <dsp:cNvPr id="0" name=""/>
        <dsp:cNvSpPr/>
      </dsp:nvSpPr>
      <dsp:spPr>
        <a:xfrm>
          <a:off x="3922419" y="2768203"/>
          <a:ext cx="4210473" cy="487534"/>
        </a:xfrm>
        <a:prstGeom prst="rect">
          <a:avLst/>
        </a:prstGeom>
        <a:solidFill>
          <a:schemeClr val="lt1"/>
        </a:solidFill>
        <a:ln w="12700" cap="flat" cmpd="sng" algn="ctr">
          <a:solidFill>
            <a:schemeClr val="tx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How do you evaluate professional development trainings.</a:t>
          </a:r>
        </a:p>
      </dsp:txBody>
      <dsp:txXfrm>
        <a:off x="3922419" y="2768203"/>
        <a:ext cx="4210473" cy="487534"/>
      </dsp:txXfrm>
    </dsp:sp>
    <dsp:sp modelId="{DB54474F-5B5C-4D33-87CA-E39E86EE434A}">
      <dsp:nvSpPr>
        <dsp:cNvPr id="0" name=""/>
        <dsp:cNvSpPr/>
      </dsp:nvSpPr>
      <dsp:spPr>
        <a:xfrm>
          <a:off x="454" y="3455546"/>
          <a:ext cx="781189" cy="487534"/>
        </a:xfrm>
        <a:prstGeom prst="rect">
          <a:avLst/>
        </a:prstGeom>
        <a:solidFill>
          <a:schemeClr val="lt1"/>
        </a:solidFill>
        <a:ln w="12700" cap="flat" cmpd="sng" algn="ctr">
          <a:solidFill>
            <a:schemeClr val="dk1"/>
          </a:solidFill>
          <a:prstDash val="solid"/>
          <a:miter lim="800000"/>
        </a:ln>
        <a:effectLst/>
      </dsp:spPr>
      <dsp:style>
        <a:lnRef idx="2">
          <a:schemeClr val="dk1"/>
        </a:lnRef>
        <a:fillRef idx="1">
          <a:schemeClr val="lt1"/>
        </a:fillRef>
        <a:effectRef idx="0">
          <a:schemeClr val="dk1"/>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Day 3</a:t>
          </a:r>
        </a:p>
      </dsp:txBody>
      <dsp:txXfrm>
        <a:off x="454" y="3455546"/>
        <a:ext cx="781189" cy="487534"/>
      </dsp:txXfrm>
    </dsp:sp>
    <dsp:sp modelId="{7C8E1C20-48D9-4E81-A8DF-0C471812896A}">
      <dsp:nvSpPr>
        <dsp:cNvPr id="0" name=""/>
        <dsp:cNvSpPr/>
      </dsp:nvSpPr>
      <dsp:spPr>
        <a:xfrm>
          <a:off x="1101338" y="3455546"/>
          <a:ext cx="2501386" cy="487534"/>
        </a:xfrm>
        <a:prstGeom prst="rect">
          <a:avLst/>
        </a:prstGeom>
        <a:solidFill>
          <a:schemeClr val="lt1"/>
        </a:solidFill>
        <a:ln w="12700" cap="flat" cmpd="sng" algn="ctr">
          <a:solidFill>
            <a:schemeClr val="tx1"/>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Learning Circles Implementation</a:t>
          </a:r>
        </a:p>
      </dsp:txBody>
      <dsp:txXfrm>
        <a:off x="1101338" y="3455546"/>
        <a:ext cx="2501386" cy="487534"/>
      </dsp:txXfrm>
    </dsp:sp>
    <dsp:sp modelId="{7F718454-561F-487A-A858-B209554690B3}">
      <dsp:nvSpPr>
        <dsp:cNvPr id="0" name=""/>
        <dsp:cNvSpPr/>
      </dsp:nvSpPr>
      <dsp:spPr>
        <a:xfrm>
          <a:off x="3922419" y="3455546"/>
          <a:ext cx="4210473" cy="487534"/>
        </a:xfrm>
        <a:prstGeom prst="rect">
          <a:avLst/>
        </a:prstGeom>
        <a:solidFill>
          <a:schemeClr val="lt1"/>
        </a:solidFill>
        <a:ln w="12700" cap="flat" cmpd="sng" algn="ctr">
          <a:solidFill>
            <a:schemeClr val="tx1"/>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Professional development in practice</a:t>
          </a:r>
        </a:p>
      </dsp:txBody>
      <dsp:txXfrm>
        <a:off x="3922419" y="3455546"/>
        <a:ext cx="4210473" cy="487534"/>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C8AC0E-2CF4-4559-B4E1-EF80BAF6760C}" type="datetimeFigureOut">
              <a:rPr lang="en-US" smtClean="0"/>
              <a:t>8/24/2021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3A5D25-7F85-4D7E-9539-852D270C3B48}" type="slidenum">
              <a:rPr lang="en-US" smtClean="0"/>
              <a:t>‹#›</a:t>
            </a:fld>
            <a:endParaRPr lang="en-US"/>
          </a:p>
        </p:txBody>
      </p:sp>
    </p:spTree>
    <p:extLst>
      <p:ext uri="{BB962C8B-B14F-4D97-AF65-F5344CB8AC3E}">
        <p14:creationId xmlns:p14="http://schemas.microsoft.com/office/powerpoint/2010/main" val="1600558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66F01F-8C6D-48E3-AA63-CFF2BD8FD7D2}" type="datetimeFigureOut">
              <a:rPr lang="en-US" smtClean="0"/>
              <a:t>8/24/2021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AFF97D-B345-4A4A-81AC-A60792FF0927}" type="slidenum">
              <a:rPr lang="en-US" smtClean="0"/>
              <a:t>‹#›</a:t>
            </a:fld>
            <a:endParaRPr lang="en-US"/>
          </a:p>
        </p:txBody>
      </p:sp>
    </p:spTree>
    <p:extLst>
      <p:ext uri="{BB962C8B-B14F-4D97-AF65-F5344CB8AC3E}">
        <p14:creationId xmlns:p14="http://schemas.microsoft.com/office/powerpoint/2010/main" val="3841042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lnSpc>
                <a:spcPct val="106000"/>
              </a:lnSpc>
              <a:tabLst>
                <a:tab pos="228600" algn="l"/>
                <a:tab pos="457200" algn="l"/>
              </a:tabLst>
            </a:pPr>
            <a:r>
              <a:rPr lang="en-US" sz="1200" dirty="0">
                <a:effectLst/>
                <a:latin typeface="Calibri" panose="020F0502020204030204" pitchFamily="34" charset="0"/>
                <a:ea typeface="Calibri" panose="020F0502020204030204" pitchFamily="34" charset="0"/>
                <a:cs typeface="Mangal" panose="02040503050203030202" pitchFamily="18" charset="0"/>
              </a:rPr>
              <a:t>Research suggests strong professional learning communities can improve school culture, student learning, the use of learner-</a:t>
            </a:r>
            <a:r>
              <a:rPr lang="en-US" sz="1200" dirty="0" err="1">
                <a:effectLst/>
                <a:latin typeface="Calibri" panose="020F0502020204030204" pitchFamily="34" charset="0"/>
                <a:ea typeface="Calibri" panose="020F0502020204030204" pitchFamily="34" charset="0"/>
                <a:cs typeface="Mangal" panose="02040503050203030202" pitchFamily="18" charset="0"/>
              </a:rPr>
              <a:t>centred</a:t>
            </a:r>
            <a:r>
              <a:rPr lang="en-US" sz="1200" dirty="0">
                <a:effectLst/>
                <a:latin typeface="Calibri" panose="020F0502020204030204" pitchFamily="34" charset="0"/>
                <a:ea typeface="Calibri" panose="020F0502020204030204" pitchFamily="34" charset="0"/>
                <a:cs typeface="Mangal" panose="02040503050203030202" pitchFamily="18" charset="0"/>
              </a:rPr>
              <a:t> pedagogy. Educators meet together as a professional learning community and discuss ideas about a common problem using reading material and stories from their classrooms. It Is essential to have a </a:t>
            </a:r>
            <a:r>
              <a:rPr lang="en-US" sz="1200" dirty="0" err="1">
                <a:effectLst/>
                <a:latin typeface="Calibri" panose="020F0502020204030204" pitchFamily="34" charset="0"/>
                <a:ea typeface="Calibri" panose="020F0502020204030204" pitchFamily="34" charset="0"/>
                <a:cs typeface="Mangal" panose="02040503050203030202" pitchFamily="18" charset="0"/>
              </a:rPr>
              <a:t>non-judgemental</a:t>
            </a:r>
            <a:r>
              <a:rPr lang="en-US" sz="1200" dirty="0">
                <a:effectLst/>
                <a:latin typeface="Calibri" panose="020F0502020204030204" pitchFamily="34" charset="0"/>
                <a:ea typeface="Calibri" panose="020F0502020204030204" pitchFamily="34" charset="0"/>
                <a:cs typeface="Mangal" panose="02040503050203030202" pitchFamily="18" charset="0"/>
              </a:rPr>
              <a:t> attitude from everyone for candid sharing of ideas. </a:t>
            </a:r>
          </a:p>
          <a:p>
            <a:pPr marL="228600" indent="-228600">
              <a:lnSpc>
                <a:spcPct val="106000"/>
              </a:lnSpc>
              <a:tabLst>
                <a:tab pos="228600" algn="l"/>
                <a:tab pos="457200" algn="l"/>
              </a:tabLst>
            </a:pPr>
            <a:r>
              <a:rPr lang="en-US" sz="1200" dirty="0">
                <a:effectLst/>
                <a:latin typeface="Calibri" panose="020F0502020204030204" pitchFamily="34" charset="0"/>
                <a:ea typeface="Calibri" panose="020F0502020204030204" pitchFamily="34" charset="0"/>
                <a:cs typeface="Mangal" panose="02040503050203030202" pitchFamily="18" charset="0"/>
              </a:rPr>
              <a:t>School wide learning </a:t>
            </a:r>
            <a:r>
              <a:rPr lang="en-US" sz="1200" dirty="0" err="1">
                <a:effectLst/>
                <a:latin typeface="Calibri" panose="020F0502020204030204" pitchFamily="34" charset="0"/>
                <a:ea typeface="Calibri" panose="020F0502020204030204" pitchFamily="34" charset="0"/>
                <a:cs typeface="Mangal" panose="02040503050203030202" pitchFamily="18" charset="0"/>
              </a:rPr>
              <a:t>communitites</a:t>
            </a:r>
            <a:r>
              <a:rPr lang="en-US" sz="1200" dirty="0">
                <a:effectLst/>
                <a:latin typeface="Calibri" panose="020F0502020204030204" pitchFamily="34" charset="0"/>
                <a:ea typeface="Calibri" panose="020F0502020204030204" pitchFamily="34" charset="0"/>
                <a:cs typeface="Mangal" panose="02040503050203030202" pitchFamily="18" charset="0"/>
              </a:rPr>
              <a:t> can include teachers, administrators and community members to discuss challenges and topics related to the school. It can also include experts to present trainings on specific topics. </a:t>
            </a:r>
          </a:p>
          <a:p>
            <a:pPr marL="228600" indent="-228600">
              <a:lnSpc>
                <a:spcPct val="106000"/>
              </a:lnSpc>
              <a:tabLst>
                <a:tab pos="228600" algn="l"/>
                <a:tab pos="457200" algn="l"/>
              </a:tabLst>
            </a:pPr>
            <a:r>
              <a:rPr lang="en-US" sz="1200" dirty="0">
                <a:effectLst/>
                <a:latin typeface="Calibri" panose="020F0502020204030204" pitchFamily="34" charset="0"/>
                <a:ea typeface="Calibri" panose="020F0502020204030204" pitchFamily="34" charset="0"/>
                <a:cs typeface="Mangal" panose="02040503050203030202" pitchFamily="18" charset="0"/>
              </a:rPr>
              <a:t>In across school learning communities, subject specific teachers come together from different schools to encourage collaboration among teachers who may be the only teacher of that subject in their school. </a:t>
            </a:r>
          </a:p>
          <a:p>
            <a:pPr marL="228600" indent="-228600">
              <a:lnSpc>
                <a:spcPct val="106000"/>
              </a:lnSpc>
              <a:tabLst>
                <a:tab pos="228600" algn="l"/>
                <a:tab pos="457200" algn="l"/>
              </a:tabLst>
            </a:pPr>
            <a:r>
              <a:rPr lang="en-US" sz="1200" dirty="0">
                <a:effectLst/>
                <a:latin typeface="Calibri" panose="020F0502020204030204" pitchFamily="34" charset="0"/>
                <a:ea typeface="Calibri" panose="020F0502020204030204" pitchFamily="34" charset="0"/>
                <a:cs typeface="Mangal" panose="02040503050203030202" pitchFamily="18" charset="0"/>
              </a:rPr>
              <a:t>Learning circles are an effective strategy to get learning communities (school wide or cluster wide) to plan and discuss topics common to all.</a:t>
            </a:r>
          </a:p>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39</a:t>
            </a:fld>
            <a:endParaRPr lang="en-US"/>
          </a:p>
        </p:txBody>
      </p:sp>
    </p:spTree>
    <p:extLst>
      <p:ext uri="{BB962C8B-B14F-4D97-AF65-F5344CB8AC3E}">
        <p14:creationId xmlns:p14="http://schemas.microsoft.com/office/powerpoint/2010/main" val="3471378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49</a:t>
            </a:fld>
            <a:endParaRPr lang="en-US"/>
          </a:p>
        </p:txBody>
      </p:sp>
    </p:spTree>
    <p:extLst>
      <p:ext uri="{BB962C8B-B14F-4D97-AF65-F5344CB8AC3E}">
        <p14:creationId xmlns:p14="http://schemas.microsoft.com/office/powerpoint/2010/main" val="265739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50</a:t>
            </a:fld>
            <a:endParaRPr lang="en-US"/>
          </a:p>
        </p:txBody>
      </p:sp>
    </p:spTree>
    <p:extLst>
      <p:ext uri="{BB962C8B-B14F-4D97-AF65-F5344CB8AC3E}">
        <p14:creationId xmlns:p14="http://schemas.microsoft.com/office/powerpoint/2010/main" val="1793400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51</a:t>
            </a:fld>
            <a:endParaRPr lang="en-US"/>
          </a:p>
        </p:txBody>
      </p:sp>
    </p:spTree>
    <p:extLst>
      <p:ext uri="{BB962C8B-B14F-4D97-AF65-F5344CB8AC3E}">
        <p14:creationId xmlns:p14="http://schemas.microsoft.com/office/powerpoint/2010/main" val="3551795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52</a:t>
            </a:fld>
            <a:endParaRPr lang="en-US"/>
          </a:p>
        </p:txBody>
      </p:sp>
    </p:spTree>
    <p:extLst>
      <p:ext uri="{BB962C8B-B14F-4D97-AF65-F5344CB8AC3E}">
        <p14:creationId xmlns:p14="http://schemas.microsoft.com/office/powerpoint/2010/main" val="3637750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63</a:t>
            </a:fld>
            <a:endParaRPr lang="en-US"/>
          </a:p>
        </p:txBody>
      </p:sp>
    </p:spTree>
    <p:extLst>
      <p:ext uri="{BB962C8B-B14F-4D97-AF65-F5344CB8AC3E}">
        <p14:creationId xmlns:p14="http://schemas.microsoft.com/office/powerpoint/2010/main" val="4222565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64</a:t>
            </a:fld>
            <a:endParaRPr lang="en-US"/>
          </a:p>
        </p:txBody>
      </p:sp>
    </p:spTree>
    <p:extLst>
      <p:ext uri="{BB962C8B-B14F-4D97-AF65-F5344CB8AC3E}">
        <p14:creationId xmlns:p14="http://schemas.microsoft.com/office/powerpoint/2010/main" val="1662833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65</a:t>
            </a:fld>
            <a:endParaRPr lang="en-US"/>
          </a:p>
        </p:txBody>
      </p:sp>
    </p:spTree>
    <p:extLst>
      <p:ext uri="{BB962C8B-B14F-4D97-AF65-F5344CB8AC3E}">
        <p14:creationId xmlns:p14="http://schemas.microsoft.com/office/powerpoint/2010/main" val="4656248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66</a:t>
            </a:fld>
            <a:endParaRPr lang="en-US"/>
          </a:p>
        </p:txBody>
      </p:sp>
    </p:spTree>
    <p:extLst>
      <p:ext uri="{BB962C8B-B14F-4D97-AF65-F5344CB8AC3E}">
        <p14:creationId xmlns:p14="http://schemas.microsoft.com/office/powerpoint/2010/main" val="1810746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67</a:t>
            </a:fld>
            <a:endParaRPr lang="en-US"/>
          </a:p>
        </p:txBody>
      </p:sp>
    </p:spTree>
    <p:extLst>
      <p:ext uri="{BB962C8B-B14F-4D97-AF65-F5344CB8AC3E}">
        <p14:creationId xmlns:p14="http://schemas.microsoft.com/office/powerpoint/2010/main" val="1116035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Mangal" panose="02040503050203030202" pitchFamily="18" charset="0"/>
              </a:rPr>
              <a:t>Trainers are </a:t>
            </a:r>
            <a:r>
              <a:rPr lang="en-US" sz="1200" dirty="0" err="1">
                <a:effectLst/>
                <a:latin typeface="Calibri" panose="020F0502020204030204" pitchFamily="34" charset="0"/>
                <a:ea typeface="Calibri" panose="020F0502020204030204" pitchFamily="34" charset="0"/>
                <a:cs typeface="Mangal" panose="02040503050203030202" pitchFamily="18" charset="0"/>
              </a:rPr>
              <a:t>encourgaed</a:t>
            </a:r>
            <a:r>
              <a:rPr lang="en-US" sz="1200" dirty="0">
                <a:effectLst/>
                <a:latin typeface="Calibri" panose="020F0502020204030204" pitchFamily="34" charset="0"/>
                <a:ea typeface="Calibri" panose="020F0502020204030204" pitchFamily="34" charset="0"/>
                <a:cs typeface="Mangal" panose="02040503050203030202" pitchFamily="18" charset="0"/>
              </a:rPr>
              <a:t> to ask participants to use topics from the trainings that they have received earlier, like inclusive education, </a:t>
            </a:r>
            <a:r>
              <a:rPr lang="en-US" sz="1200" dirty="0" err="1">
                <a:effectLst/>
                <a:latin typeface="Calibri" panose="020F0502020204030204" pitchFamily="34" charset="0"/>
                <a:ea typeface="Calibri" panose="020F0502020204030204" pitchFamily="34" charset="0"/>
                <a:cs typeface="Mangal" panose="02040503050203030202" pitchFamily="18" charset="0"/>
              </a:rPr>
              <a:t>pedagiogy</a:t>
            </a:r>
            <a:r>
              <a:rPr lang="en-US" sz="1200" dirty="0">
                <a:effectLst/>
                <a:latin typeface="Calibri" panose="020F0502020204030204" pitchFamily="34" charset="0"/>
                <a:ea typeface="Calibri" panose="020F0502020204030204" pitchFamily="34" charset="0"/>
                <a:cs typeface="Mangal" panose="02040503050203030202" pitchFamily="18" charset="0"/>
              </a:rPr>
              <a:t> or academic supervision. Trainers will choose a few topics from the participants’ list and discuss What elements or steps would be the most important to designing these trainings successfully?</a:t>
            </a:r>
          </a:p>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40</a:t>
            </a:fld>
            <a:endParaRPr lang="en-US"/>
          </a:p>
        </p:txBody>
      </p:sp>
    </p:spTree>
    <p:extLst>
      <p:ext uri="{BB962C8B-B14F-4D97-AF65-F5344CB8AC3E}">
        <p14:creationId xmlns:p14="http://schemas.microsoft.com/office/powerpoint/2010/main" val="1657551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Mangal" panose="02040503050203030202" pitchFamily="18" charset="0"/>
              </a:rPr>
              <a:t>Trainers are </a:t>
            </a:r>
            <a:r>
              <a:rPr lang="en-US" sz="1200" dirty="0" err="1">
                <a:effectLst/>
                <a:latin typeface="Calibri" panose="020F0502020204030204" pitchFamily="34" charset="0"/>
                <a:ea typeface="Calibri" panose="020F0502020204030204" pitchFamily="34" charset="0"/>
                <a:cs typeface="Mangal" panose="02040503050203030202" pitchFamily="18" charset="0"/>
              </a:rPr>
              <a:t>encourgaed</a:t>
            </a:r>
            <a:r>
              <a:rPr lang="en-US" sz="1200" dirty="0">
                <a:effectLst/>
                <a:latin typeface="Calibri" panose="020F0502020204030204" pitchFamily="34" charset="0"/>
                <a:ea typeface="Calibri" panose="020F0502020204030204" pitchFamily="34" charset="0"/>
                <a:cs typeface="Mangal" panose="02040503050203030202" pitchFamily="18" charset="0"/>
              </a:rPr>
              <a:t> to ask participants to use topics from the trainings that they have received earlier, like inclusive education, </a:t>
            </a:r>
            <a:r>
              <a:rPr lang="en-US" sz="1200" dirty="0" err="1">
                <a:effectLst/>
                <a:latin typeface="Calibri" panose="020F0502020204030204" pitchFamily="34" charset="0"/>
                <a:ea typeface="Calibri" panose="020F0502020204030204" pitchFamily="34" charset="0"/>
                <a:cs typeface="Mangal" panose="02040503050203030202" pitchFamily="18" charset="0"/>
              </a:rPr>
              <a:t>pedagiogy</a:t>
            </a:r>
            <a:r>
              <a:rPr lang="en-US" sz="1200" dirty="0">
                <a:effectLst/>
                <a:latin typeface="Calibri" panose="020F0502020204030204" pitchFamily="34" charset="0"/>
                <a:ea typeface="Calibri" panose="020F0502020204030204" pitchFamily="34" charset="0"/>
                <a:cs typeface="Mangal" panose="02040503050203030202" pitchFamily="18" charset="0"/>
              </a:rPr>
              <a:t> or academic supervision. Trainers will choose a few topics from the participants’ list and discuss What elements or steps would be the most important to designing these trainings successfully?</a:t>
            </a:r>
          </a:p>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41</a:t>
            </a:fld>
            <a:endParaRPr lang="en-US"/>
          </a:p>
        </p:txBody>
      </p:sp>
    </p:spTree>
    <p:extLst>
      <p:ext uri="{BB962C8B-B14F-4D97-AF65-F5344CB8AC3E}">
        <p14:creationId xmlns:p14="http://schemas.microsoft.com/office/powerpoint/2010/main" val="929741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42</a:t>
            </a:fld>
            <a:endParaRPr lang="en-US"/>
          </a:p>
        </p:txBody>
      </p:sp>
    </p:spTree>
    <p:extLst>
      <p:ext uri="{BB962C8B-B14F-4D97-AF65-F5344CB8AC3E}">
        <p14:creationId xmlns:p14="http://schemas.microsoft.com/office/powerpoint/2010/main" val="3945526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44</a:t>
            </a:fld>
            <a:endParaRPr lang="en-US"/>
          </a:p>
        </p:txBody>
      </p:sp>
    </p:spTree>
    <p:extLst>
      <p:ext uri="{BB962C8B-B14F-4D97-AF65-F5344CB8AC3E}">
        <p14:creationId xmlns:p14="http://schemas.microsoft.com/office/powerpoint/2010/main" val="1075637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the training guide. </a:t>
            </a:r>
          </a:p>
        </p:txBody>
      </p:sp>
      <p:sp>
        <p:nvSpPr>
          <p:cNvPr id="4" name="Slide Number Placeholder 3"/>
          <p:cNvSpPr>
            <a:spLocks noGrp="1"/>
          </p:cNvSpPr>
          <p:nvPr>
            <p:ph type="sldNum" sz="quarter" idx="5"/>
          </p:nvPr>
        </p:nvSpPr>
        <p:spPr/>
        <p:txBody>
          <a:bodyPr/>
          <a:lstStyle/>
          <a:p>
            <a:fld id="{2CAFF97D-B345-4A4A-81AC-A60792FF0927}" type="slidenum">
              <a:rPr lang="en-US" smtClean="0"/>
              <a:t>45</a:t>
            </a:fld>
            <a:endParaRPr lang="en-US"/>
          </a:p>
        </p:txBody>
      </p:sp>
    </p:spTree>
    <p:extLst>
      <p:ext uri="{BB962C8B-B14F-4D97-AF65-F5344CB8AC3E}">
        <p14:creationId xmlns:p14="http://schemas.microsoft.com/office/powerpoint/2010/main" val="1096252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46</a:t>
            </a:fld>
            <a:endParaRPr lang="en-US"/>
          </a:p>
        </p:txBody>
      </p:sp>
    </p:spTree>
    <p:extLst>
      <p:ext uri="{BB962C8B-B14F-4D97-AF65-F5344CB8AC3E}">
        <p14:creationId xmlns:p14="http://schemas.microsoft.com/office/powerpoint/2010/main" val="3827786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47</a:t>
            </a:fld>
            <a:endParaRPr lang="en-US"/>
          </a:p>
        </p:txBody>
      </p:sp>
    </p:spTree>
    <p:extLst>
      <p:ext uri="{BB962C8B-B14F-4D97-AF65-F5344CB8AC3E}">
        <p14:creationId xmlns:p14="http://schemas.microsoft.com/office/powerpoint/2010/main" val="1094937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AFF97D-B345-4A4A-81AC-A60792FF0927}" type="slidenum">
              <a:rPr lang="en-US" smtClean="0"/>
              <a:t>48</a:t>
            </a:fld>
            <a:endParaRPr lang="en-US"/>
          </a:p>
        </p:txBody>
      </p:sp>
    </p:spTree>
    <p:extLst>
      <p:ext uri="{BB962C8B-B14F-4D97-AF65-F5344CB8AC3E}">
        <p14:creationId xmlns:p14="http://schemas.microsoft.com/office/powerpoint/2010/main" val="131883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A9DDADA-DC05-4CE1-A06E-2F17358989AC}"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1666903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DDADA-DC05-4CE1-A06E-2F17358989AC}"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2221489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DDADA-DC05-4CE1-A06E-2F17358989AC}"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148079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9DDADA-DC05-4CE1-A06E-2F17358989AC}"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1792487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9DDADA-DC05-4CE1-A06E-2F17358989AC}"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232787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9DDADA-DC05-4CE1-A06E-2F17358989AC}"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2845812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9DDADA-DC05-4CE1-A06E-2F17358989AC}" type="datetimeFigureOut">
              <a:rPr lang="en-US" smtClean="0"/>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3725689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9DDADA-DC05-4CE1-A06E-2F17358989AC}" type="datetimeFigureOut">
              <a:rPr lang="en-US" smtClean="0"/>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198805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DDADA-DC05-4CE1-A06E-2F17358989AC}" type="datetimeFigureOut">
              <a:rPr lang="en-US" smtClean="0"/>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372059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9DDADA-DC05-4CE1-A06E-2F17358989AC}"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2676038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9DDADA-DC05-4CE1-A06E-2F17358989AC}"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E608C-F4B0-4625-AB4E-5BDE5AD9EE5F}" type="slidenum">
              <a:rPr lang="en-US" smtClean="0"/>
              <a:t>‹#›</a:t>
            </a:fld>
            <a:endParaRPr lang="en-US"/>
          </a:p>
        </p:txBody>
      </p:sp>
    </p:spTree>
    <p:extLst>
      <p:ext uri="{BB962C8B-B14F-4D97-AF65-F5344CB8AC3E}">
        <p14:creationId xmlns:p14="http://schemas.microsoft.com/office/powerpoint/2010/main" val="2712096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DDADA-DC05-4CE1-A06E-2F17358989AC}" type="datetimeFigureOut">
              <a:rPr lang="en-US" smtClean="0"/>
              <a:t>8/24/2021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E608C-F4B0-4625-AB4E-5BDE5AD9EE5F}" type="slidenum">
              <a:rPr lang="en-US" smtClean="0"/>
              <a:t>‹#›</a:t>
            </a:fld>
            <a:endParaRPr lang="en-US"/>
          </a:p>
        </p:txBody>
      </p:sp>
    </p:spTree>
    <p:extLst>
      <p:ext uri="{BB962C8B-B14F-4D97-AF65-F5344CB8AC3E}">
        <p14:creationId xmlns:p14="http://schemas.microsoft.com/office/powerpoint/2010/main" val="258187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image" Target="../media/image2.png"/><Relationship Id="rId7" Type="http://schemas.openxmlformats.org/officeDocument/2006/relationships/diagramLayout" Target="../diagrams/layout4.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Data" Target="../diagrams/data4.xml"/><Relationship Id="rId5" Type="http://schemas.openxmlformats.org/officeDocument/2006/relationships/image" Target="../media/image4.png"/><Relationship Id="rId10" Type="http://schemas.microsoft.com/office/2007/relationships/diagramDrawing" Target="../diagrams/drawing4.xml"/><Relationship Id="rId4" Type="http://schemas.openxmlformats.org/officeDocument/2006/relationships/image" Target="../media/image3.png"/><Relationship Id="rId9" Type="http://schemas.openxmlformats.org/officeDocument/2006/relationships/diagramColors" Target="../diagrams/colors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diagramQuickStyle" Target="../diagrams/quickStyle1.xml"/><Relationship Id="rId13" Type="http://schemas.openxmlformats.org/officeDocument/2006/relationships/diagramQuickStyle" Target="../diagrams/quickStyle2.xml"/><Relationship Id="rId18" Type="http://schemas.openxmlformats.org/officeDocument/2006/relationships/diagramQuickStyle" Target="../diagrams/quickStyle3.xml"/><Relationship Id="rId3" Type="http://schemas.openxmlformats.org/officeDocument/2006/relationships/image" Target="../media/image2.png"/><Relationship Id="rId7" Type="http://schemas.openxmlformats.org/officeDocument/2006/relationships/diagramLayout" Target="../diagrams/layout1.xml"/><Relationship Id="rId12" Type="http://schemas.openxmlformats.org/officeDocument/2006/relationships/diagramLayout" Target="../diagrams/layout2.xml"/><Relationship Id="rId17" Type="http://schemas.openxmlformats.org/officeDocument/2006/relationships/diagramLayout" Target="../diagrams/layout3.xml"/><Relationship Id="rId2" Type="http://schemas.openxmlformats.org/officeDocument/2006/relationships/image" Target="../media/image1.png"/><Relationship Id="rId16" Type="http://schemas.openxmlformats.org/officeDocument/2006/relationships/diagramData" Target="../diagrams/data3.xml"/><Relationship Id="rId20" Type="http://schemas.microsoft.com/office/2007/relationships/diagramDrawing" Target="../diagrams/drawing3.xml"/><Relationship Id="rId1" Type="http://schemas.openxmlformats.org/officeDocument/2006/relationships/slideLayout" Target="../slideLayouts/slideLayout7.xml"/><Relationship Id="rId6" Type="http://schemas.openxmlformats.org/officeDocument/2006/relationships/diagramData" Target="../diagrams/data1.xml"/><Relationship Id="rId11" Type="http://schemas.openxmlformats.org/officeDocument/2006/relationships/diagramData" Target="../diagrams/data2.xml"/><Relationship Id="rId5" Type="http://schemas.openxmlformats.org/officeDocument/2006/relationships/image" Target="../media/image4.png"/><Relationship Id="rId15" Type="http://schemas.microsoft.com/office/2007/relationships/diagramDrawing" Target="../diagrams/drawing2.xml"/><Relationship Id="rId10" Type="http://schemas.microsoft.com/office/2007/relationships/diagramDrawing" Target="../diagrams/drawing1.xml"/><Relationship Id="rId19" Type="http://schemas.openxmlformats.org/officeDocument/2006/relationships/diagramColors" Target="../diagrams/colors3.xml"/><Relationship Id="rId4" Type="http://schemas.openxmlformats.org/officeDocument/2006/relationships/image" Target="../media/image3.png"/><Relationship Id="rId9" Type="http://schemas.openxmlformats.org/officeDocument/2006/relationships/diagramColors" Target="../diagrams/colors1.xml"/><Relationship Id="rId14"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5222" y="1122363"/>
            <a:ext cx="11127687" cy="3241090"/>
          </a:xfrm>
        </p:spPr>
        <p:txBody>
          <a:bodyPr>
            <a:noAutofit/>
          </a:bodyPr>
          <a:lstStyle/>
          <a:p>
            <a:pPr marL="228600" indent="-228600">
              <a:lnSpc>
                <a:spcPct val="106000"/>
              </a:lnSpc>
              <a:spcAft>
                <a:spcPts val="800"/>
              </a:spcAft>
              <a:tabLst>
                <a:tab pos="228600" algn="l"/>
                <a:tab pos="457200" algn="l"/>
              </a:tabLst>
            </a:pPr>
            <a:r>
              <a:rPr lang="en-US" sz="4000" b="1" dirty="0">
                <a:effectLst/>
                <a:ea typeface="Times New Roman" panose="02020603050405020304" pitchFamily="18" charset="0"/>
                <a:cs typeface="Mangal" panose="02040503050203030202" pitchFamily="18" charset="0"/>
              </a:rPr>
              <a:t>Continuing professional development of teachers (CPDT) </a:t>
            </a:r>
            <a:br>
              <a:rPr lang="en-US" sz="4000" dirty="0">
                <a:effectLst/>
                <a:ea typeface="Calibri" panose="020F0502020204030204" pitchFamily="34" charset="0"/>
                <a:cs typeface="Mangal" panose="02040503050203030202" pitchFamily="18" charset="0"/>
              </a:rPr>
            </a:br>
            <a:r>
              <a:rPr lang="en-US" sz="4000" b="1" dirty="0">
                <a:effectLst/>
                <a:ea typeface="Times New Roman" panose="02020603050405020304" pitchFamily="18" charset="0"/>
              </a:rPr>
              <a:t>(School clustering and Teachers Learning Circles Program)</a:t>
            </a:r>
            <a:endParaRPr lang="en-US" sz="4000" dirty="0"/>
          </a:p>
        </p:txBody>
      </p:sp>
      <p:sp>
        <p:nvSpPr>
          <p:cNvPr id="3" name="Subtitle 2"/>
          <p:cNvSpPr>
            <a:spLocks noGrp="1"/>
          </p:cNvSpPr>
          <p:nvPr>
            <p:ph type="subTitle" idx="1"/>
          </p:nvPr>
        </p:nvSpPr>
        <p:spPr>
          <a:xfrm>
            <a:off x="1524000" y="4555958"/>
            <a:ext cx="9144000" cy="701842"/>
          </a:xfrm>
        </p:spPr>
        <p:txBody>
          <a:bodyPr/>
          <a:lstStyle/>
          <a:p>
            <a:r>
              <a:rPr lang="en-US" dirty="0"/>
              <a:t>DAY 1</a:t>
            </a:r>
          </a:p>
        </p:txBody>
      </p:sp>
      <p:grpSp>
        <p:nvGrpSpPr>
          <p:cNvPr id="5" name="Group 4"/>
          <p:cNvGrpSpPr/>
          <p:nvPr/>
        </p:nvGrpSpPr>
        <p:grpSpPr>
          <a:xfrm>
            <a:off x="599090" y="0"/>
            <a:ext cx="10972799" cy="1433175"/>
            <a:chOff x="153670" y="2406650"/>
            <a:chExt cx="7105650" cy="1410335"/>
          </a:xfrm>
        </p:grpSpPr>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7" name="Picture 6"/>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8" name="Picture 7"/>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9" name="Picture 8"/>
          <p:cNvPicPr>
            <a:picLocks noChangeAspect="1"/>
          </p:cNvPicPr>
          <p:nvPr/>
        </p:nvPicPr>
        <p:blipFill>
          <a:blip r:embed="rId5"/>
          <a:stretch>
            <a:fillRect/>
          </a:stretch>
        </p:blipFill>
        <p:spPr>
          <a:xfrm>
            <a:off x="819806" y="37332"/>
            <a:ext cx="1008122" cy="1008122"/>
          </a:xfrm>
          <a:prstGeom prst="rect">
            <a:avLst/>
          </a:prstGeom>
        </p:spPr>
      </p:pic>
      <p:pic>
        <p:nvPicPr>
          <p:cNvPr id="10" name="Picture 9">
            <a:extLst>
              <a:ext uri="{FF2B5EF4-FFF2-40B4-BE49-F238E27FC236}">
                <a16:creationId xmlns:a16="http://schemas.microsoft.com/office/drawing/2014/main" id="{E0B6FF08-856C-424E-9AF8-C9C9F791E4B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1147" y="6120900"/>
            <a:ext cx="10830742" cy="495300"/>
          </a:xfrm>
          <a:prstGeom prst="rect">
            <a:avLst/>
          </a:prstGeom>
          <a:noFill/>
          <a:ln>
            <a:noFill/>
          </a:ln>
        </p:spPr>
      </p:pic>
    </p:spTree>
    <p:extLst>
      <p:ext uri="{BB962C8B-B14F-4D97-AF65-F5344CB8AC3E}">
        <p14:creationId xmlns:p14="http://schemas.microsoft.com/office/powerpoint/2010/main" val="2076329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591791" y="543166"/>
            <a:ext cx="6287555" cy="369332"/>
          </a:xfrm>
          <a:prstGeom prst="rect">
            <a:avLst/>
          </a:prstGeom>
          <a:noFill/>
        </p:spPr>
        <p:txBody>
          <a:bodyPr wrap="none" rtlCol="0">
            <a:spAutoFit/>
          </a:bodyPr>
          <a:lstStyle/>
          <a:p>
            <a:r>
              <a:rPr lang="en-US" dirty="0"/>
              <a:t>Academic Supervision Training Module: Overview of the program</a:t>
            </a:r>
          </a:p>
        </p:txBody>
      </p:sp>
      <p:graphicFrame>
        <p:nvGraphicFramePr>
          <p:cNvPr id="4" name="Diagram 3">
            <a:extLst>
              <a:ext uri="{FF2B5EF4-FFF2-40B4-BE49-F238E27FC236}">
                <a16:creationId xmlns:a16="http://schemas.microsoft.com/office/drawing/2014/main" id="{C0BBDEC4-954D-427B-BD2D-4D40E3AEDBD2}"/>
              </a:ext>
            </a:extLst>
          </p:cNvPr>
          <p:cNvGraphicFramePr/>
          <p:nvPr>
            <p:extLst>
              <p:ext uri="{D42A27DB-BD31-4B8C-83A1-F6EECF244321}">
                <p14:modId xmlns:p14="http://schemas.microsoft.com/office/powerpoint/2010/main" val="1611836412"/>
              </p:ext>
            </p:extLst>
          </p:nvPr>
        </p:nvGraphicFramePr>
        <p:xfrm>
          <a:off x="2029327" y="1104373"/>
          <a:ext cx="8133347" cy="464925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311014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pic>
        <p:nvPicPr>
          <p:cNvPr id="12" name="Picture 11">
            <a:extLst>
              <a:ext uri="{FF2B5EF4-FFF2-40B4-BE49-F238E27FC236}">
                <a16:creationId xmlns:a16="http://schemas.microsoft.com/office/drawing/2014/main" id="{BCA12DB7-1DD2-4F89-83EA-05BE7B4565A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sp>
        <p:nvSpPr>
          <p:cNvPr id="13" name="Subtitle 2">
            <a:extLst>
              <a:ext uri="{FF2B5EF4-FFF2-40B4-BE49-F238E27FC236}">
                <a16:creationId xmlns:a16="http://schemas.microsoft.com/office/drawing/2014/main" id="{96E69EB1-0DD0-413F-86CD-CB4078B4B55B}"/>
              </a:ext>
            </a:extLst>
          </p:cNvPr>
          <p:cNvSpPr>
            <a:spLocks noGrp="1"/>
          </p:cNvSpPr>
          <p:nvPr>
            <p:ph type="subTitle" idx="1"/>
          </p:nvPr>
        </p:nvSpPr>
        <p:spPr>
          <a:xfrm>
            <a:off x="1524000" y="3602038"/>
            <a:ext cx="9144000" cy="1655762"/>
          </a:xfrm>
        </p:spPr>
        <p:txBody>
          <a:bodyPr>
            <a:normAutofit/>
          </a:bodyPr>
          <a:lstStyle/>
          <a:p>
            <a:r>
              <a:rPr lang="en-US" dirty="0">
                <a:latin typeface="+mj-lt"/>
              </a:rPr>
              <a:t>DAY 1</a:t>
            </a:r>
          </a:p>
          <a:p>
            <a:r>
              <a:rPr lang="en-US" dirty="0">
                <a:latin typeface="+mj-lt"/>
              </a:rPr>
              <a:t>CONCEPT 1: OVERVIEW OF CONTINUOUS TEACHER PROFESSIONAL DEVELOPMENT, NEED &amp; PURPOSE. </a:t>
            </a:r>
          </a:p>
        </p:txBody>
      </p:sp>
      <p:sp>
        <p:nvSpPr>
          <p:cNvPr id="14" name="Title 1">
            <a:extLst>
              <a:ext uri="{FF2B5EF4-FFF2-40B4-BE49-F238E27FC236}">
                <a16:creationId xmlns:a16="http://schemas.microsoft.com/office/drawing/2014/main" id="{F4573B9F-FFE0-4E6D-ADA2-8C13DD8D08CC}"/>
              </a:ext>
            </a:extLst>
          </p:cNvPr>
          <p:cNvSpPr>
            <a:spLocks noGrp="1"/>
          </p:cNvSpPr>
          <p:nvPr>
            <p:ph type="ctrTitle"/>
          </p:nvPr>
        </p:nvSpPr>
        <p:spPr>
          <a:xfrm>
            <a:off x="1524000" y="1122363"/>
            <a:ext cx="9144000" cy="2387600"/>
          </a:xfrm>
        </p:spPr>
        <p:txBody>
          <a:bodyPr>
            <a:normAutofit/>
          </a:bodyPr>
          <a:lstStyle/>
          <a:p>
            <a:r>
              <a:rPr lang="en-US" sz="4400" dirty="0">
                <a:latin typeface="+mj-lt"/>
              </a:rPr>
              <a:t>Continuous Professional Development of Teachers Training Module</a:t>
            </a:r>
            <a:endParaRPr lang="en-US" sz="4400" dirty="0"/>
          </a:p>
        </p:txBody>
      </p:sp>
    </p:spTree>
    <p:extLst>
      <p:ext uri="{BB962C8B-B14F-4D97-AF65-F5344CB8AC3E}">
        <p14:creationId xmlns:p14="http://schemas.microsoft.com/office/powerpoint/2010/main" val="3809396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591791" y="543166"/>
            <a:ext cx="6427337" cy="369332"/>
          </a:xfrm>
          <a:prstGeom prst="rect">
            <a:avLst/>
          </a:prstGeom>
          <a:noFill/>
        </p:spPr>
        <p:txBody>
          <a:bodyPr wrap="none" rtlCol="0">
            <a:spAutoFit/>
          </a:bodyPr>
          <a:lstStyle/>
          <a:p>
            <a:r>
              <a:rPr lang="en-US" dirty="0"/>
              <a:t>Continuous Professional Development of Teachers: Day 1 Schedule</a:t>
            </a:r>
          </a:p>
        </p:txBody>
      </p:sp>
      <p:graphicFrame>
        <p:nvGraphicFramePr>
          <p:cNvPr id="3" name="Table 2">
            <a:extLst>
              <a:ext uri="{FF2B5EF4-FFF2-40B4-BE49-F238E27FC236}">
                <a16:creationId xmlns:a16="http://schemas.microsoft.com/office/drawing/2014/main" id="{51908BCD-79DE-4DA2-BDAD-A317BA4FB99D}"/>
              </a:ext>
            </a:extLst>
          </p:cNvPr>
          <p:cNvGraphicFramePr>
            <a:graphicFrameLocks noGrp="1"/>
          </p:cNvGraphicFramePr>
          <p:nvPr>
            <p:extLst>
              <p:ext uri="{D42A27DB-BD31-4B8C-83A1-F6EECF244321}">
                <p14:modId xmlns:p14="http://schemas.microsoft.com/office/powerpoint/2010/main" val="3782796269"/>
              </p:ext>
            </p:extLst>
          </p:nvPr>
        </p:nvGraphicFramePr>
        <p:xfrm>
          <a:off x="955566" y="1241349"/>
          <a:ext cx="10345035" cy="3049387"/>
        </p:xfrm>
        <a:graphic>
          <a:graphicData uri="http://schemas.openxmlformats.org/drawingml/2006/table">
            <a:tbl>
              <a:tblPr bandRow="1">
                <a:tableStyleId>{5940675A-B579-460E-94D1-54222C63F5DA}</a:tableStyleId>
              </a:tblPr>
              <a:tblGrid>
                <a:gridCol w="1671100">
                  <a:extLst>
                    <a:ext uri="{9D8B030D-6E8A-4147-A177-3AD203B41FA5}">
                      <a16:colId xmlns:a16="http://schemas.microsoft.com/office/drawing/2014/main" val="3424672033"/>
                    </a:ext>
                  </a:extLst>
                </a:gridCol>
                <a:gridCol w="3060031">
                  <a:extLst>
                    <a:ext uri="{9D8B030D-6E8A-4147-A177-3AD203B41FA5}">
                      <a16:colId xmlns:a16="http://schemas.microsoft.com/office/drawing/2014/main" val="400999686"/>
                    </a:ext>
                  </a:extLst>
                </a:gridCol>
                <a:gridCol w="4758059">
                  <a:extLst>
                    <a:ext uri="{9D8B030D-6E8A-4147-A177-3AD203B41FA5}">
                      <a16:colId xmlns:a16="http://schemas.microsoft.com/office/drawing/2014/main" val="4178962499"/>
                    </a:ext>
                  </a:extLst>
                </a:gridCol>
                <a:gridCol w="855845">
                  <a:extLst>
                    <a:ext uri="{9D8B030D-6E8A-4147-A177-3AD203B41FA5}">
                      <a16:colId xmlns:a16="http://schemas.microsoft.com/office/drawing/2014/main" val="537032367"/>
                    </a:ext>
                  </a:extLst>
                </a:gridCol>
              </a:tblGrid>
              <a:tr h="55112">
                <a:tc>
                  <a:txBody>
                    <a:bodyPr/>
                    <a:lstStyle/>
                    <a:p>
                      <a:pPr>
                        <a:lnSpc>
                          <a:spcPct val="106000"/>
                        </a:lnSpc>
                        <a:spcAft>
                          <a:spcPts val="800"/>
                        </a:spcAft>
                      </a:pPr>
                      <a:r>
                        <a:rPr lang="en-US" sz="1400" b="1" dirty="0">
                          <a:effectLst/>
                        </a:rPr>
                        <a:t>Sub-topic</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Concepts</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Pedagogy</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Time</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864738136"/>
                  </a:ext>
                </a:extLst>
              </a:tr>
              <a:tr h="34205">
                <a:tc gridSpan="4">
                  <a:txBody>
                    <a:bodyPr/>
                    <a:lstStyle/>
                    <a:p>
                      <a:pPr>
                        <a:lnSpc>
                          <a:spcPct val="106000"/>
                        </a:lnSpc>
                        <a:spcAft>
                          <a:spcPts val="800"/>
                        </a:spcAft>
                      </a:pPr>
                      <a:r>
                        <a:rPr lang="en-US" sz="1400" i="1" dirty="0">
                          <a:effectLst/>
                        </a:rPr>
                        <a:t>Competency Developed: Education Expertise, Working effectively with others, Problem Solving, Communicating effectively and with impact, creativity and innovation, Developing self and others, Personal Learning and growth</a:t>
                      </a:r>
                      <a:endParaRPr lang="en-US" sz="1400" i="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9111629"/>
                  </a:ext>
                </a:extLst>
              </a:tr>
              <a:tr h="90848">
                <a:tc rowSpan="11">
                  <a:txBody>
                    <a:bodyPr/>
                    <a:lstStyle/>
                    <a:p>
                      <a:pPr>
                        <a:lnSpc>
                          <a:spcPct val="106000"/>
                        </a:lnSpc>
                        <a:spcAft>
                          <a:spcPts val="800"/>
                        </a:spcAft>
                      </a:pPr>
                      <a:r>
                        <a:rPr lang="en-US" sz="1400" dirty="0">
                          <a:effectLst/>
                        </a:rPr>
                        <a:t>Need for Continuous Professional Development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rowSpan="11">
                  <a:txBody>
                    <a:bodyPr/>
                    <a:lstStyle/>
                    <a:p>
                      <a:pPr>
                        <a:lnSpc>
                          <a:spcPct val="106000"/>
                        </a:lnSpc>
                        <a:spcAft>
                          <a:spcPts val="800"/>
                        </a:spcAft>
                      </a:pPr>
                      <a:r>
                        <a:rPr lang="en-US" sz="1400" dirty="0">
                          <a:effectLst/>
                        </a:rPr>
                        <a:t>Concept 1:</a:t>
                      </a:r>
                    </a:p>
                    <a:p>
                      <a:pPr>
                        <a:lnSpc>
                          <a:spcPct val="106000"/>
                        </a:lnSpc>
                        <a:spcAft>
                          <a:spcPts val="800"/>
                        </a:spcAft>
                      </a:pPr>
                      <a:r>
                        <a:rPr lang="en-US" sz="1400" dirty="0">
                          <a:effectLst/>
                        </a:rPr>
                        <a:t>Overview of continuous teacher professional development, need &amp; purpose. </a:t>
                      </a:r>
                    </a:p>
                    <a:p>
                      <a:pPr>
                        <a:lnSpc>
                          <a:spcPct val="106000"/>
                        </a:lnSpc>
                        <a:spcAft>
                          <a:spcPts val="800"/>
                        </a:spcAft>
                      </a:pPr>
                      <a:r>
                        <a:rPr lang="en-US" sz="1400" dirty="0">
                          <a:effectLst/>
                        </a:rPr>
                        <a:t>Concept 2:</a:t>
                      </a:r>
                    </a:p>
                    <a:p>
                      <a:pPr>
                        <a:lnSpc>
                          <a:spcPct val="106000"/>
                        </a:lnSpc>
                        <a:spcAft>
                          <a:spcPts val="800"/>
                        </a:spcAft>
                      </a:pPr>
                      <a:r>
                        <a:rPr lang="en-US" sz="1400" dirty="0">
                          <a:effectLst/>
                        </a:rPr>
                        <a:t>Collaborative Professional Development</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kern="1200" dirty="0">
                          <a:effectLst/>
                        </a:rPr>
                        <a:t>Community Building Activity</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975303648"/>
                  </a:ext>
                </a:extLst>
              </a:tr>
              <a:tr h="90848">
                <a:tc vMerge="1">
                  <a:txBody>
                    <a:bodyPr/>
                    <a:lstStyle/>
                    <a:p>
                      <a:endParaRPr lang="en-US"/>
                    </a:p>
                  </a:txBody>
                  <a:tcPr/>
                </a:tc>
                <a:tc vMerge="1">
                  <a:txBody>
                    <a:bodyPr/>
                    <a:lstStyle/>
                    <a:p>
                      <a:endParaRPr lang="en-US"/>
                    </a:p>
                  </a:txBody>
                  <a:tcPr/>
                </a:tc>
                <a:tc>
                  <a:txBody>
                    <a:bodyPr/>
                    <a:lstStyle/>
                    <a:p>
                      <a:r>
                        <a:rPr lang="en-US" sz="1400" kern="1200">
                          <a:effectLst/>
                        </a:rPr>
                        <a:t>Competency self-assessment</a:t>
                      </a:r>
                      <a:endParaRPr lang="en-US" sz="1400"/>
                    </a:p>
                  </a:txBody>
                  <a:tcPr marL="9824" marR="9824" marT="0" marB="0" anchor="ctr"/>
                </a:tc>
                <a:tc>
                  <a:txBody>
                    <a:bodyPr/>
                    <a:lstStyle/>
                    <a:p>
                      <a:pPr>
                        <a:lnSpc>
                          <a:spcPct val="106000"/>
                        </a:lnSpc>
                        <a:spcAft>
                          <a:spcPts val="800"/>
                        </a:spcAft>
                      </a:pPr>
                      <a:r>
                        <a:rPr lang="en-US" sz="1400" kern="1200" dirty="0">
                          <a:effectLst/>
                        </a:rPr>
                        <a:t>20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1217065129"/>
                  </a:ext>
                </a:extLst>
              </a:tr>
              <a:tr h="90848">
                <a:tc vMerge="1">
                  <a:txBody>
                    <a:bodyPr/>
                    <a:lstStyle/>
                    <a:p>
                      <a:endParaRPr lang="en-US"/>
                    </a:p>
                  </a:txBody>
                  <a:tcPr/>
                </a:tc>
                <a:tc vMerge="1">
                  <a:txBody>
                    <a:bodyPr/>
                    <a:lstStyle/>
                    <a:p>
                      <a:endParaRPr lang="en-US"/>
                    </a:p>
                  </a:txBody>
                  <a:tcPr/>
                </a:tc>
                <a:tc>
                  <a:txBody>
                    <a:bodyPr/>
                    <a:lstStyle/>
                    <a:p>
                      <a:r>
                        <a:rPr lang="en-US" sz="1400" kern="1200" dirty="0">
                          <a:effectLst/>
                        </a:rPr>
                        <a:t>Intro to learning by doing.</a:t>
                      </a:r>
                      <a:endParaRPr lang="en-US" sz="1400" dirty="0"/>
                    </a:p>
                  </a:txBody>
                  <a:tcPr marL="9824" marR="9824" marT="0" marB="0" anchor="ctr"/>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1154443603"/>
                  </a:ext>
                </a:extLst>
              </a:tr>
              <a:tr h="90848">
                <a:tc vMerge="1">
                  <a:txBody>
                    <a:bodyPr/>
                    <a:lstStyle/>
                    <a:p>
                      <a:endParaRPr lang="en-US"/>
                    </a:p>
                  </a:txBody>
                  <a:tcPr/>
                </a:tc>
                <a:tc vMerge="1">
                  <a:txBody>
                    <a:bodyPr/>
                    <a:lstStyle/>
                    <a:p>
                      <a:endParaRPr lang="en-US"/>
                    </a:p>
                  </a:txBody>
                  <a:tcPr/>
                </a:tc>
                <a:tc>
                  <a:txBody>
                    <a:bodyPr/>
                    <a:lstStyle/>
                    <a:p>
                      <a:r>
                        <a:rPr lang="en-US" sz="1400" kern="1200" dirty="0">
                          <a:effectLst/>
                        </a:rPr>
                        <a:t>Small Break</a:t>
                      </a:r>
                      <a:endParaRPr lang="en-US" sz="1400" dirty="0"/>
                    </a:p>
                  </a:txBody>
                  <a:tcPr marL="9824" marR="9824" marT="0" marB="0" anchor="ctr">
                    <a:solidFill>
                      <a:schemeClr val="bg2">
                        <a:lumMod val="90000"/>
                      </a:schemeClr>
                    </a:solidFill>
                  </a:tcPr>
                </a:tc>
                <a:tc>
                  <a:txBody>
                    <a:bodyPr/>
                    <a:lstStyle/>
                    <a:p>
                      <a:pPr>
                        <a:lnSpc>
                          <a:spcPct val="106000"/>
                        </a:lnSpc>
                        <a:spcAft>
                          <a:spcPts val="800"/>
                        </a:spcAft>
                      </a:pPr>
                      <a:r>
                        <a:rPr lang="en-US" sz="1400" kern="12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4208576116"/>
                  </a:ext>
                </a:extLst>
              </a:tr>
              <a:tr h="224012">
                <a:tc vMerge="1">
                  <a:txBody>
                    <a:bodyPr/>
                    <a:lstStyle/>
                    <a:p>
                      <a:endParaRPr lang="en-US"/>
                    </a:p>
                  </a:txBody>
                  <a:tcPr/>
                </a:tc>
                <a:tc vMerge="1">
                  <a:txBody>
                    <a:bodyPr/>
                    <a:lstStyle/>
                    <a:p>
                      <a:endParaRPr lang="en-US"/>
                    </a:p>
                  </a:txBody>
                  <a:tcPr/>
                </a:tc>
                <a:tc>
                  <a:txBody>
                    <a:bodyPr/>
                    <a:lstStyle/>
                    <a:p>
                      <a:r>
                        <a:rPr lang="en-US" sz="1400" dirty="0">
                          <a:effectLst/>
                        </a:rPr>
                        <a:t>Activity 1: Setting background</a:t>
                      </a:r>
                      <a:endParaRPr lang="en-US" sz="1400" dirty="0"/>
                    </a:p>
                  </a:txBody>
                  <a:tcPr marL="9824" marR="9824" marT="0" marB="0" anchor="ctr"/>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215816281"/>
                  </a:ext>
                </a:extLst>
              </a:tr>
              <a:tr h="59292">
                <a:tc vMerge="1">
                  <a:txBody>
                    <a:bodyPr/>
                    <a:lstStyle/>
                    <a:p>
                      <a:endParaRPr lang="en-US"/>
                    </a:p>
                  </a:txBody>
                  <a:tcPr/>
                </a:tc>
                <a:tc vMerge="1">
                  <a:txBody>
                    <a:bodyPr/>
                    <a:lstStyle/>
                    <a:p>
                      <a:endParaRPr lang="en-US"/>
                    </a:p>
                  </a:txBody>
                  <a:tcPr/>
                </a:tc>
                <a:tc>
                  <a:txBody>
                    <a:bodyPr/>
                    <a:lstStyle/>
                    <a:p>
                      <a:pPr>
                        <a:lnSpc>
                          <a:spcPct val="106000"/>
                        </a:lnSpc>
                        <a:spcAft>
                          <a:spcPts val="800"/>
                        </a:spcAft>
                      </a:pPr>
                      <a:r>
                        <a:rPr lang="en-US" sz="1400" dirty="0">
                          <a:effectLst/>
                        </a:rPr>
                        <a:t>Facilitation vs Telling</a:t>
                      </a:r>
                      <a:endParaRPr lang="en-US" sz="1400" dirty="0"/>
                    </a:p>
                  </a:txBody>
                  <a:tcPr marL="9824" marR="9824" marT="0" marB="0" anchor="ctr"/>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14455481"/>
                  </a:ext>
                </a:extLst>
              </a:tr>
              <a:tr h="90848">
                <a:tc vMerge="1">
                  <a:txBody>
                    <a:bodyPr/>
                    <a:lstStyle/>
                    <a:p>
                      <a:endParaRPr lang="en-US"/>
                    </a:p>
                  </a:txBody>
                  <a:tcPr/>
                </a:tc>
                <a:tc vMerge="1">
                  <a:txBody>
                    <a:bodyPr/>
                    <a:lstStyle/>
                    <a:p>
                      <a:endParaRPr lang="en-US"/>
                    </a:p>
                  </a:txBody>
                  <a:tcPr/>
                </a:tc>
                <a:tc>
                  <a:txBody>
                    <a:bodyPr/>
                    <a:lstStyle/>
                    <a:p>
                      <a:r>
                        <a:rPr lang="en-US" sz="1400" kern="1200" dirty="0">
                          <a:effectLst/>
                        </a:rPr>
                        <a:t>Lunch</a:t>
                      </a:r>
                      <a:endParaRPr lang="en-US" sz="1400" dirty="0"/>
                    </a:p>
                  </a:txBody>
                  <a:tcPr marL="9824" marR="9824" marT="0" marB="0" anchor="ctr">
                    <a:solidFill>
                      <a:schemeClr val="bg2">
                        <a:lumMod val="90000"/>
                      </a:schemeClr>
                    </a:solidFill>
                  </a:tcPr>
                </a:tc>
                <a:tc>
                  <a:txBody>
                    <a:bodyPr/>
                    <a:lstStyle/>
                    <a:p>
                      <a:pPr>
                        <a:lnSpc>
                          <a:spcPct val="106000"/>
                        </a:lnSpc>
                        <a:spcAft>
                          <a:spcPts val="800"/>
                        </a:spcAft>
                      </a:pPr>
                      <a:r>
                        <a:rPr lang="en-US" sz="1400" kern="1200" dirty="0">
                          <a:effectLst/>
                        </a:rPr>
                        <a:t>60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4038126803"/>
                  </a:ext>
                </a:extLst>
              </a:tr>
              <a:tr h="90848">
                <a:tc vMerge="1">
                  <a:txBody>
                    <a:bodyPr/>
                    <a:lstStyle/>
                    <a:p>
                      <a:endParaRPr lang="en-US"/>
                    </a:p>
                  </a:txBody>
                  <a:tcPr/>
                </a:tc>
                <a:tc vMerge="1">
                  <a:txBody>
                    <a:bodyPr/>
                    <a:lstStyle/>
                    <a:p>
                      <a:endParaRPr lang="en-US"/>
                    </a:p>
                  </a:txBody>
                  <a:tcPr/>
                </a:tc>
                <a:tc>
                  <a:txBody>
                    <a:bodyPr/>
                    <a:lstStyle/>
                    <a:p>
                      <a:r>
                        <a:rPr lang="en-US" sz="1400" dirty="0">
                          <a:effectLst/>
                        </a:rPr>
                        <a:t>Activity 2: Practicing Facilitation</a:t>
                      </a:r>
                      <a:endParaRPr lang="en-US" sz="1400" dirty="0"/>
                    </a:p>
                  </a:txBody>
                  <a:tcPr marL="9824" marR="9824" marT="0" marB="0" anchor="ctr"/>
                </a:tc>
                <a:tc>
                  <a:txBody>
                    <a:bodyPr/>
                    <a:lstStyle/>
                    <a:p>
                      <a:pPr>
                        <a:lnSpc>
                          <a:spcPct val="106000"/>
                        </a:lnSpc>
                        <a:spcAft>
                          <a:spcPts val="800"/>
                        </a:spcAft>
                      </a:pPr>
                      <a:r>
                        <a:rPr lang="en-US" sz="1400" kern="1200" dirty="0">
                          <a:effectLst/>
                        </a:rPr>
                        <a:t>90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361048575"/>
                  </a:ext>
                </a:extLst>
              </a:tr>
              <a:tr h="90848">
                <a:tc vMerge="1">
                  <a:txBody>
                    <a:bodyPr/>
                    <a:lstStyle/>
                    <a:p>
                      <a:endParaRPr lang="en-US"/>
                    </a:p>
                  </a:txBody>
                  <a:tcPr/>
                </a:tc>
                <a:tc vMerge="1">
                  <a:txBody>
                    <a:bodyPr/>
                    <a:lstStyle/>
                    <a:p>
                      <a:endParaRPr lang="en-US"/>
                    </a:p>
                  </a:txBody>
                  <a:tcPr/>
                </a:tc>
                <a:tc>
                  <a:txBody>
                    <a:bodyPr/>
                    <a:lstStyle/>
                    <a:p>
                      <a:r>
                        <a:rPr lang="en-US" sz="1400" kern="1200" dirty="0">
                          <a:effectLst/>
                        </a:rPr>
                        <a:t>Small Break</a:t>
                      </a:r>
                      <a:endParaRPr lang="en-US" sz="1400" dirty="0"/>
                    </a:p>
                  </a:txBody>
                  <a:tcPr marL="9824" marR="9824" marT="0" marB="0" anchor="ctr">
                    <a:solidFill>
                      <a:schemeClr val="bg2">
                        <a:lumMod val="90000"/>
                      </a:schemeClr>
                    </a:solidFill>
                  </a:tcPr>
                </a:tc>
                <a:tc>
                  <a:txBody>
                    <a:bodyPr/>
                    <a:lstStyle/>
                    <a:p>
                      <a:pPr>
                        <a:lnSpc>
                          <a:spcPct val="106000"/>
                        </a:lnSpc>
                        <a:spcAft>
                          <a:spcPts val="800"/>
                        </a:spcAft>
                      </a:pPr>
                      <a:r>
                        <a:rPr lang="en-US" sz="1400" kern="12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1559716014"/>
                  </a:ext>
                </a:extLst>
              </a:tr>
              <a:tr h="152279">
                <a:tc vMerge="1">
                  <a:txBody>
                    <a:bodyPr/>
                    <a:lstStyle/>
                    <a:p>
                      <a:endParaRPr lang="en-US"/>
                    </a:p>
                  </a:txBody>
                  <a:tcPr/>
                </a:tc>
                <a:tc vMerge="1">
                  <a:txBody>
                    <a:bodyPr/>
                    <a:lstStyle/>
                    <a:p>
                      <a:endParaRPr lang="en-US"/>
                    </a:p>
                  </a:txBody>
                  <a:tcPr/>
                </a:tc>
                <a:tc>
                  <a:txBody>
                    <a:bodyPr/>
                    <a:lstStyle/>
                    <a:p>
                      <a:r>
                        <a:rPr lang="en-US" sz="1400" kern="1200" dirty="0">
                          <a:effectLst/>
                        </a:rPr>
                        <a:t>Designing for professional development</a:t>
                      </a:r>
                      <a:endParaRPr lang="en-US" sz="1400" dirty="0"/>
                    </a:p>
                  </a:txBody>
                  <a:tcPr marL="9824" marR="9824" marT="0" marB="0" anchor="ctr"/>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771285704"/>
                  </a:ext>
                </a:extLst>
              </a:tr>
              <a:tr h="90848">
                <a:tc vMerge="1">
                  <a:txBody>
                    <a:bodyPr/>
                    <a:lstStyle/>
                    <a:p>
                      <a:endParaRPr lang="en-US"/>
                    </a:p>
                  </a:txBody>
                  <a:tcPr/>
                </a:tc>
                <a:tc vMerge="1">
                  <a:txBody>
                    <a:bodyPr/>
                    <a:lstStyle/>
                    <a:p>
                      <a:endParaRPr lang="en-US"/>
                    </a:p>
                  </a:txBody>
                  <a:tcPr/>
                </a:tc>
                <a:tc>
                  <a:txBody>
                    <a:bodyPr/>
                    <a:lstStyle/>
                    <a:p>
                      <a:r>
                        <a:rPr lang="en-US" sz="1400" kern="1200" dirty="0">
                          <a:effectLst/>
                        </a:rPr>
                        <a:t>Structured reflection for the day</a:t>
                      </a:r>
                      <a:endParaRPr lang="en-US" sz="1400" dirty="0"/>
                    </a:p>
                  </a:txBody>
                  <a:tcPr marL="9824" marR="9824" marT="0" marB="0" anchor="ctr"/>
                </a:tc>
                <a:tc>
                  <a:txBody>
                    <a:bodyPr/>
                    <a:lstStyle/>
                    <a:p>
                      <a:pPr>
                        <a:lnSpc>
                          <a:spcPct val="106000"/>
                        </a:lnSpc>
                        <a:spcAft>
                          <a:spcPts val="800"/>
                        </a:spcAft>
                      </a:pPr>
                      <a:r>
                        <a:rPr lang="en-US" sz="1400" kern="1200" dirty="0">
                          <a:effectLst/>
                        </a:rPr>
                        <a:t>25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398284364"/>
                  </a:ext>
                </a:extLst>
              </a:tr>
            </a:tbl>
          </a:graphicData>
        </a:graphic>
      </p:graphicFrame>
    </p:spTree>
    <p:extLst>
      <p:ext uri="{BB962C8B-B14F-4D97-AF65-F5344CB8AC3E}">
        <p14:creationId xmlns:p14="http://schemas.microsoft.com/office/powerpoint/2010/main" val="1730513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BC3B260-1B80-451A-8887-D1F37819564B}"/>
              </a:ext>
            </a:extLst>
          </p:cNvPr>
          <p:cNvSpPr>
            <a:spLocks noChangeArrowheads="1"/>
          </p:cNvSpPr>
          <p:nvPr/>
        </p:nvSpPr>
        <p:spPr bwMode="auto">
          <a:xfrm>
            <a:off x="1963689" y="2921169"/>
            <a:ext cx="840090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chemeClr val="tx1"/>
                </a:solidFill>
                <a:effectLst/>
                <a:latin typeface="Arial" panose="020B0604020202020204" pitchFamily="34" charset="0"/>
                <a:cs typeface="Times New Roman" panose="02020603050405020304" pitchFamily="18" charset="0"/>
              </a:rPr>
              <a:t>Community Building Activity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b="1" dirty="0">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1"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would make this 3 day training session pleasant and meaningful?</a:t>
            </a:r>
            <a:endParaRPr kumimoji="0" lang="en-US" altLang="en-US" sz="36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5187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94073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83566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Teachers need to understand subject matter deeply so that they can help students understand and master the content, relate ideas to one another, and solve doubts. Teachers need to see how ideas connect across fields and to everyday life. Teachers learn best by “studying, doing, and reflecting”; by collaborating with other teachers; by examining students and their work; and by sharing what they see.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82781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Teachers need to understand subject matter deeply so that they can help students understand and master the content, relate ideas to one another, and solve doubts. Teachers need to see how ideas connect across fields and to everyday life. Teachers learn best by “studying, doing, and reflecting”; by collaborating with other teachers; by examining students and their work; and by sharing what they see.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Collaborative learning groups allow for problem-solving by acknowledging and validating the field expertise of the teachers and professional development managers.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864634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Teachers need to understand subject matter deeply so that they can help students understand and master the content, relate ideas to one another, and solve doubts. Teachers need to see how ideas connect across fields and to everyday life. Teachers learn best by “studying, doing, and reflecting”; by collaborating with other teachers; by examining students and their work; and by sharing what they see.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Collaborative learning groups allow for problem-solving by acknowledging and validating the field expertise of the teachers and professional development managers.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Several general characteristics—being based on teachers’ needs, on-going, participatory, school-based, and collaborative—ensure programs are more effective, though each program should be designed with the local context and needs in mind.</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687275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Teachers need to understand subject matter deeply so that they can help students understand and master the content, relate ideas to one another, and solve doubts. Teachers need to see how ideas connect across fields and to everyday life. Teachers learn best by “studying, doing, and reflecting”; by collaborating with other teachers; by examining students and their work; and by sharing what they see.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Collaborative learning groups allow for problem-solving by acknowledging and validating the field expertise of the teachers and professional development managers.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Several general characteristics—</a:t>
            </a: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being based on teachers’ needs, on-going, participatory, school-based, and collaborative</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—ensure programs are more effective, though each program should be designed with the local context and needs in mind.</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Designing for CPD is essential for </a:t>
            </a: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all</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 professional development mangers, at all levels, district, province, and national levels. As all professional development managers need opportunities to continuously upgrade their skills.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64897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1E21FA78-D83C-4F47-A094-7BD54C33D349}"/>
              </a:ext>
            </a:extLst>
          </p:cNvPr>
          <p:cNvGraphicFramePr>
            <a:graphicFrameLocks noGrp="1"/>
          </p:cNvGraphicFramePr>
          <p:nvPr>
            <p:extLst>
              <p:ext uri="{D42A27DB-BD31-4B8C-83A1-F6EECF244321}">
                <p14:modId xmlns:p14="http://schemas.microsoft.com/office/powerpoint/2010/main" val="4185975770"/>
              </p:ext>
            </p:extLst>
          </p:nvPr>
        </p:nvGraphicFramePr>
        <p:xfrm>
          <a:off x="966259" y="1388276"/>
          <a:ext cx="10345035" cy="4391914"/>
        </p:xfrm>
        <a:graphic>
          <a:graphicData uri="http://schemas.openxmlformats.org/drawingml/2006/table">
            <a:tbl>
              <a:tblPr bandRow="1">
                <a:tableStyleId>{5940675A-B579-460E-94D1-54222C63F5DA}</a:tableStyleId>
              </a:tblPr>
              <a:tblGrid>
                <a:gridCol w="3281891">
                  <a:extLst>
                    <a:ext uri="{9D8B030D-6E8A-4147-A177-3AD203B41FA5}">
                      <a16:colId xmlns:a16="http://schemas.microsoft.com/office/drawing/2014/main" val="3903512393"/>
                    </a:ext>
                  </a:extLst>
                </a:gridCol>
                <a:gridCol w="3362325">
                  <a:extLst>
                    <a:ext uri="{9D8B030D-6E8A-4147-A177-3AD203B41FA5}">
                      <a16:colId xmlns:a16="http://schemas.microsoft.com/office/drawing/2014/main" val="1116377269"/>
                    </a:ext>
                  </a:extLst>
                </a:gridCol>
                <a:gridCol w="3700819">
                  <a:extLst>
                    <a:ext uri="{9D8B030D-6E8A-4147-A177-3AD203B41FA5}">
                      <a16:colId xmlns:a16="http://schemas.microsoft.com/office/drawing/2014/main" val="1720010953"/>
                    </a:ext>
                  </a:extLst>
                </a:gridCol>
              </a:tblGrid>
              <a:tr h="26986">
                <a:tc>
                  <a:txBody>
                    <a:bodyPr/>
                    <a:lstStyle/>
                    <a:p>
                      <a:pPr algn="ctr">
                        <a:lnSpc>
                          <a:spcPct val="106000"/>
                        </a:lnSpc>
                        <a:spcAft>
                          <a:spcPts val="800"/>
                        </a:spcAft>
                      </a:pPr>
                      <a:r>
                        <a:rPr lang="en-US" sz="1200" b="1" dirty="0">
                          <a:effectLst/>
                        </a:rPr>
                        <a:t>Module</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Core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Sub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46480345"/>
                  </a:ext>
                </a:extLst>
              </a:tr>
              <a:tr h="276988">
                <a:tc rowSpan="4">
                  <a:txBody>
                    <a:bodyPr/>
                    <a:lstStyle/>
                    <a:p>
                      <a:pPr>
                        <a:lnSpc>
                          <a:spcPct val="106000"/>
                        </a:lnSpc>
                        <a:spcAft>
                          <a:spcPts val="800"/>
                        </a:spcAft>
                      </a:pPr>
                      <a:r>
                        <a:rPr lang="en-US" sz="1200" dirty="0">
                          <a:effectLst/>
                        </a:rPr>
                        <a:t>Need for continuous professional development (CPD)</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nSpc>
                          <a:spcPct val="106000"/>
                        </a:lnSpc>
                        <a:spcAft>
                          <a:spcPts val="800"/>
                        </a:spcAft>
                      </a:pPr>
                      <a:r>
                        <a:rPr lang="en-US" sz="1200">
                          <a:effectLst/>
                        </a:rPr>
                        <a:t>1.Education expertise</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indent="0">
                        <a:lnSpc>
                          <a:spcPct val="100000"/>
                        </a:lnSpc>
                        <a:spcAft>
                          <a:spcPts val="0"/>
                        </a:spcAft>
                        <a:buFont typeface="+mj-lt"/>
                        <a:buAutoNum type="arabicPeriod"/>
                      </a:pPr>
                      <a:r>
                        <a:rPr lang="en-GB" sz="1200" dirty="0">
                          <a:effectLst/>
                        </a:rPr>
                        <a:t>Evaluating &amp; assessing </a:t>
                      </a:r>
                    </a:p>
                    <a:p>
                      <a:pPr marL="0" indent="0">
                        <a:lnSpc>
                          <a:spcPct val="100000"/>
                        </a:lnSpc>
                        <a:spcAft>
                          <a:spcPts val="0"/>
                        </a:spcAft>
                        <a:buFont typeface="+mj-lt"/>
                        <a:buAutoNum type="arabicPeriod"/>
                      </a:pPr>
                      <a:r>
                        <a:rPr lang="en-GB" sz="1200" dirty="0">
                          <a:effectLst/>
                        </a:rPr>
                        <a:t>Coaching and Mentoring </a:t>
                      </a:r>
                    </a:p>
                    <a:p>
                      <a:pPr marL="0" indent="0">
                        <a:lnSpc>
                          <a:spcPct val="100000"/>
                        </a:lnSpc>
                        <a:spcAft>
                          <a:spcPts val="0"/>
                        </a:spcAft>
                        <a:buFont typeface="+mj-lt"/>
                        <a:buAutoNum type="arabicPeriod"/>
                      </a:pPr>
                      <a:r>
                        <a:rPr lang="en-GB" sz="1200" dirty="0">
                          <a:effectLst/>
                        </a:rPr>
                        <a:t>Develop Self and Others</a:t>
                      </a:r>
                    </a:p>
                    <a:p>
                      <a:pPr marL="0" indent="0">
                        <a:lnSpc>
                          <a:spcPct val="100000"/>
                        </a:lnSpc>
                        <a:spcAft>
                          <a:spcPts val="0"/>
                        </a:spcAft>
                        <a:buFont typeface="+mj-lt"/>
                        <a:buAutoNum type="arabicPeriod"/>
                      </a:pPr>
                      <a:r>
                        <a:rPr lang="en-GB" sz="1200" dirty="0">
                          <a:effectLst/>
                        </a:rPr>
                        <a:t>Continuous Professional Development (CPD)</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484059660"/>
                  </a:ext>
                </a:extLst>
              </a:tr>
              <a:tr h="191278">
                <a:tc vMerge="1">
                  <a:txBody>
                    <a:bodyPr/>
                    <a:lstStyle/>
                    <a:p>
                      <a:endParaRPr lang="en-US"/>
                    </a:p>
                  </a:txBody>
                  <a:tcPr/>
                </a:tc>
                <a:tc>
                  <a:txBody>
                    <a:bodyPr/>
                    <a:lstStyle/>
                    <a:p>
                      <a:pPr>
                        <a:lnSpc>
                          <a:spcPct val="106000"/>
                        </a:lnSpc>
                        <a:spcAft>
                          <a:spcPts val="800"/>
                        </a:spcAft>
                      </a:pPr>
                      <a:r>
                        <a:rPr lang="en-US" sz="1200">
                          <a:effectLst/>
                        </a:rPr>
                        <a:t>2.Developing self and others</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indent="0">
                        <a:lnSpc>
                          <a:spcPct val="100000"/>
                        </a:lnSpc>
                        <a:spcAft>
                          <a:spcPts val="0"/>
                        </a:spcAft>
                        <a:buFont typeface="+mj-lt"/>
                        <a:buAutoNum type="arabicPeriod"/>
                      </a:pPr>
                      <a:r>
                        <a:rPr lang="en-GB" sz="1200" dirty="0">
                          <a:effectLst/>
                        </a:rPr>
                        <a:t>Coaching and Mentoring</a:t>
                      </a:r>
                    </a:p>
                    <a:p>
                      <a:pPr marL="0" indent="0">
                        <a:lnSpc>
                          <a:spcPct val="100000"/>
                        </a:lnSpc>
                        <a:spcAft>
                          <a:spcPts val="0"/>
                        </a:spcAft>
                        <a:buFont typeface="+mj-lt"/>
                        <a:buAutoNum type="arabicPeriod"/>
                      </a:pPr>
                      <a:r>
                        <a:rPr lang="en-GB" sz="1200" dirty="0">
                          <a:effectLst/>
                        </a:rPr>
                        <a:t>Setting learning and growth plan</a:t>
                      </a:r>
                    </a:p>
                    <a:p>
                      <a:pPr marL="0" indent="0">
                        <a:lnSpc>
                          <a:spcPct val="100000"/>
                        </a:lnSpc>
                        <a:spcAft>
                          <a:spcPts val="0"/>
                        </a:spcAft>
                        <a:buFont typeface="+mj-lt"/>
                        <a:buAutoNum type="arabicPeriod"/>
                      </a:pPr>
                      <a:r>
                        <a:rPr lang="en-GB" sz="1200" dirty="0">
                          <a:effectLst/>
                        </a:rPr>
                        <a:t>Training</a:t>
                      </a:r>
                    </a:p>
                    <a:p>
                      <a:pPr marL="0" indent="0">
                        <a:lnSpc>
                          <a:spcPct val="100000"/>
                        </a:lnSpc>
                        <a:spcAft>
                          <a:spcPts val="0"/>
                        </a:spcAft>
                        <a:buFont typeface="+mj-lt"/>
                        <a:buAutoNum type="arabicPeriod"/>
                      </a:pPr>
                      <a:r>
                        <a:rPr lang="en-GB" sz="1200" dirty="0">
                          <a:effectLst/>
                        </a:rPr>
                        <a:t>Appraising staff</a:t>
                      </a:r>
                    </a:p>
                    <a:p>
                      <a:pPr marL="0" indent="0">
                        <a:lnSpc>
                          <a:spcPct val="100000"/>
                        </a:lnSpc>
                        <a:spcAft>
                          <a:spcPts val="0"/>
                        </a:spcAft>
                        <a:buFont typeface="+mj-lt"/>
                        <a:buAutoNum type="arabicPeriod"/>
                      </a:pPr>
                      <a:r>
                        <a:rPr lang="en-GB" sz="1200" dirty="0">
                          <a:effectLst/>
                        </a:rPr>
                        <a:t>Learning </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2210348899"/>
                  </a:ext>
                </a:extLst>
              </a:tr>
              <a:tr h="299222">
                <a:tc vMerge="1">
                  <a:txBody>
                    <a:bodyPr/>
                    <a:lstStyle/>
                    <a:p>
                      <a:endParaRPr lang="en-US"/>
                    </a:p>
                  </a:txBody>
                  <a:tcPr/>
                </a:tc>
                <a:tc>
                  <a:txBody>
                    <a:bodyPr/>
                    <a:lstStyle/>
                    <a:p>
                      <a:pPr>
                        <a:lnSpc>
                          <a:spcPct val="106000"/>
                        </a:lnSpc>
                        <a:spcAft>
                          <a:spcPts val="800"/>
                        </a:spcAft>
                      </a:pPr>
                      <a:r>
                        <a:rPr lang="en-US" sz="1200">
                          <a:effectLst/>
                        </a:rPr>
                        <a:t>3.Working effectively with others</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GB" sz="1200" dirty="0">
                          <a:effectLst/>
                        </a:rPr>
                        <a:t>Teamwork</a:t>
                      </a:r>
                    </a:p>
                    <a:p>
                      <a:pPr marL="0" lvl="0" indent="0">
                        <a:lnSpc>
                          <a:spcPct val="100000"/>
                        </a:lnSpc>
                        <a:spcAft>
                          <a:spcPts val="0"/>
                        </a:spcAft>
                        <a:buFont typeface="+mj-lt"/>
                        <a:buAutoNum type="arabicPeriod"/>
                      </a:pPr>
                      <a:r>
                        <a:rPr lang="en-GB" sz="1200" dirty="0">
                          <a:effectLst/>
                        </a:rPr>
                        <a:t>Effective oral communication </a:t>
                      </a:r>
                    </a:p>
                    <a:p>
                      <a:pPr marL="0" lvl="0" indent="0">
                        <a:lnSpc>
                          <a:spcPct val="100000"/>
                        </a:lnSpc>
                        <a:spcAft>
                          <a:spcPts val="0"/>
                        </a:spcAft>
                        <a:buFont typeface="+mj-lt"/>
                        <a:buAutoNum type="arabicPeriod"/>
                      </a:pPr>
                      <a:r>
                        <a:rPr lang="en-GB" sz="1200" dirty="0">
                          <a:effectLst/>
                        </a:rPr>
                        <a:t>Active listening</a:t>
                      </a:r>
                    </a:p>
                    <a:p>
                      <a:pPr marL="0" lvl="0" indent="0">
                        <a:lnSpc>
                          <a:spcPct val="100000"/>
                        </a:lnSpc>
                        <a:spcAft>
                          <a:spcPts val="0"/>
                        </a:spcAft>
                        <a:buFont typeface="+mj-lt"/>
                        <a:buAutoNum type="arabicPeriod"/>
                      </a:pPr>
                      <a:r>
                        <a:rPr lang="en-GB" sz="1200" dirty="0">
                          <a:effectLst/>
                        </a:rPr>
                        <a:t>Building community relationship </a:t>
                      </a:r>
                    </a:p>
                    <a:p>
                      <a:pPr marL="0" lvl="0" indent="0">
                        <a:lnSpc>
                          <a:spcPct val="100000"/>
                        </a:lnSpc>
                        <a:spcAft>
                          <a:spcPts val="0"/>
                        </a:spcAft>
                        <a:buFont typeface="+mj-lt"/>
                        <a:buAutoNum type="arabicPeriod"/>
                      </a:pPr>
                      <a:r>
                        <a:rPr lang="en-GB" sz="1200" dirty="0">
                          <a:effectLst/>
                        </a:rPr>
                        <a:t>Adaptability </a:t>
                      </a:r>
                    </a:p>
                    <a:p>
                      <a:pPr marL="0" lvl="0" indent="0">
                        <a:lnSpc>
                          <a:spcPct val="100000"/>
                        </a:lnSpc>
                        <a:spcAft>
                          <a:spcPts val="0"/>
                        </a:spcAft>
                        <a:buFont typeface="+mj-lt"/>
                        <a:buAutoNum type="arabicPeriod"/>
                      </a:pPr>
                      <a:r>
                        <a:rPr lang="en-GB" sz="1200" dirty="0">
                          <a:effectLst/>
                        </a:rPr>
                        <a:t>Empathy</a:t>
                      </a:r>
                    </a:p>
                    <a:p>
                      <a:pPr marL="0" lvl="0" indent="0">
                        <a:lnSpc>
                          <a:spcPct val="100000"/>
                        </a:lnSpc>
                        <a:spcAft>
                          <a:spcPts val="0"/>
                        </a:spcAft>
                        <a:buFont typeface="+mj-lt"/>
                        <a:buAutoNum type="arabicPeriod"/>
                      </a:pPr>
                      <a:r>
                        <a:rPr lang="en-GB" sz="1200" dirty="0">
                          <a:effectLst/>
                        </a:rPr>
                        <a:t>Flexibility </a:t>
                      </a:r>
                    </a:p>
                    <a:p>
                      <a:pPr marL="0" lvl="0" indent="0">
                        <a:lnSpc>
                          <a:spcPct val="100000"/>
                        </a:lnSpc>
                        <a:spcAft>
                          <a:spcPts val="0"/>
                        </a:spcAft>
                        <a:buFont typeface="+mj-lt"/>
                        <a:buAutoNum type="arabicPeriod"/>
                      </a:pPr>
                      <a:r>
                        <a:rPr lang="en-GB" sz="1200" dirty="0">
                          <a:effectLst/>
                        </a:rPr>
                        <a:t>Influencing </a:t>
                      </a:r>
                    </a:p>
                    <a:p>
                      <a:pPr marL="0" lvl="0" indent="0">
                        <a:lnSpc>
                          <a:spcPct val="100000"/>
                        </a:lnSpc>
                        <a:spcAft>
                          <a:spcPts val="0"/>
                        </a:spcAft>
                        <a:buFont typeface="+mj-lt"/>
                        <a:buAutoNum type="arabicPeriod"/>
                      </a:pPr>
                      <a:r>
                        <a:rPr lang="en-GB" sz="1200" dirty="0">
                          <a:effectLst/>
                        </a:rPr>
                        <a:t>Sociability</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063860525"/>
                  </a:ext>
                </a:extLst>
              </a:tr>
              <a:tr h="191278">
                <a:tc vMerge="1">
                  <a:txBody>
                    <a:bodyPr/>
                    <a:lstStyle/>
                    <a:p>
                      <a:endParaRPr lang="en-US"/>
                    </a:p>
                  </a:txBody>
                  <a:tcPr/>
                </a:tc>
                <a:tc>
                  <a:txBody>
                    <a:bodyPr/>
                    <a:lstStyle/>
                    <a:p>
                      <a:pPr>
                        <a:lnSpc>
                          <a:spcPct val="106000"/>
                        </a:lnSpc>
                        <a:spcAft>
                          <a:spcPts val="800"/>
                        </a:spcAft>
                      </a:pPr>
                      <a:r>
                        <a:rPr lang="en-US" sz="1200">
                          <a:effectLst/>
                        </a:rPr>
                        <a:t>4.personal learning and growth</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GB" sz="1200" dirty="0">
                          <a:effectLst/>
                        </a:rPr>
                        <a:t>Learning from environment and peers</a:t>
                      </a:r>
                    </a:p>
                    <a:p>
                      <a:pPr marL="0" lvl="0" indent="0">
                        <a:lnSpc>
                          <a:spcPct val="100000"/>
                        </a:lnSpc>
                        <a:spcAft>
                          <a:spcPts val="0"/>
                        </a:spcAft>
                        <a:buFont typeface="+mj-lt"/>
                        <a:buAutoNum type="arabicPeriod"/>
                      </a:pPr>
                      <a:r>
                        <a:rPr lang="en-GB" sz="1200" dirty="0">
                          <a:effectLst/>
                        </a:rPr>
                        <a:t>Observing</a:t>
                      </a:r>
                    </a:p>
                    <a:p>
                      <a:pPr marL="0" lvl="0" indent="0">
                        <a:lnSpc>
                          <a:spcPct val="100000"/>
                        </a:lnSpc>
                        <a:spcAft>
                          <a:spcPts val="0"/>
                        </a:spcAft>
                        <a:buFont typeface="+mj-lt"/>
                        <a:buAutoNum type="arabicPeriod"/>
                      </a:pPr>
                      <a:r>
                        <a:rPr lang="en-GB" sz="1200" dirty="0">
                          <a:effectLst/>
                        </a:rPr>
                        <a:t>Active listening </a:t>
                      </a:r>
                    </a:p>
                    <a:p>
                      <a:pPr marL="0" lvl="0" indent="0">
                        <a:lnSpc>
                          <a:spcPct val="100000"/>
                        </a:lnSpc>
                        <a:spcAft>
                          <a:spcPts val="0"/>
                        </a:spcAft>
                        <a:buFont typeface="+mj-lt"/>
                        <a:buAutoNum type="arabicPeriod"/>
                      </a:pPr>
                      <a:r>
                        <a:rPr lang="en-GB" sz="1200" dirty="0">
                          <a:effectLst/>
                        </a:rPr>
                        <a:t>Getting feedback</a:t>
                      </a:r>
                    </a:p>
                    <a:p>
                      <a:pPr marL="0" lvl="0" indent="0">
                        <a:lnSpc>
                          <a:spcPct val="100000"/>
                        </a:lnSpc>
                        <a:spcAft>
                          <a:spcPts val="0"/>
                        </a:spcAft>
                        <a:buFont typeface="+mj-lt"/>
                        <a:buAutoNum type="arabicPeriod"/>
                      </a:pPr>
                      <a:r>
                        <a:rPr lang="en-GB" sz="1200" dirty="0">
                          <a:effectLst/>
                        </a:rPr>
                        <a:t>Self-esteem and confidence</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963882583"/>
                  </a:ext>
                </a:extLst>
              </a:tr>
            </a:tbl>
          </a:graphicData>
        </a:graphic>
      </p:graphicFrame>
    </p:spTree>
    <p:extLst>
      <p:ext uri="{BB962C8B-B14F-4D97-AF65-F5344CB8AC3E}">
        <p14:creationId xmlns:p14="http://schemas.microsoft.com/office/powerpoint/2010/main" val="2112340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92C86892-1E28-4316-9D85-3D8FDDDD7EB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3B287737-F035-4C95-82D9-303D09A6D3BC}"/>
              </a:ext>
            </a:extLst>
          </p:cNvPr>
          <p:cNvSpPr>
            <a:spLocks noChangeArrowheads="1"/>
          </p:cNvSpPr>
          <p:nvPr/>
        </p:nvSpPr>
        <p:spPr bwMode="auto">
          <a:xfrm>
            <a:off x="1067985" y="998443"/>
            <a:ext cx="1023261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LEARNING BY DOING</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lang="en-US" altLang="en-US" sz="1600" dirty="0">
                <a:latin typeface="Calibri" panose="020F0502020204030204" pitchFamily="34" charset="0"/>
                <a:ea typeface="Calibri" panose="020F0502020204030204" pitchFamily="34" charset="0"/>
                <a:cs typeface="Mangal" panose="02040503050203030202" pitchFamily="18" charset="0"/>
              </a:rPr>
              <a:t>H</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ands-on approach to learning where learners must interact with their environment in order to adapt and learn. </a:t>
            </a: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Same as learning for students, adults also learn best by doing.</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Why is Continuous professional development for teachers essential?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Teachers need to understand subject matter deeply so that they can help students understand and master the content, relate ideas to one another, and solve doubts. Teachers need to see how ideas connect across fields and to everyday life. Teachers learn best by “studying, doing, and reflecting”; by collaborating with other teachers; by examining students and their work; and by sharing what they see. </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Collaborative learning groups allow for problem-solving by acknowledging and validating the field expertise of the teachers and professional development managers.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Several general characteristics—</a:t>
            </a: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being based on teachers’ needs, on-going, participatory, school-based, and collaborative</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—ensure programs are more effective, though each program should be designed with the local context and needs in mind.</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Designing for CPD is essential for </a:t>
            </a: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all</a:t>
            </a:r>
            <a:r>
              <a:rPr kumimoji="0" lang="en-US"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 professional development mangers, at all levels, district, province, and national levels. As all professional development managers need opportunities to continuously upgrade their skills.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lang="en-US" altLang="en-US" sz="1600"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sz="1600" b="1" dirty="0">
                <a:latin typeface="Calibri" panose="020F0502020204030204" pitchFamily="34" charset="0"/>
                <a:ea typeface="Calibri" panose="020F0502020204030204" pitchFamily="34" charset="0"/>
                <a:cs typeface="Mangal" panose="02040503050203030202" pitchFamily="18" charset="0"/>
              </a:rPr>
              <a:t>D</a:t>
            </a:r>
            <a:r>
              <a:rPr kumimoji="0" lang="en-US" altLang="en-US" sz="16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oes all training need to focus on acquiring of new knowledge?</a:t>
            </a:r>
            <a:endParaRPr kumimoji="0" lang="en-US" altLang="en-US" sz="16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532130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3B47893D-8FDE-4995-8F2C-8F1E8247EDE3}"/>
              </a:ext>
            </a:extLst>
          </p:cNvPr>
          <p:cNvSpPr txBox="1"/>
          <p:nvPr/>
        </p:nvSpPr>
        <p:spPr>
          <a:xfrm>
            <a:off x="955566" y="1287746"/>
            <a:ext cx="10493484" cy="2135136"/>
          </a:xfrm>
          <a:prstGeom prst="rect">
            <a:avLst/>
          </a:prstGeom>
          <a:noFill/>
        </p:spPr>
        <p:txBody>
          <a:bodyPr wrap="square">
            <a:spAutoFit/>
          </a:bodyPr>
          <a:lstStyle/>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Activity 1: Setting background</a:t>
            </a:r>
            <a:endParaRPr lang="en-US" b="1" dirty="0">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Reflect on the professional trainings that you have attended in the past and select the one that they liked the most. </a:t>
            </a:r>
          </a:p>
          <a:p>
            <a:pPr marL="228600" indent="-22860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S</a:t>
            </a:r>
            <a:r>
              <a:rPr lang="en-US" sz="1800" dirty="0">
                <a:effectLst/>
                <a:latin typeface="Calibri" panose="020F0502020204030204" pitchFamily="34" charset="0"/>
                <a:ea typeface="Calibri" panose="020F0502020204030204" pitchFamily="34" charset="0"/>
                <a:cs typeface="Mangal" panose="02040503050203030202" pitchFamily="18" charset="0"/>
              </a:rPr>
              <a:t>hare with each other. </a:t>
            </a: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Focus specifically on the actions that were taken. </a:t>
            </a: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 </a:t>
            </a:r>
          </a:p>
        </p:txBody>
      </p:sp>
    </p:spTree>
    <p:extLst>
      <p:ext uri="{BB962C8B-B14F-4D97-AF65-F5344CB8AC3E}">
        <p14:creationId xmlns:p14="http://schemas.microsoft.com/office/powerpoint/2010/main" val="1096908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3B47893D-8FDE-4995-8F2C-8F1E8247EDE3}"/>
              </a:ext>
            </a:extLst>
          </p:cNvPr>
          <p:cNvSpPr txBox="1"/>
          <p:nvPr/>
        </p:nvSpPr>
        <p:spPr>
          <a:xfrm>
            <a:off x="955566" y="1287746"/>
            <a:ext cx="10493484" cy="3842783"/>
          </a:xfrm>
          <a:prstGeom prst="rect">
            <a:avLst/>
          </a:prstGeom>
          <a:noFill/>
        </p:spPr>
        <p:txBody>
          <a:bodyPr wrap="square">
            <a:spAutoFit/>
          </a:bodyPr>
          <a:lstStyle/>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Activity 1: Setting background</a:t>
            </a:r>
            <a:endParaRPr lang="en-US" b="1" dirty="0">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Reflect on the professional trainings that you have attended in the past and select the one that they liked the most. </a:t>
            </a:r>
          </a:p>
          <a:p>
            <a:pPr marL="228600" indent="-22860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S</a:t>
            </a:r>
            <a:r>
              <a:rPr lang="en-US" sz="1800" dirty="0">
                <a:effectLst/>
                <a:latin typeface="Calibri" panose="020F0502020204030204" pitchFamily="34" charset="0"/>
                <a:ea typeface="Calibri" panose="020F0502020204030204" pitchFamily="34" charset="0"/>
                <a:cs typeface="Mangal" panose="02040503050203030202" pitchFamily="18" charset="0"/>
              </a:rPr>
              <a:t>hare with each other. </a:t>
            </a: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Focus specifically on the actions that were taken. </a:t>
            </a: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 </a:t>
            </a:r>
          </a:p>
          <a:p>
            <a:r>
              <a:rPr lang="en-US" sz="1800" dirty="0">
                <a:effectLst/>
                <a:latin typeface="Calibri" panose="020F0502020204030204" pitchFamily="34" charset="0"/>
                <a:ea typeface="Calibri" panose="020F0502020204030204" pitchFamily="34" charset="0"/>
                <a:cs typeface="Mangal" panose="02040503050203030202" pitchFamily="18" charset="0"/>
              </a:rPr>
              <a:t>Reflect on the trainings that </a:t>
            </a:r>
            <a:r>
              <a:rPr lang="en-US" dirty="0">
                <a:latin typeface="Calibri" panose="020F0502020204030204" pitchFamily="34" charset="0"/>
                <a:ea typeface="Calibri" panose="020F0502020204030204" pitchFamily="34" charset="0"/>
                <a:cs typeface="Mangal" panose="02040503050203030202" pitchFamily="18" charset="0"/>
              </a:rPr>
              <a:t>YOU</a:t>
            </a:r>
            <a:r>
              <a:rPr lang="en-US" sz="1800" dirty="0">
                <a:effectLst/>
                <a:latin typeface="Calibri" panose="020F0502020204030204" pitchFamily="34" charset="0"/>
                <a:ea typeface="Calibri" panose="020F0502020204030204" pitchFamily="34" charset="0"/>
                <a:cs typeface="Mangal" panose="02040503050203030202" pitchFamily="18" charset="0"/>
              </a:rPr>
              <a:t> have conducted, and which choose the training that they liked the most. </a:t>
            </a:r>
          </a:p>
          <a:p>
            <a:r>
              <a:rPr lang="en-US" dirty="0">
                <a:latin typeface="Calibri" panose="020F0502020204030204" pitchFamily="34" charset="0"/>
                <a:ea typeface="Calibri" panose="020F0502020204030204" pitchFamily="34" charset="0"/>
                <a:cs typeface="Mangal" panose="02040503050203030202" pitchFamily="18" charset="0"/>
              </a:rPr>
              <a:t>What are the actions that </a:t>
            </a:r>
            <a:r>
              <a:rPr lang="en-US" sz="1800" dirty="0">
                <a:effectLst/>
                <a:latin typeface="Calibri" panose="020F0502020204030204" pitchFamily="34" charset="0"/>
                <a:ea typeface="Calibri" panose="020F0502020204030204" pitchFamily="34" charset="0"/>
                <a:cs typeface="Mangal" panose="02040503050203030202" pitchFamily="18" charset="0"/>
              </a:rPr>
              <a:t>made this training special for </a:t>
            </a:r>
            <a:r>
              <a:rPr lang="en-US" dirty="0">
                <a:latin typeface="Calibri" panose="020F0502020204030204" pitchFamily="34" charset="0"/>
                <a:ea typeface="Calibri" panose="020F0502020204030204" pitchFamily="34" charset="0"/>
                <a:cs typeface="Mangal" panose="02040503050203030202" pitchFamily="18" charset="0"/>
              </a:rPr>
              <a:t>you?</a:t>
            </a:r>
          </a:p>
          <a:p>
            <a:endParaRPr lang="en-US" dirty="0">
              <a:latin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S</a:t>
            </a:r>
            <a:r>
              <a:rPr lang="en-US" sz="1800" dirty="0">
                <a:effectLst/>
                <a:latin typeface="Calibri" panose="020F0502020204030204" pitchFamily="34" charset="0"/>
                <a:ea typeface="Calibri" panose="020F0502020204030204" pitchFamily="34" charset="0"/>
                <a:cs typeface="Mangal" panose="02040503050203030202" pitchFamily="18" charset="0"/>
              </a:rPr>
              <a:t>hare with each other. </a:t>
            </a: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Focus specifically on the actions that were taken. </a:t>
            </a:r>
          </a:p>
          <a:p>
            <a:endParaRPr lang="en-US" dirty="0"/>
          </a:p>
        </p:txBody>
      </p:sp>
    </p:spTree>
    <p:extLst>
      <p:ext uri="{BB962C8B-B14F-4D97-AF65-F5344CB8AC3E}">
        <p14:creationId xmlns:p14="http://schemas.microsoft.com/office/powerpoint/2010/main" val="657265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3FE5888-C7FD-41CA-B7FD-F147263C8A25}"/>
              </a:ext>
            </a:extLst>
          </p:cNvPr>
          <p:cNvSpPr>
            <a:spLocks noChangeArrowheads="1"/>
          </p:cNvSpPr>
          <p:nvPr/>
        </p:nvSpPr>
        <p:spPr bwMode="auto">
          <a:xfrm>
            <a:off x="142875" y="1654235"/>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0E27B900-5184-4ED1-9C1A-2EB27AF7F1B9}"/>
              </a:ext>
            </a:extLst>
          </p:cNvPr>
          <p:cNvSpPr>
            <a:spLocks noChangeArrowheads="1"/>
          </p:cNvSpPr>
          <p:nvPr/>
        </p:nvSpPr>
        <p:spPr bwMode="auto">
          <a:xfrm>
            <a:off x="858783" y="1247834"/>
            <a:ext cx="10474434"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FACILITATION VS TELLING</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The facilitator will act out </a:t>
            </a:r>
            <a:r>
              <a:rPr lang="en-US" altLang="en-US" dirty="0">
                <a:latin typeface="Calibri" panose="020F0502020204030204" pitchFamily="34" charset="0"/>
                <a:ea typeface="Calibri" panose="020F0502020204030204" pitchFamily="34" charset="0"/>
                <a:cs typeface="Mangal" panose="02040503050203030202" pitchFamily="18" charset="0"/>
              </a:rPr>
              <a:t>1 example of facilitation</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 that will show the trainer going through the topic in a lecture format without making the content engaging for the audience.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In the acting second example, the trainer makes the session interactive by engaging with the participants.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cs typeface="Mangal" panose="02040503050203030202" pitchFamily="18" charset="0"/>
              </a:rPr>
              <a:t>Discuss the role of facilitation and training in teacher professional development? </a:t>
            </a:r>
            <a:endParaRPr lang="en-US" altLang="en-US" dirty="0">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lang="en-US" altLang="en-US" dirty="0">
                <a:latin typeface="Calibri" panose="020F0502020204030204" pitchFamily="34" charset="0"/>
                <a:cs typeface="Mangal" panose="02040503050203030202" pitchFamily="18" charset="0"/>
              </a:rPr>
              <a:t>Which approach should be used when?</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526462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3FE5888-C7FD-41CA-B7FD-F147263C8A25}"/>
              </a:ext>
            </a:extLst>
          </p:cNvPr>
          <p:cNvSpPr>
            <a:spLocks noChangeArrowheads="1"/>
          </p:cNvSpPr>
          <p:nvPr/>
        </p:nvSpPr>
        <p:spPr bwMode="auto">
          <a:xfrm>
            <a:off x="142875" y="1654235"/>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0E27B900-5184-4ED1-9C1A-2EB27AF7F1B9}"/>
              </a:ext>
            </a:extLst>
          </p:cNvPr>
          <p:cNvSpPr>
            <a:spLocks noChangeArrowheads="1"/>
          </p:cNvSpPr>
          <p:nvPr/>
        </p:nvSpPr>
        <p:spPr bwMode="auto">
          <a:xfrm>
            <a:off x="858783" y="1355072"/>
            <a:ext cx="10474434"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FACILITATION</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Participants are introduced to content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Ask questions while the trainer fosters the discussion,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Trainer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takes steps to enhance the experience for the learners,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and gives suggestions. </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Trainers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do not do the work for the group</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 instead, they guide learners toward a specific learning outcome.</a:t>
            </a: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The role of the facilitator is to guide the group to work together more efficiently by creating synergy, generating new ideas, and arriving at consensus and agreement.</a:t>
            </a:r>
            <a:endParaRPr kumimoji="0" lang="en-US" altLang="en-US" b="0" i="1"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lang="en-US" altLang="en-US" dirty="0">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708617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C3FE5888-C7FD-41CA-B7FD-F147263C8A25}"/>
              </a:ext>
            </a:extLst>
          </p:cNvPr>
          <p:cNvSpPr>
            <a:spLocks noChangeArrowheads="1"/>
          </p:cNvSpPr>
          <p:nvPr/>
        </p:nvSpPr>
        <p:spPr bwMode="auto">
          <a:xfrm>
            <a:off x="142875" y="1654235"/>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0E27B900-5184-4ED1-9C1A-2EB27AF7F1B9}"/>
              </a:ext>
            </a:extLst>
          </p:cNvPr>
          <p:cNvSpPr>
            <a:spLocks noChangeArrowheads="1"/>
          </p:cNvSpPr>
          <p:nvPr/>
        </p:nvSpPr>
        <p:spPr bwMode="auto">
          <a:xfrm>
            <a:off x="826168" y="1222310"/>
            <a:ext cx="10474434"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FACILITATION</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Skills required to be an effective facilitator: </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1.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Active listening</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2.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Questioning</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3.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Problem solving</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4.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Encouraging participation</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5.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Empathizing</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6. K</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eeping the conversation focused on the topic</a:t>
            </a: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lang="en-US" altLang="en-US" dirty="0">
                <a:latin typeface="Calibri" panose="020F0502020204030204" pitchFamily="34" charset="0"/>
                <a:ea typeface="Calibri" panose="020F0502020204030204" pitchFamily="34" charset="0"/>
                <a:cs typeface="Mangal" panose="02040503050203030202" pitchFamily="18" charset="0"/>
              </a:rPr>
              <a:t>	7. A</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ccepting diverse opinions</a:t>
            </a:r>
            <a:endParaRPr kumimoji="0" lang="en-US" altLang="en-US"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endParaRPr kumimoji="0" lang="en-US" altLang="en-US" b="0" i="0" u="none" strike="noStrike" cap="none" normalizeH="0" baseline="0" dirty="0">
              <a:ln>
                <a:noFill/>
              </a:ln>
              <a:solidFill>
                <a:schemeClr val="tx1"/>
              </a:solidFill>
              <a:effectLst/>
              <a:latin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90509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2AF6DD8-3449-4A9E-A159-586F830AFD56}"/>
              </a:ext>
            </a:extLst>
          </p:cNvPr>
          <p:cNvSpPr txBox="1"/>
          <p:nvPr/>
        </p:nvSpPr>
        <p:spPr>
          <a:xfrm>
            <a:off x="790575" y="1222310"/>
            <a:ext cx="10445859" cy="4320798"/>
          </a:xfrm>
          <a:prstGeom prst="rect">
            <a:avLst/>
          </a:prstGeom>
          <a:noFill/>
        </p:spPr>
        <p:txBody>
          <a:bodyPr wrap="square">
            <a:spAutoFit/>
          </a:bodyPr>
          <a:lstStyle/>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Activity 2: Practicing facilitation</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600" i="1" dirty="0">
                <a:effectLst/>
                <a:latin typeface="Calibri" panose="020F0502020204030204" pitchFamily="34" charset="0"/>
                <a:ea typeface="Calibri" panose="020F0502020204030204" pitchFamily="34" charset="0"/>
                <a:cs typeface="Mangal" panose="02040503050203030202" pitchFamily="18" charset="0"/>
              </a:rPr>
              <a:t>Participants will be divided into 4 groups.</a:t>
            </a:r>
          </a:p>
          <a:p>
            <a:pPr marL="228600" indent="-228600">
              <a:lnSpc>
                <a:spcPct val="106000"/>
              </a:lnSpc>
              <a:tabLst>
                <a:tab pos="228600" algn="l"/>
                <a:tab pos="457200" algn="l"/>
              </a:tabLst>
            </a:pPr>
            <a:r>
              <a:rPr lang="en-US" sz="1600" i="1" dirty="0">
                <a:effectLst/>
                <a:latin typeface="Calibri" panose="020F0502020204030204" pitchFamily="34" charset="0"/>
                <a:ea typeface="Calibri" panose="020F0502020204030204" pitchFamily="34" charset="0"/>
                <a:cs typeface="Mangal" panose="02040503050203030202" pitchFamily="18" charset="0"/>
              </a:rPr>
              <a:t>Each group will be given a roleplay activity, where some participants act as audience and one acts as a facilitator trying to navigate the conversation by practicing the skills mentioned earlier (Active listening, Questioning , problem solving, encouraging participation, empathizing, keeping the conversation focused on the topic, and accepting diverse opinions.) </a:t>
            </a:r>
          </a:p>
          <a:p>
            <a:pPr marL="228600" indent="-228600">
              <a:lnSpc>
                <a:spcPct val="106000"/>
              </a:lnSpc>
              <a:tabLst>
                <a:tab pos="228600" algn="l"/>
                <a:tab pos="457200" algn="l"/>
              </a:tabLst>
            </a:pPr>
            <a:r>
              <a:rPr lang="en-US" sz="1600" i="1" dirty="0">
                <a:effectLst/>
                <a:latin typeface="Calibri" panose="020F0502020204030204" pitchFamily="34" charset="0"/>
                <a:ea typeface="Calibri" panose="020F0502020204030204" pitchFamily="34" charset="0"/>
                <a:cs typeface="Mangal" panose="02040503050203030202" pitchFamily="18" charset="0"/>
              </a:rPr>
              <a:t>Each group will get 10 minutes to prepare for a 10 minutes roleplay). </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1:</a:t>
            </a:r>
            <a:r>
              <a:rPr lang="en-US" sz="1800" dirty="0">
                <a:effectLst/>
                <a:latin typeface="Calibri" panose="020F0502020204030204" pitchFamily="34" charset="0"/>
                <a:ea typeface="Calibri" panose="020F0502020204030204" pitchFamily="34" charset="0"/>
                <a:cs typeface="Mangal" panose="02040503050203030202" pitchFamily="18" charset="0"/>
              </a:rPr>
              <a:t> Act out a training where the facilitator is actually doing one-way teaching and not using facilitation skills at all.</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2:</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with a number of very shy people who will not speak.</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3:</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with one dominant, knowledgeable member who wants to provide all the answers and interrupts anyone else who wants to speak.</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4:</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where two individuals with existing tensions keep arguing with each other and disrupting the discussion.</a:t>
            </a:r>
          </a:p>
        </p:txBody>
      </p:sp>
    </p:spTree>
    <p:extLst>
      <p:ext uri="{BB962C8B-B14F-4D97-AF65-F5344CB8AC3E}">
        <p14:creationId xmlns:p14="http://schemas.microsoft.com/office/powerpoint/2010/main" val="1194189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EE65AE4C-DE32-4E36-A054-6D65C5130354}"/>
              </a:ext>
            </a:extLst>
          </p:cNvPr>
          <p:cNvSpPr txBox="1"/>
          <p:nvPr/>
        </p:nvSpPr>
        <p:spPr>
          <a:xfrm>
            <a:off x="955566" y="1432500"/>
            <a:ext cx="10345036" cy="5050422"/>
          </a:xfrm>
          <a:prstGeom prst="rect">
            <a:avLst/>
          </a:prstGeom>
          <a:noFill/>
        </p:spPr>
        <p:txBody>
          <a:bodyPr wrap="square">
            <a:spAutoFit/>
          </a:bodyPr>
          <a:lstStyle/>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1:</a:t>
            </a:r>
            <a:r>
              <a:rPr lang="en-US" sz="1800" dirty="0">
                <a:effectLst/>
                <a:latin typeface="Calibri" panose="020F0502020204030204" pitchFamily="34" charset="0"/>
                <a:ea typeface="Calibri" panose="020F0502020204030204" pitchFamily="34" charset="0"/>
                <a:cs typeface="Mangal" panose="02040503050203030202" pitchFamily="18" charset="0"/>
              </a:rPr>
              <a:t> Act out a training where the facilitator is actually doing one-way teaching and not using facilitation skills at all.</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2:</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with a number of very shy people who will not speak.</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3:</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with one dominant, knowledgeable member who wants to provide all the answers and interrupts anyone else who wants to speak.</a:t>
            </a:r>
          </a:p>
          <a:p>
            <a:pPr marL="228600" indent="-228600">
              <a:lnSpc>
                <a:spcPct val="106000"/>
              </a:lnSpc>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Roleplay 4:</a:t>
            </a:r>
            <a:r>
              <a:rPr lang="en-US" sz="1800" dirty="0">
                <a:effectLst/>
                <a:latin typeface="Calibri" panose="020F0502020204030204" pitchFamily="34" charset="0"/>
                <a:ea typeface="Calibri" panose="020F0502020204030204" pitchFamily="34" charset="0"/>
                <a:cs typeface="Mangal" panose="02040503050203030202" pitchFamily="18" charset="0"/>
              </a:rPr>
              <a:t> Act out a group meeting where two individuals with existing tensions keep arguing with each other and disrupting the discussion.</a:t>
            </a:r>
          </a:p>
          <a:p>
            <a:pPr lvl="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lvl="0">
              <a:lnSpc>
                <a:spcPct val="106000"/>
              </a:lnSpc>
              <a:tabLst>
                <a:tab pos="228600" algn="l"/>
                <a:tab pos="457200" algn="l"/>
              </a:tabLst>
            </a:pPr>
            <a:r>
              <a:rPr lang="en-US" i="1" dirty="0">
                <a:latin typeface="Calibri" panose="020F0502020204030204" pitchFamily="34" charset="0"/>
                <a:ea typeface="Calibri" panose="020F0502020204030204" pitchFamily="34" charset="0"/>
                <a:cs typeface="Mangal" panose="02040503050203030202" pitchFamily="18" charset="0"/>
              </a:rPr>
              <a:t>Questions to think about: </a:t>
            </a:r>
          </a:p>
          <a:p>
            <a:pPr marL="342900" lvl="0" indent="-342900">
              <a:lnSpc>
                <a:spcPct val="106000"/>
              </a:lnSpc>
              <a:buFont typeface="+mj-l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What was going on between the facilitator and participant?</a:t>
            </a:r>
          </a:p>
          <a:p>
            <a:pPr marL="342900" lvl="0" indent="-342900">
              <a:lnSpc>
                <a:spcPct val="106000"/>
              </a:lnSpc>
              <a:buFont typeface="+mj-l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What did the facilitator do in this situation that was effective?</a:t>
            </a:r>
          </a:p>
          <a:p>
            <a:pPr marL="342900" lvl="0" indent="-342900">
              <a:lnSpc>
                <a:spcPct val="106000"/>
              </a:lnSpc>
              <a:buFont typeface="+mj-l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What might the facilitator consider doing differently?</a:t>
            </a:r>
          </a:p>
          <a:p>
            <a:pPr marL="342900" lvl="0" indent="-342900">
              <a:lnSpc>
                <a:spcPct val="106000"/>
              </a:lnSpc>
              <a:buFont typeface="+mj-l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How well did the facilitator attend to the skills of Active listening, Questioning , problem solving, encouraging participation, empathizing, keeping the conversation focused on the topic, and accepting diverse opinions?</a:t>
            </a:r>
          </a:p>
          <a:p>
            <a:endParaRPr lang="en-US" sz="1800" dirty="0">
              <a:effectLst/>
              <a:latin typeface="Calibri" panose="020F0502020204030204" pitchFamily="34" charset="0"/>
              <a:ea typeface="Calibri" panose="020F0502020204030204" pitchFamily="34" charset="0"/>
              <a:cs typeface="Mangal" panose="02040503050203030202" pitchFamily="18" charset="0"/>
            </a:endParaRPr>
          </a:p>
          <a:p>
            <a:r>
              <a:rPr lang="en-US" sz="1800" dirty="0">
                <a:effectLst/>
                <a:latin typeface="Calibri" panose="020F0502020204030204" pitchFamily="34" charset="0"/>
                <a:ea typeface="Calibri" panose="020F0502020204030204" pitchFamily="34" charset="0"/>
                <a:cs typeface="Mangal" panose="02040503050203030202" pitchFamily="18" charset="0"/>
              </a:rPr>
              <a:t>SHARE.</a:t>
            </a:r>
            <a:endParaRPr lang="en-US" dirty="0"/>
          </a:p>
        </p:txBody>
      </p:sp>
    </p:spTree>
    <p:extLst>
      <p:ext uri="{BB962C8B-B14F-4D97-AF65-F5344CB8AC3E}">
        <p14:creationId xmlns:p14="http://schemas.microsoft.com/office/powerpoint/2010/main" val="579712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BC3B260-1B80-451A-8887-D1F37819564B}"/>
              </a:ext>
            </a:extLst>
          </p:cNvPr>
          <p:cNvSpPr>
            <a:spLocks noChangeArrowheads="1"/>
          </p:cNvSpPr>
          <p:nvPr/>
        </p:nvSpPr>
        <p:spPr bwMode="auto">
          <a:xfrm>
            <a:off x="1963689" y="3195378"/>
            <a:ext cx="8400904" cy="467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lnSpc>
                <a:spcPct val="106000"/>
              </a:lnSpc>
              <a:spcBef>
                <a:spcPts val="200"/>
              </a:spcBef>
            </a:pPr>
            <a:r>
              <a:rPr lang="en-US" sz="2400" dirty="0">
                <a:effectLst/>
                <a:highlight>
                  <a:srgbClr val="FFFFFF"/>
                </a:highlight>
                <a:latin typeface="Calibri Light" panose="020F0302020204030204" pitchFamily="34" charset="0"/>
                <a:ea typeface="Times New Roman" panose="02020603050405020304" pitchFamily="18" charset="0"/>
                <a:cs typeface="Mangal" panose="02040503050203030202" pitchFamily="18" charset="0"/>
              </a:rPr>
              <a:t>CONCEPT 2: COLLABORATIVE PROFESSIONAL DEVELOPMENT</a:t>
            </a:r>
            <a:endParaRPr lang="en-US" sz="2400" dirty="0">
              <a:effectLst/>
              <a:latin typeface="Calibri Light" panose="020F03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29341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C5BA4B85-F4DB-4DE0-8316-42BEEC343529}"/>
              </a:ext>
            </a:extLst>
          </p:cNvPr>
          <p:cNvSpPr txBox="1"/>
          <p:nvPr/>
        </p:nvSpPr>
        <p:spPr>
          <a:xfrm>
            <a:off x="966259" y="1187008"/>
            <a:ext cx="10345036" cy="2461379"/>
          </a:xfrm>
          <a:prstGeom prst="rect">
            <a:avLst/>
          </a:prstGeom>
          <a:noFill/>
        </p:spPr>
        <p:txBody>
          <a:bodyPr wrap="square">
            <a:spAutoFit/>
          </a:bodyPr>
          <a:lstStyle/>
          <a:p>
            <a:pPr marL="228600" indent="-228600">
              <a:lnSpc>
                <a:spcPct val="106000"/>
              </a:lnSpc>
              <a:tabLst>
                <a:tab pos="228600" algn="l"/>
                <a:tab pos="457200" algn="l"/>
              </a:tabLst>
            </a:pPr>
            <a:r>
              <a:rPr lang="en-US" sz="2000" b="1" dirty="0">
                <a:effectLst/>
                <a:latin typeface="Calibri" panose="020F0502020204030204" pitchFamily="34" charset="0"/>
                <a:ea typeface="Calibri" panose="020F0502020204030204" pitchFamily="34" charset="0"/>
                <a:cs typeface="Mangal" panose="02040503050203030202" pitchFamily="18" charset="0"/>
              </a:rPr>
              <a:t>DESIGNING FOR PROFESSIONAL DEVELOPMENT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School Clustering</a:t>
            </a:r>
          </a:p>
          <a:p>
            <a:pPr marL="22860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a:lnSpc>
                <a:spcPct val="106000"/>
              </a:lnSpc>
              <a:tabLst>
                <a:tab pos="228600" algn="l"/>
                <a:tab pos="457200" algn="l"/>
              </a:tabLst>
            </a:pPr>
            <a:r>
              <a:rPr lang="en-US" b="1" dirty="0">
                <a:latin typeface="Calibri" panose="020F0502020204030204" pitchFamily="34" charset="0"/>
                <a:cs typeface="Mangal" panose="02040503050203030202" pitchFamily="18" charset="0"/>
              </a:rPr>
              <a:t>Learning circles</a:t>
            </a:r>
          </a:p>
          <a:p>
            <a:pPr>
              <a:lnSpc>
                <a:spcPct val="106000"/>
              </a:lnSpc>
              <a:tabLst>
                <a:tab pos="228600" algn="l"/>
                <a:tab pos="457200" algn="l"/>
              </a:tabLst>
            </a:pPr>
            <a:r>
              <a:rPr lang="en-US" dirty="0">
                <a:latin typeface="Calibri" panose="020F0502020204030204" pitchFamily="34" charset="0"/>
                <a:cs typeface="Mangal" panose="02040503050203030202" pitchFamily="18" charset="0"/>
              </a:rPr>
              <a:t>Professional development programs that happen in schools are effective as they focus on the teaching and learning process while being rooted  contextually. Like any professional development activity, these programs need to be facilitated and monitored. Learning circles are one such example. </a:t>
            </a:r>
          </a:p>
        </p:txBody>
      </p:sp>
    </p:spTree>
    <p:extLst>
      <p:ext uri="{BB962C8B-B14F-4D97-AF65-F5344CB8AC3E}">
        <p14:creationId xmlns:p14="http://schemas.microsoft.com/office/powerpoint/2010/main" val="2770684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1E21FA78-D83C-4F47-A094-7BD54C33D349}"/>
              </a:ext>
            </a:extLst>
          </p:cNvPr>
          <p:cNvGraphicFramePr>
            <a:graphicFrameLocks noGrp="1"/>
          </p:cNvGraphicFramePr>
          <p:nvPr>
            <p:extLst>
              <p:ext uri="{D42A27DB-BD31-4B8C-83A1-F6EECF244321}">
                <p14:modId xmlns:p14="http://schemas.microsoft.com/office/powerpoint/2010/main" val="2528525170"/>
              </p:ext>
            </p:extLst>
          </p:nvPr>
        </p:nvGraphicFramePr>
        <p:xfrm>
          <a:off x="966259" y="1388276"/>
          <a:ext cx="10345035" cy="5123434"/>
        </p:xfrm>
        <a:graphic>
          <a:graphicData uri="http://schemas.openxmlformats.org/drawingml/2006/table">
            <a:tbl>
              <a:tblPr bandRow="1">
                <a:tableStyleId>{5940675A-B579-460E-94D1-54222C63F5DA}</a:tableStyleId>
              </a:tblPr>
              <a:tblGrid>
                <a:gridCol w="3281891">
                  <a:extLst>
                    <a:ext uri="{9D8B030D-6E8A-4147-A177-3AD203B41FA5}">
                      <a16:colId xmlns:a16="http://schemas.microsoft.com/office/drawing/2014/main" val="3903512393"/>
                    </a:ext>
                  </a:extLst>
                </a:gridCol>
                <a:gridCol w="3362325">
                  <a:extLst>
                    <a:ext uri="{9D8B030D-6E8A-4147-A177-3AD203B41FA5}">
                      <a16:colId xmlns:a16="http://schemas.microsoft.com/office/drawing/2014/main" val="1116377269"/>
                    </a:ext>
                  </a:extLst>
                </a:gridCol>
                <a:gridCol w="3700819">
                  <a:extLst>
                    <a:ext uri="{9D8B030D-6E8A-4147-A177-3AD203B41FA5}">
                      <a16:colId xmlns:a16="http://schemas.microsoft.com/office/drawing/2014/main" val="1720010953"/>
                    </a:ext>
                  </a:extLst>
                </a:gridCol>
              </a:tblGrid>
              <a:tr h="26986">
                <a:tc>
                  <a:txBody>
                    <a:bodyPr/>
                    <a:lstStyle/>
                    <a:p>
                      <a:pPr algn="ctr">
                        <a:lnSpc>
                          <a:spcPct val="106000"/>
                        </a:lnSpc>
                        <a:spcAft>
                          <a:spcPts val="800"/>
                        </a:spcAft>
                      </a:pPr>
                      <a:r>
                        <a:rPr lang="en-US" sz="1200" b="1" dirty="0">
                          <a:effectLst/>
                        </a:rPr>
                        <a:t>Module</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Core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Sub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46480345"/>
                  </a:ext>
                </a:extLst>
              </a:tr>
              <a:tr h="30041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Need for continuous professional development (CPD)</a:t>
                      </a:r>
                    </a:p>
                  </a:txBody>
                  <a:tcPr/>
                </a:tc>
                <a:tc>
                  <a:txBody>
                    <a:bodyPr/>
                    <a:lstStyle/>
                    <a:p>
                      <a:pPr>
                        <a:lnSpc>
                          <a:spcPct val="106000"/>
                        </a:lnSpc>
                        <a:spcAft>
                          <a:spcPts val="800"/>
                        </a:spcAft>
                      </a:pPr>
                      <a:r>
                        <a:rPr lang="en-US" sz="1200" dirty="0">
                          <a:effectLst/>
                        </a:rPr>
                        <a:t>5. Problem solving</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indent="0">
                        <a:lnSpc>
                          <a:spcPct val="100000"/>
                        </a:lnSpc>
                        <a:spcAft>
                          <a:spcPts val="0"/>
                        </a:spcAft>
                        <a:buFont typeface="+mj-lt"/>
                        <a:buAutoNum type="arabicPeriod"/>
                      </a:pPr>
                      <a:r>
                        <a:rPr lang="en-US" sz="1200" dirty="0">
                          <a:effectLst/>
                        </a:rPr>
                        <a:t>Logical and Critical Communication</a:t>
                      </a:r>
                    </a:p>
                    <a:p>
                      <a:pPr marL="0" indent="0">
                        <a:lnSpc>
                          <a:spcPct val="100000"/>
                        </a:lnSpc>
                        <a:spcAft>
                          <a:spcPts val="0"/>
                        </a:spcAft>
                        <a:buFont typeface="+mj-lt"/>
                        <a:buAutoNum type="arabicPeriod"/>
                      </a:pPr>
                      <a:r>
                        <a:rPr lang="en-US" sz="1200" dirty="0">
                          <a:effectLst/>
                        </a:rPr>
                        <a:t>Risk Management </a:t>
                      </a:r>
                    </a:p>
                    <a:p>
                      <a:pPr marL="0" indent="0">
                        <a:lnSpc>
                          <a:spcPct val="100000"/>
                        </a:lnSpc>
                        <a:spcAft>
                          <a:spcPts val="0"/>
                        </a:spcAft>
                        <a:buFont typeface="+mj-lt"/>
                        <a:buAutoNum type="arabicPeriod"/>
                      </a:pPr>
                      <a:r>
                        <a:rPr lang="en-US" sz="1200" dirty="0">
                          <a:effectLst/>
                        </a:rPr>
                        <a:t>Self-Awareness &amp; Management</a:t>
                      </a:r>
                    </a:p>
                    <a:p>
                      <a:pPr marL="0" indent="0">
                        <a:lnSpc>
                          <a:spcPct val="100000"/>
                        </a:lnSpc>
                        <a:spcAft>
                          <a:spcPts val="0"/>
                        </a:spcAft>
                        <a:buFont typeface="+mj-lt"/>
                        <a:buAutoNum type="arabicPeriod"/>
                      </a:pPr>
                      <a:r>
                        <a:rPr lang="en-US" sz="1200" dirty="0">
                          <a:effectLst/>
                        </a:rPr>
                        <a:t>Social Awareness and Management.</a:t>
                      </a:r>
                    </a:p>
                    <a:p>
                      <a:pPr marL="0" indent="0">
                        <a:lnSpc>
                          <a:spcPct val="100000"/>
                        </a:lnSpc>
                        <a:spcAft>
                          <a:spcPts val="0"/>
                        </a:spcAft>
                        <a:buFont typeface="+mj-lt"/>
                        <a:buAutoNum type="arabicPeriod"/>
                      </a:pPr>
                      <a:r>
                        <a:rPr lang="en-US" sz="1200" dirty="0">
                          <a:effectLst/>
                        </a:rPr>
                        <a:t>Analytical Skills</a:t>
                      </a:r>
                    </a:p>
                    <a:p>
                      <a:pPr marL="0" indent="0">
                        <a:lnSpc>
                          <a:spcPct val="100000"/>
                        </a:lnSpc>
                        <a:spcAft>
                          <a:spcPts val="0"/>
                        </a:spcAft>
                        <a:buFont typeface="+mj-lt"/>
                        <a:buAutoNum type="arabicPeriod"/>
                      </a:pPr>
                      <a:r>
                        <a:rPr lang="en-US" sz="1200" dirty="0">
                          <a:effectLst/>
                        </a:rPr>
                        <a:t>Negotiation Skills</a:t>
                      </a:r>
                    </a:p>
                    <a:p>
                      <a:pPr marL="0" indent="0">
                        <a:lnSpc>
                          <a:spcPct val="100000"/>
                        </a:lnSpc>
                        <a:spcAft>
                          <a:spcPts val="0"/>
                        </a:spcAft>
                        <a:buFont typeface="+mj-lt"/>
                        <a:buAutoNum type="arabicPeriod"/>
                      </a:pPr>
                      <a:r>
                        <a:rPr lang="en-US" sz="1200" dirty="0">
                          <a:effectLst/>
                        </a:rPr>
                        <a:t>Active listening</a:t>
                      </a:r>
                    </a:p>
                    <a:p>
                      <a:pPr marL="0" indent="0">
                        <a:lnSpc>
                          <a:spcPct val="100000"/>
                        </a:lnSpc>
                        <a:spcAft>
                          <a:spcPts val="0"/>
                        </a:spcAft>
                        <a:buFont typeface="+mj-lt"/>
                        <a:buAutoNum type="arabicPeriod"/>
                      </a:pPr>
                      <a:r>
                        <a:rPr lang="en-US" sz="1200" dirty="0">
                          <a:effectLst/>
                        </a:rPr>
                        <a:t>Troubleshooting</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3370553455"/>
                  </a:ext>
                </a:extLst>
              </a:tr>
              <a:tr h="247626">
                <a:tc vMerge="1">
                  <a:txBody>
                    <a:bodyPr/>
                    <a:lstStyle/>
                    <a:p>
                      <a:endParaRPr lang="en-US"/>
                    </a:p>
                  </a:txBody>
                  <a:tcPr/>
                </a:tc>
                <a:tc>
                  <a:txBody>
                    <a:bodyPr/>
                    <a:lstStyle/>
                    <a:p>
                      <a:pPr>
                        <a:lnSpc>
                          <a:spcPct val="106000"/>
                        </a:lnSpc>
                        <a:spcAft>
                          <a:spcPts val="800"/>
                        </a:spcAft>
                      </a:pPr>
                      <a:r>
                        <a:rPr lang="en-US" sz="1200">
                          <a:effectLst/>
                        </a:rPr>
                        <a:t>6.Communicating effectively and with impact</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0" indent="0">
                        <a:lnSpc>
                          <a:spcPct val="100000"/>
                        </a:lnSpc>
                        <a:spcAft>
                          <a:spcPts val="0"/>
                        </a:spcAft>
                        <a:buFont typeface="+mj-lt"/>
                        <a:buAutoNum type="arabicPeriod"/>
                      </a:pPr>
                      <a:r>
                        <a:rPr lang="en-US" sz="1200" dirty="0">
                          <a:effectLst/>
                        </a:rPr>
                        <a:t>Communicate and interact effectively </a:t>
                      </a:r>
                    </a:p>
                    <a:p>
                      <a:pPr marL="0" indent="0">
                        <a:lnSpc>
                          <a:spcPct val="100000"/>
                        </a:lnSpc>
                        <a:spcAft>
                          <a:spcPts val="0"/>
                        </a:spcAft>
                        <a:buFont typeface="+mj-lt"/>
                        <a:buAutoNum type="arabicPeriod"/>
                      </a:pPr>
                      <a:r>
                        <a:rPr lang="en-US" sz="1200" dirty="0">
                          <a:effectLst/>
                        </a:rPr>
                        <a:t>Listen Actively </a:t>
                      </a:r>
                    </a:p>
                    <a:p>
                      <a:pPr marL="0" indent="0">
                        <a:lnSpc>
                          <a:spcPct val="100000"/>
                        </a:lnSpc>
                        <a:spcAft>
                          <a:spcPts val="0"/>
                        </a:spcAft>
                        <a:buFont typeface="+mj-lt"/>
                        <a:buAutoNum type="arabicPeriod"/>
                      </a:pPr>
                      <a:r>
                        <a:rPr lang="en-US" sz="1200" dirty="0">
                          <a:effectLst/>
                        </a:rPr>
                        <a:t>Inspire others</a:t>
                      </a:r>
                    </a:p>
                    <a:p>
                      <a:pPr marL="0" indent="0">
                        <a:lnSpc>
                          <a:spcPct val="100000"/>
                        </a:lnSpc>
                        <a:spcAft>
                          <a:spcPts val="0"/>
                        </a:spcAft>
                        <a:buFont typeface="+mj-lt"/>
                        <a:buAutoNum type="arabicPeriod"/>
                      </a:pPr>
                      <a:r>
                        <a:rPr lang="en-US" sz="1200" dirty="0">
                          <a:effectLst/>
                        </a:rPr>
                        <a:t>Collaborate with others.</a:t>
                      </a:r>
                    </a:p>
                    <a:p>
                      <a:pPr marL="0" indent="0">
                        <a:lnSpc>
                          <a:spcPct val="100000"/>
                        </a:lnSpc>
                        <a:spcAft>
                          <a:spcPts val="0"/>
                        </a:spcAft>
                        <a:buFont typeface="+mj-lt"/>
                        <a:buAutoNum type="arabicPeriod"/>
                      </a:pPr>
                      <a:r>
                        <a:rPr lang="en-US" sz="1200" dirty="0">
                          <a:effectLst/>
                        </a:rPr>
                        <a:t>Sustain relationship with others</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436225832"/>
                  </a:ext>
                </a:extLst>
              </a:tr>
              <a:tr h="163104">
                <a:tc vMerge="1">
                  <a:txBody>
                    <a:bodyPr/>
                    <a:lstStyle/>
                    <a:p>
                      <a:endParaRPr lang="en-US"/>
                    </a:p>
                  </a:txBody>
                  <a:tcPr/>
                </a:tc>
                <a:tc>
                  <a:txBody>
                    <a:bodyPr/>
                    <a:lstStyle/>
                    <a:p>
                      <a:pPr>
                        <a:lnSpc>
                          <a:spcPct val="106000"/>
                        </a:lnSpc>
                        <a:spcAft>
                          <a:spcPts val="800"/>
                        </a:spcAft>
                      </a:pPr>
                      <a:r>
                        <a:rPr lang="en-US" sz="1200">
                          <a:effectLst/>
                        </a:rPr>
                        <a:t>7.Creativity and innovation</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0" indent="0">
                        <a:lnSpc>
                          <a:spcPct val="100000"/>
                        </a:lnSpc>
                        <a:spcAft>
                          <a:spcPts val="0"/>
                        </a:spcAft>
                        <a:buFont typeface="+mj-lt"/>
                        <a:buAutoNum type="arabicPeriod"/>
                      </a:pPr>
                      <a:r>
                        <a:rPr lang="en-US" sz="1200" dirty="0">
                          <a:effectLst/>
                        </a:rPr>
                        <a:t>Ability to generate ideas</a:t>
                      </a:r>
                    </a:p>
                    <a:p>
                      <a:pPr marL="0" indent="0">
                        <a:lnSpc>
                          <a:spcPct val="100000"/>
                        </a:lnSpc>
                        <a:spcAft>
                          <a:spcPts val="0"/>
                        </a:spcAft>
                        <a:buFont typeface="+mj-lt"/>
                        <a:buAutoNum type="arabicPeriod"/>
                      </a:pPr>
                      <a:r>
                        <a:rPr lang="en-US" sz="1200" dirty="0">
                          <a:effectLst/>
                        </a:rPr>
                        <a:t>Problem-Solving</a:t>
                      </a:r>
                    </a:p>
                    <a:p>
                      <a:pPr marL="0" indent="0">
                        <a:lnSpc>
                          <a:spcPct val="100000"/>
                        </a:lnSpc>
                        <a:spcAft>
                          <a:spcPts val="0"/>
                        </a:spcAft>
                        <a:buFont typeface="+mj-lt"/>
                        <a:buAutoNum type="arabicPeriod"/>
                      </a:pPr>
                      <a:r>
                        <a:rPr lang="en-US" sz="1200" dirty="0">
                          <a:effectLst/>
                        </a:rPr>
                        <a:t>Critical thinking </a:t>
                      </a:r>
                    </a:p>
                    <a:p>
                      <a:pPr marL="0" indent="0">
                        <a:lnSpc>
                          <a:spcPct val="100000"/>
                        </a:lnSpc>
                        <a:spcAft>
                          <a:spcPts val="0"/>
                        </a:spcAft>
                        <a:buFont typeface="+mj-lt"/>
                        <a:buAutoNum type="arabicPeriod"/>
                      </a:pPr>
                      <a:r>
                        <a:rPr lang="en-US" sz="1200" dirty="0">
                          <a:effectLst/>
                        </a:rPr>
                        <a:t>Enquiry</a:t>
                      </a:r>
                    </a:p>
                    <a:p>
                      <a:pPr marL="0" indent="0">
                        <a:lnSpc>
                          <a:spcPct val="100000"/>
                        </a:lnSpc>
                        <a:spcAft>
                          <a:spcPts val="0"/>
                        </a:spcAft>
                        <a:buFont typeface="+mj-lt"/>
                        <a:buAutoNum type="arabicPeriod"/>
                      </a:pPr>
                      <a:r>
                        <a:rPr lang="en-US" sz="1200" dirty="0">
                          <a:effectLst/>
                        </a:rPr>
                        <a:t>Curiosity </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2794617626"/>
                  </a:ext>
                </a:extLst>
              </a:tr>
              <a:tr h="299222">
                <a:tc>
                  <a:txBody>
                    <a:bodyPr/>
                    <a:lstStyle/>
                    <a:p>
                      <a:pPr>
                        <a:lnSpc>
                          <a:spcPct val="106000"/>
                        </a:lnSpc>
                        <a:spcAft>
                          <a:spcPts val="800"/>
                        </a:spcAft>
                      </a:pPr>
                      <a:r>
                        <a:rPr lang="en-US" sz="1200">
                          <a:effectLst/>
                        </a:rPr>
                        <a:t>Learning Circles Design and Evaluation</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nSpc>
                          <a:spcPct val="106000"/>
                        </a:lnSpc>
                        <a:spcAft>
                          <a:spcPts val="800"/>
                        </a:spcAft>
                      </a:pPr>
                      <a:r>
                        <a:rPr lang="en-US" sz="1200" dirty="0">
                          <a:effectLst/>
                        </a:rPr>
                        <a:t>1. Working effectively with others</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GB" sz="1200" dirty="0">
                          <a:effectLst/>
                        </a:rPr>
                        <a:t>Teamwork</a:t>
                      </a:r>
                    </a:p>
                    <a:p>
                      <a:pPr marL="0" lvl="0" indent="0">
                        <a:lnSpc>
                          <a:spcPct val="100000"/>
                        </a:lnSpc>
                        <a:spcAft>
                          <a:spcPts val="0"/>
                        </a:spcAft>
                        <a:buFont typeface="+mj-lt"/>
                        <a:buAutoNum type="arabicPeriod"/>
                      </a:pPr>
                      <a:r>
                        <a:rPr lang="en-GB" sz="1200" dirty="0">
                          <a:effectLst/>
                        </a:rPr>
                        <a:t>Effective oral communication </a:t>
                      </a:r>
                    </a:p>
                    <a:p>
                      <a:pPr marL="0" lvl="0" indent="0">
                        <a:lnSpc>
                          <a:spcPct val="100000"/>
                        </a:lnSpc>
                        <a:spcAft>
                          <a:spcPts val="0"/>
                        </a:spcAft>
                        <a:buFont typeface="+mj-lt"/>
                        <a:buAutoNum type="arabicPeriod"/>
                      </a:pPr>
                      <a:r>
                        <a:rPr lang="en-GB" sz="1200" dirty="0">
                          <a:effectLst/>
                        </a:rPr>
                        <a:t>Active listening</a:t>
                      </a:r>
                    </a:p>
                    <a:p>
                      <a:pPr marL="0" lvl="0" indent="0">
                        <a:lnSpc>
                          <a:spcPct val="100000"/>
                        </a:lnSpc>
                        <a:spcAft>
                          <a:spcPts val="0"/>
                        </a:spcAft>
                        <a:buFont typeface="+mj-lt"/>
                        <a:buAutoNum type="arabicPeriod"/>
                      </a:pPr>
                      <a:r>
                        <a:rPr lang="en-GB" sz="1200" dirty="0">
                          <a:effectLst/>
                        </a:rPr>
                        <a:t>Building community relationship </a:t>
                      </a:r>
                    </a:p>
                    <a:p>
                      <a:pPr marL="0" lvl="0" indent="0">
                        <a:lnSpc>
                          <a:spcPct val="100000"/>
                        </a:lnSpc>
                        <a:spcAft>
                          <a:spcPts val="0"/>
                        </a:spcAft>
                        <a:buFont typeface="+mj-lt"/>
                        <a:buAutoNum type="arabicPeriod"/>
                      </a:pPr>
                      <a:r>
                        <a:rPr lang="en-GB" sz="1200" dirty="0">
                          <a:effectLst/>
                        </a:rPr>
                        <a:t>Adaptability </a:t>
                      </a:r>
                    </a:p>
                    <a:p>
                      <a:pPr marL="0" lvl="0" indent="0">
                        <a:lnSpc>
                          <a:spcPct val="100000"/>
                        </a:lnSpc>
                        <a:spcAft>
                          <a:spcPts val="0"/>
                        </a:spcAft>
                        <a:buFont typeface="+mj-lt"/>
                        <a:buAutoNum type="arabicPeriod"/>
                      </a:pPr>
                      <a:r>
                        <a:rPr lang="en-GB" sz="1200" dirty="0">
                          <a:effectLst/>
                        </a:rPr>
                        <a:t>Empathy</a:t>
                      </a:r>
                    </a:p>
                    <a:p>
                      <a:pPr marL="0" lvl="0" indent="0">
                        <a:lnSpc>
                          <a:spcPct val="100000"/>
                        </a:lnSpc>
                        <a:spcAft>
                          <a:spcPts val="0"/>
                        </a:spcAft>
                        <a:buFont typeface="+mj-lt"/>
                        <a:buAutoNum type="arabicPeriod"/>
                      </a:pPr>
                      <a:r>
                        <a:rPr lang="en-GB" sz="1200" dirty="0">
                          <a:effectLst/>
                        </a:rPr>
                        <a:t>Flexibility </a:t>
                      </a:r>
                    </a:p>
                    <a:p>
                      <a:pPr marL="0" lvl="0" indent="0">
                        <a:lnSpc>
                          <a:spcPct val="100000"/>
                        </a:lnSpc>
                        <a:spcAft>
                          <a:spcPts val="0"/>
                        </a:spcAft>
                        <a:buFont typeface="+mj-lt"/>
                        <a:buAutoNum type="arabicPeriod"/>
                      </a:pPr>
                      <a:r>
                        <a:rPr lang="en-GB" sz="1200" dirty="0">
                          <a:effectLst/>
                        </a:rPr>
                        <a:t>Influencing </a:t>
                      </a:r>
                    </a:p>
                    <a:p>
                      <a:pPr marL="0" lvl="0" indent="0">
                        <a:lnSpc>
                          <a:spcPct val="100000"/>
                        </a:lnSpc>
                        <a:spcAft>
                          <a:spcPts val="0"/>
                        </a:spcAft>
                        <a:buFont typeface="+mj-lt"/>
                        <a:buAutoNum type="arabicPeriod"/>
                      </a:pPr>
                      <a:r>
                        <a:rPr lang="en-GB" sz="1200" dirty="0">
                          <a:effectLst/>
                        </a:rPr>
                        <a:t>Sociability</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51468335"/>
                  </a:ext>
                </a:extLst>
              </a:tr>
            </a:tbl>
          </a:graphicData>
        </a:graphic>
      </p:graphicFrame>
    </p:spTree>
    <p:extLst>
      <p:ext uri="{BB962C8B-B14F-4D97-AF65-F5344CB8AC3E}">
        <p14:creationId xmlns:p14="http://schemas.microsoft.com/office/powerpoint/2010/main" val="2950110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C5BA4B85-F4DB-4DE0-8316-42BEEC343529}"/>
              </a:ext>
            </a:extLst>
          </p:cNvPr>
          <p:cNvSpPr txBox="1"/>
          <p:nvPr/>
        </p:nvSpPr>
        <p:spPr>
          <a:xfrm>
            <a:off x="966259" y="1187008"/>
            <a:ext cx="10345036" cy="3875420"/>
          </a:xfrm>
          <a:prstGeom prst="rect">
            <a:avLst/>
          </a:prstGeom>
          <a:noFill/>
        </p:spPr>
        <p:txBody>
          <a:bodyPr wrap="square">
            <a:spAutoFit/>
          </a:bodyPr>
          <a:lstStyle/>
          <a:p>
            <a:pPr marL="228600" indent="-228600">
              <a:lnSpc>
                <a:spcPct val="106000"/>
              </a:lnSpc>
              <a:tabLst>
                <a:tab pos="228600" algn="l"/>
                <a:tab pos="457200" algn="l"/>
              </a:tabLst>
            </a:pPr>
            <a:r>
              <a:rPr lang="en-US" sz="2000" b="1" dirty="0">
                <a:effectLst/>
                <a:latin typeface="Calibri" panose="020F0502020204030204" pitchFamily="34" charset="0"/>
                <a:ea typeface="Calibri" panose="020F0502020204030204" pitchFamily="34" charset="0"/>
                <a:cs typeface="Mangal" panose="02040503050203030202" pitchFamily="18" charset="0"/>
              </a:rPr>
              <a:t>DESIGNING FOR PROFESSIONAL DEVELOPMENT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School Clustering</a:t>
            </a:r>
          </a:p>
          <a:p>
            <a:pPr marL="22860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a:lnSpc>
                <a:spcPct val="106000"/>
              </a:lnSpc>
              <a:tabLst>
                <a:tab pos="228600" algn="l"/>
                <a:tab pos="457200" algn="l"/>
              </a:tabLst>
            </a:pPr>
            <a:r>
              <a:rPr lang="en-US" b="1" dirty="0">
                <a:latin typeface="Calibri" panose="020F0502020204030204" pitchFamily="34" charset="0"/>
                <a:cs typeface="Mangal" panose="02040503050203030202" pitchFamily="18" charset="0"/>
              </a:rPr>
              <a:t>Learning circles</a:t>
            </a:r>
          </a:p>
          <a:p>
            <a:pPr>
              <a:lnSpc>
                <a:spcPct val="106000"/>
              </a:lnSpc>
              <a:tabLst>
                <a:tab pos="228600" algn="l"/>
                <a:tab pos="457200" algn="l"/>
              </a:tabLst>
            </a:pPr>
            <a:r>
              <a:rPr lang="en-US" dirty="0">
                <a:latin typeface="Calibri" panose="020F0502020204030204" pitchFamily="34" charset="0"/>
                <a:cs typeface="Mangal" panose="02040503050203030202" pitchFamily="18" charset="0"/>
              </a:rPr>
              <a:t>Professional development programs that happen in schools are effective as they focus on the teaching and learning process while being rooted  contextually. Like any professional development activity, these programs need to be facilitated and monitored. Learning circles are one such example. </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Lesson Study</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Another example is lesson study, where teachers design, teach, and critique lesson plans in groups. Lesson study works because it occurs in specific school contexts and focuses on the areas for improvement in that school.</a:t>
            </a:r>
          </a:p>
        </p:txBody>
      </p:sp>
    </p:spTree>
    <p:extLst>
      <p:ext uri="{BB962C8B-B14F-4D97-AF65-F5344CB8AC3E}">
        <p14:creationId xmlns:p14="http://schemas.microsoft.com/office/powerpoint/2010/main" val="3363656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2" name="Rectangle 2">
            <a:extLst>
              <a:ext uri="{FF2B5EF4-FFF2-40B4-BE49-F238E27FC236}">
                <a16:creationId xmlns:a16="http://schemas.microsoft.com/office/drawing/2014/main" id="{E442A98F-F4F8-4EB2-A46E-386F5D3A7C8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7">
            <a:extLst>
              <a:ext uri="{FF2B5EF4-FFF2-40B4-BE49-F238E27FC236}">
                <a16:creationId xmlns:a16="http://schemas.microsoft.com/office/drawing/2014/main" id="{5F5BF802-BD0C-401A-809C-60885F97E1B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457200"/>
            <a:ext cx="254000" cy="254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C5BA4B85-F4DB-4DE0-8316-42BEEC343529}"/>
              </a:ext>
            </a:extLst>
          </p:cNvPr>
          <p:cNvSpPr txBox="1"/>
          <p:nvPr/>
        </p:nvSpPr>
        <p:spPr>
          <a:xfrm>
            <a:off x="966259" y="1187008"/>
            <a:ext cx="10345036" cy="5331011"/>
          </a:xfrm>
          <a:prstGeom prst="rect">
            <a:avLst/>
          </a:prstGeom>
          <a:noFill/>
        </p:spPr>
        <p:txBody>
          <a:bodyPr wrap="square">
            <a:spAutoFit/>
          </a:bodyPr>
          <a:lstStyle/>
          <a:p>
            <a:pPr marL="228600" indent="-228600">
              <a:lnSpc>
                <a:spcPct val="106000"/>
              </a:lnSpc>
              <a:tabLst>
                <a:tab pos="228600" algn="l"/>
                <a:tab pos="457200" algn="l"/>
              </a:tabLst>
            </a:pPr>
            <a:r>
              <a:rPr lang="en-US" sz="2000" b="1" dirty="0">
                <a:effectLst/>
                <a:latin typeface="Calibri" panose="020F0502020204030204" pitchFamily="34" charset="0"/>
                <a:ea typeface="Calibri" panose="020F0502020204030204" pitchFamily="34" charset="0"/>
                <a:cs typeface="Mangal" panose="02040503050203030202" pitchFamily="18" charset="0"/>
              </a:rPr>
              <a:t>DESIGNING FOR PROFESSIONAL DEVELOPMENT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School Clustering</a:t>
            </a:r>
          </a:p>
          <a:p>
            <a:pPr marL="228600">
              <a:lnSpc>
                <a:spcPct val="106000"/>
              </a:lnSpc>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a:lnSpc>
                <a:spcPct val="106000"/>
              </a:lnSpc>
              <a:tabLst>
                <a:tab pos="228600" algn="l"/>
                <a:tab pos="457200" algn="l"/>
              </a:tabLst>
            </a:pPr>
            <a:r>
              <a:rPr lang="en-US" b="1" dirty="0">
                <a:latin typeface="Calibri" panose="020F0502020204030204" pitchFamily="34" charset="0"/>
                <a:cs typeface="Mangal" panose="02040503050203030202" pitchFamily="18" charset="0"/>
              </a:rPr>
              <a:t>Learning circles</a:t>
            </a:r>
          </a:p>
          <a:p>
            <a:pPr>
              <a:lnSpc>
                <a:spcPct val="106000"/>
              </a:lnSpc>
              <a:tabLst>
                <a:tab pos="228600" algn="l"/>
                <a:tab pos="457200" algn="l"/>
              </a:tabLst>
            </a:pPr>
            <a:r>
              <a:rPr lang="en-US" dirty="0">
                <a:latin typeface="Calibri" panose="020F0502020204030204" pitchFamily="34" charset="0"/>
                <a:cs typeface="Mangal" panose="02040503050203030202" pitchFamily="18" charset="0"/>
              </a:rPr>
              <a:t>Professional development programs that happen in schools are effective as they focus on the teaching and learning process while being rooted  contextually. Like any professional development activity, these programs need to be facilitated and monitored. Learning circles are one such example. </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b="1" dirty="0">
                <a:effectLst/>
                <a:latin typeface="Calibri" panose="020F0502020204030204" pitchFamily="34" charset="0"/>
                <a:ea typeface="Calibri" panose="020F0502020204030204" pitchFamily="34" charset="0"/>
                <a:cs typeface="Mangal" panose="02040503050203030202" pitchFamily="18" charset="0"/>
              </a:rPr>
              <a:t>Lesson Study</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Another example is lesson study, where teachers design, teach, and critique lesson plans in groups. Lesson study works because it occurs in specific school contexts and focuses on the areas for improvement in that school.</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indent="-228600">
              <a:lnSpc>
                <a:spcPct val="106000"/>
              </a:lnSpc>
              <a:tabLst>
                <a:tab pos="228600" algn="l"/>
                <a:tab pos="457200" algn="l"/>
              </a:tabLst>
            </a:pPr>
            <a:r>
              <a:rPr lang="en-US" b="1" dirty="0">
                <a:latin typeface="Calibri" panose="020F0502020204030204" pitchFamily="34" charset="0"/>
                <a:cs typeface="Mangal" panose="02040503050203030202" pitchFamily="18" charset="0"/>
              </a:rPr>
              <a:t>Mentoring programs</a:t>
            </a:r>
          </a:p>
          <a:p>
            <a:pPr indent="-228600">
              <a:lnSpc>
                <a:spcPct val="106000"/>
              </a:lnSpc>
              <a:tabLst>
                <a:tab pos="228600" algn="l"/>
                <a:tab pos="457200" algn="l"/>
              </a:tabLst>
            </a:pPr>
            <a:r>
              <a:rPr lang="en-US" dirty="0">
                <a:latin typeface="Calibri" panose="020F0502020204030204" pitchFamily="34" charset="0"/>
                <a:cs typeface="Mangal" panose="02040503050203030202" pitchFamily="18" charset="0"/>
              </a:rPr>
              <a:t>These programs have similar advantages because the mentors are able to provide specific feedback related to the local school context. The mentors can be direct supervisors, or subject matter experts, or experts from the schools.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186434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Structured Reflection (25 mins)</a:t>
            </a:r>
          </a:p>
        </p:txBody>
      </p:sp>
    </p:spTree>
    <p:extLst>
      <p:ext uri="{BB962C8B-B14F-4D97-AF65-F5344CB8AC3E}">
        <p14:creationId xmlns:p14="http://schemas.microsoft.com/office/powerpoint/2010/main" val="33862035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2031325"/>
          </a:xfrm>
          <a:prstGeom prst="rect">
            <a:avLst/>
          </a:prstGeom>
          <a:noFill/>
        </p:spPr>
        <p:txBody>
          <a:bodyPr wrap="square">
            <a:spAutoFit/>
          </a:bodyPr>
          <a:lstStyle/>
          <a:p>
            <a:pPr fontAlgn="base"/>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Interactive dairy is a strategy to include the participants’ voice in the training. </a:t>
            </a: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 trainees get to give live feedback on the design of the training that they are undertaking by engaging in a dialogue with the trainer. </a:t>
            </a:r>
          </a:p>
          <a:p>
            <a:pPr fontAlgn="base"/>
            <a:endPar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fontAlgn="base"/>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Rationale</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First, it will include participants’ voice in the training process. </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Second, it builds a transferable skill in the participants that they can use when they are working in the field with their supervisees. </a:t>
            </a:r>
          </a:p>
        </p:txBody>
      </p:sp>
    </p:spTree>
    <p:extLst>
      <p:ext uri="{BB962C8B-B14F-4D97-AF65-F5344CB8AC3E}">
        <p14:creationId xmlns:p14="http://schemas.microsoft.com/office/powerpoint/2010/main" val="2159455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313932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diaries will be distributed to the facilitators along with the prompts for feedback on the training:</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Did you enjoy the activities?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did you learn about in today’s training? </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would you change about today’s training? Etc.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Directions</a:t>
            </a:r>
            <a:endPar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participants, please write your notes for the facilitators in the diaries.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hese will then be collected.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trainers will respond to the diary entries by writing back. You will get the diaries back tomorrow.</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38038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pic>
        <p:nvPicPr>
          <p:cNvPr id="12" name="Picture 11">
            <a:extLst>
              <a:ext uri="{FF2B5EF4-FFF2-40B4-BE49-F238E27FC236}">
                <a16:creationId xmlns:a16="http://schemas.microsoft.com/office/drawing/2014/main" id="{BCA12DB7-1DD2-4F89-83EA-05BE7B4565A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sp>
        <p:nvSpPr>
          <p:cNvPr id="13" name="Subtitle 2">
            <a:extLst>
              <a:ext uri="{FF2B5EF4-FFF2-40B4-BE49-F238E27FC236}">
                <a16:creationId xmlns:a16="http://schemas.microsoft.com/office/drawing/2014/main" id="{96E69EB1-0DD0-413F-86CD-CB4078B4B55B}"/>
              </a:ext>
            </a:extLst>
          </p:cNvPr>
          <p:cNvSpPr>
            <a:spLocks noGrp="1"/>
          </p:cNvSpPr>
          <p:nvPr>
            <p:ph type="subTitle" idx="1"/>
          </p:nvPr>
        </p:nvSpPr>
        <p:spPr>
          <a:xfrm>
            <a:off x="1524000" y="3602038"/>
            <a:ext cx="9144000" cy="1655762"/>
          </a:xfrm>
        </p:spPr>
        <p:txBody>
          <a:bodyPr>
            <a:normAutofit/>
          </a:bodyPr>
          <a:lstStyle/>
          <a:p>
            <a:r>
              <a:rPr lang="en-US" dirty="0">
                <a:latin typeface="+mj-lt"/>
              </a:rPr>
              <a:t>DAY 2</a:t>
            </a:r>
          </a:p>
          <a:p>
            <a:r>
              <a:rPr lang="en-US" dirty="0">
                <a:latin typeface="+mj-lt"/>
              </a:rPr>
              <a:t>CONCEPT 3: DESIGNING PROFESSIONAL DEVELOPMENT TRAININGS </a:t>
            </a:r>
          </a:p>
        </p:txBody>
      </p:sp>
      <p:sp>
        <p:nvSpPr>
          <p:cNvPr id="14" name="Title 1">
            <a:extLst>
              <a:ext uri="{FF2B5EF4-FFF2-40B4-BE49-F238E27FC236}">
                <a16:creationId xmlns:a16="http://schemas.microsoft.com/office/drawing/2014/main" id="{F4573B9F-FFE0-4E6D-ADA2-8C13DD8D08CC}"/>
              </a:ext>
            </a:extLst>
          </p:cNvPr>
          <p:cNvSpPr>
            <a:spLocks noGrp="1"/>
          </p:cNvSpPr>
          <p:nvPr>
            <p:ph type="ctrTitle"/>
          </p:nvPr>
        </p:nvSpPr>
        <p:spPr>
          <a:xfrm>
            <a:off x="1524000" y="1122363"/>
            <a:ext cx="9144000" cy="2387600"/>
          </a:xfrm>
        </p:spPr>
        <p:txBody>
          <a:bodyPr>
            <a:normAutofit/>
          </a:bodyPr>
          <a:lstStyle/>
          <a:p>
            <a:r>
              <a:rPr lang="en-US" sz="4400" dirty="0">
                <a:latin typeface="+mj-lt"/>
              </a:rPr>
              <a:t>Continuous Professional Development of Teachers Training Module</a:t>
            </a:r>
            <a:endParaRPr lang="en-US" sz="4400" dirty="0"/>
          </a:p>
        </p:txBody>
      </p:sp>
    </p:spTree>
    <p:extLst>
      <p:ext uri="{BB962C8B-B14F-4D97-AF65-F5344CB8AC3E}">
        <p14:creationId xmlns:p14="http://schemas.microsoft.com/office/powerpoint/2010/main" val="34286534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591791" y="543166"/>
            <a:ext cx="6427337" cy="369332"/>
          </a:xfrm>
          <a:prstGeom prst="rect">
            <a:avLst/>
          </a:prstGeom>
          <a:noFill/>
        </p:spPr>
        <p:txBody>
          <a:bodyPr wrap="none" rtlCol="0">
            <a:spAutoFit/>
          </a:bodyPr>
          <a:lstStyle/>
          <a:p>
            <a:r>
              <a:rPr lang="en-US" dirty="0"/>
              <a:t>Continuous Professional Development of Teachers: Day 2 Schedule</a:t>
            </a:r>
          </a:p>
        </p:txBody>
      </p:sp>
      <p:graphicFrame>
        <p:nvGraphicFramePr>
          <p:cNvPr id="3" name="Table 2">
            <a:extLst>
              <a:ext uri="{FF2B5EF4-FFF2-40B4-BE49-F238E27FC236}">
                <a16:creationId xmlns:a16="http://schemas.microsoft.com/office/drawing/2014/main" id="{51908BCD-79DE-4DA2-BDAD-A317BA4FB99D}"/>
              </a:ext>
            </a:extLst>
          </p:cNvPr>
          <p:cNvGraphicFramePr>
            <a:graphicFrameLocks noGrp="1"/>
          </p:cNvGraphicFramePr>
          <p:nvPr>
            <p:extLst>
              <p:ext uri="{D42A27DB-BD31-4B8C-83A1-F6EECF244321}">
                <p14:modId xmlns:p14="http://schemas.microsoft.com/office/powerpoint/2010/main" val="263868434"/>
              </p:ext>
            </p:extLst>
          </p:nvPr>
        </p:nvGraphicFramePr>
        <p:xfrm>
          <a:off x="955566" y="1241349"/>
          <a:ext cx="10345035" cy="3258573"/>
        </p:xfrm>
        <a:graphic>
          <a:graphicData uri="http://schemas.openxmlformats.org/drawingml/2006/table">
            <a:tbl>
              <a:tblPr bandRow="1">
                <a:tableStyleId>{5940675A-B579-460E-94D1-54222C63F5DA}</a:tableStyleId>
              </a:tblPr>
              <a:tblGrid>
                <a:gridCol w="1671100">
                  <a:extLst>
                    <a:ext uri="{9D8B030D-6E8A-4147-A177-3AD203B41FA5}">
                      <a16:colId xmlns:a16="http://schemas.microsoft.com/office/drawing/2014/main" val="3424672033"/>
                    </a:ext>
                  </a:extLst>
                </a:gridCol>
                <a:gridCol w="1972630">
                  <a:extLst>
                    <a:ext uri="{9D8B030D-6E8A-4147-A177-3AD203B41FA5}">
                      <a16:colId xmlns:a16="http://schemas.microsoft.com/office/drawing/2014/main" val="400999686"/>
                    </a:ext>
                  </a:extLst>
                </a:gridCol>
                <a:gridCol w="5845460">
                  <a:extLst>
                    <a:ext uri="{9D8B030D-6E8A-4147-A177-3AD203B41FA5}">
                      <a16:colId xmlns:a16="http://schemas.microsoft.com/office/drawing/2014/main" val="3789545215"/>
                    </a:ext>
                  </a:extLst>
                </a:gridCol>
                <a:gridCol w="855845">
                  <a:extLst>
                    <a:ext uri="{9D8B030D-6E8A-4147-A177-3AD203B41FA5}">
                      <a16:colId xmlns:a16="http://schemas.microsoft.com/office/drawing/2014/main" val="537032367"/>
                    </a:ext>
                  </a:extLst>
                </a:gridCol>
              </a:tblGrid>
              <a:tr h="55112">
                <a:tc>
                  <a:txBody>
                    <a:bodyPr/>
                    <a:lstStyle/>
                    <a:p>
                      <a:pPr>
                        <a:lnSpc>
                          <a:spcPct val="106000"/>
                        </a:lnSpc>
                        <a:spcAft>
                          <a:spcPts val="800"/>
                        </a:spcAft>
                      </a:pPr>
                      <a:r>
                        <a:rPr lang="en-US" sz="1400" b="1" dirty="0">
                          <a:effectLst/>
                        </a:rPr>
                        <a:t>Sub-topic</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Concepts</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Pedagogy</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Time</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864738136"/>
                  </a:ext>
                </a:extLst>
              </a:tr>
              <a:tr h="34205">
                <a:tc gridSpan="3">
                  <a:txBody>
                    <a:bodyPr/>
                    <a:lstStyle/>
                    <a:p>
                      <a:pPr>
                        <a:lnSpc>
                          <a:spcPct val="106000"/>
                        </a:lnSpc>
                        <a:spcAft>
                          <a:spcPts val="800"/>
                        </a:spcAft>
                      </a:pPr>
                      <a:r>
                        <a:rPr lang="en-US" sz="1400" i="1" dirty="0">
                          <a:effectLst/>
                        </a:rPr>
                        <a:t>Competency Developed: Working effectively with others, problem solving, communicating effectively and with impact, creativity and innovation, Education expertise, developing self and others, effective oral and written communication</a:t>
                      </a:r>
                      <a:endParaRPr lang="en-US" sz="1400" i="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hMerge="1">
                  <a:txBody>
                    <a:bodyPr/>
                    <a:lstStyle/>
                    <a:p>
                      <a:endParaRPr lang="en-US"/>
                    </a:p>
                  </a:txBody>
                  <a:tcPr/>
                </a:tc>
                <a:tc hMerge="1">
                  <a:txBody>
                    <a:bodyPr/>
                    <a:lstStyle/>
                    <a:p>
                      <a:endParaRPr lang="en-US"/>
                    </a:p>
                  </a:txBody>
                  <a:tcPr/>
                </a:tc>
                <a:tc>
                  <a:txBody>
                    <a:bodyPr/>
                    <a:lstStyle/>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725932166"/>
                  </a:ext>
                </a:extLst>
              </a:tr>
              <a:tr h="90848">
                <a:tc rowSpan="12">
                  <a:txBody>
                    <a:bodyPr/>
                    <a:lstStyle/>
                    <a:p>
                      <a:pPr>
                        <a:lnSpc>
                          <a:spcPct val="106000"/>
                        </a:lnSpc>
                        <a:spcAft>
                          <a:spcPts val="800"/>
                        </a:spcAft>
                      </a:pPr>
                      <a:r>
                        <a:rPr lang="en-US" sz="1400" dirty="0">
                          <a:effectLst/>
                        </a:rPr>
                        <a:t>Learning Circles Design and Evaluation</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rowSpan="12">
                  <a:txBody>
                    <a:bodyPr/>
                    <a:lstStyle/>
                    <a:p>
                      <a:pPr>
                        <a:lnSpc>
                          <a:spcPct val="106000"/>
                        </a:lnSpc>
                        <a:spcAft>
                          <a:spcPts val="800"/>
                        </a:spcAft>
                      </a:pPr>
                      <a:r>
                        <a:rPr lang="en-US" sz="1400" dirty="0">
                          <a:effectLst/>
                        </a:rPr>
                        <a:t>Concept 3: Designing Professional Development Trainings </a:t>
                      </a:r>
                    </a:p>
                    <a:p>
                      <a:pPr>
                        <a:lnSpc>
                          <a:spcPct val="106000"/>
                        </a:lnSpc>
                        <a:spcAft>
                          <a:spcPts val="800"/>
                        </a:spcAft>
                      </a:pPr>
                      <a:endParaRPr lang="en-US" sz="1400" dirty="0">
                        <a:effectLst/>
                      </a:endParaRPr>
                    </a:p>
                    <a:p>
                      <a:pPr>
                        <a:lnSpc>
                          <a:spcPct val="106000"/>
                        </a:lnSpc>
                        <a:spcAft>
                          <a:spcPts val="800"/>
                        </a:spcAft>
                      </a:pPr>
                      <a:endParaRPr lang="en-US" sz="1400" dirty="0">
                        <a:effectLst/>
                      </a:endParaRPr>
                    </a:p>
                    <a:p>
                      <a:pPr>
                        <a:lnSpc>
                          <a:spcPct val="106000"/>
                        </a:lnSpc>
                        <a:spcAft>
                          <a:spcPts val="800"/>
                        </a:spcAft>
                      </a:pPr>
                      <a:r>
                        <a:rPr lang="en-US" sz="1400" dirty="0">
                          <a:effectLst/>
                        </a:rPr>
                        <a:t>Concept 4: Learning Circles Design</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kern="1200">
                          <a:effectLst/>
                        </a:rPr>
                        <a:t>Community Building Activity</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4206134364"/>
                  </a:ext>
                </a:extLst>
              </a:tr>
              <a:tr h="90848">
                <a:tc vMerge="1">
                  <a:txBody>
                    <a:bodyPr/>
                    <a:lstStyle/>
                    <a:p>
                      <a:endParaRPr lang="en-US"/>
                    </a:p>
                  </a:txBody>
                  <a:tcPr/>
                </a:tc>
                <a:tc vMerge="1">
                  <a:txBody>
                    <a:bodyPr/>
                    <a:lstStyle/>
                    <a:p>
                      <a:endParaRPr lang="en-US"/>
                    </a:p>
                  </a:txBody>
                  <a:tcPr/>
                </a:tc>
                <a:tc>
                  <a:txBody>
                    <a:bodyPr/>
                    <a:lstStyle/>
                    <a:p>
                      <a:r>
                        <a:rPr lang="en-US" sz="1400">
                          <a:effectLst/>
                        </a:rPr>
                        <a:t>School clustering and teacher PD- school based PD and subject based PD.</a:t>
                      </a:r>
                      <a:endParaRPr lang="en-US" sz="2000"/>
                    </a:p>
                  </a:txBody>
                  <a:tcPr marL="9824" marR="9824" marT="0" marB="0"/>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1765400990"/>
                  </a:ext>
                </a:extLst>
              </a:tr>
              <a:tr h="90848">
                <a:tc vMerge="1">
                  <a:txBody>
                    <a:bodyPr/>
                    <a:lstStyle/>
                    <a:p>
                      <a:endParaRPr lang="en-US"/>
                    </a:p>
                  </a:txBody>
                  <a:tcPr/>
                </a:tc>
                <a:tc vMerge="1">
                  <a:txBody>
                    <a:bodyPr/>
                    <a:lstStyle/>
                    <a:p>
                      <a:endParaRPr lang="en-US"/>
                    </a:p>
                  </a:txBody>
                  <a:tcPr/>
                </a:tc>
                <a:tc>
                  <a:txBody>
                    <a:bodyPr/>
                    <a:lstStyle/>
                    <a:p>
                      <a:r>
                        <a:rPr lang="en-US" sz="1400" kern="1200">
                          <a:solidFill>
                            <a:schemeClr val="tx1"/>
                          </a:solidFill>
                          <a:effectLst/>
                          <a:latin typeface="+mn-lt"/>
                          <a:ea typeface="+mn-ea"/>
                          <a:cs typeface="+mn-cs"/>
                        </a:rPr>
                        <a:t>Activity: how do you choose a topic</a:t>
                      </a:r>
                      <a:endParaRPr lang="en-US" sz="2000"/>
                    </a:p>
                  </a:txBody>
                  <a:tcPr marL="9824" marR="9824" marT="0" marB="0"/>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455231521"/>
                  </a:ext>
                </a:extLst>
              </a:tr>
              <a:tr h="90848">
                <a:tc vMerge="1">
                  <a:txBody>
                    <a:bodyPr/>
                    <a:lstStyle/>
                    <a:p>
                      <a:endParaRPr lang="en-US"/>
                    </a:p>
                  </a:txBody>
                  <a:tcPr/>
                </a:tc>
                <a:tc vMerge="1">
                  <a:txBody>
                    <a:bodyPr/>
                    <a:lstStyle/>
                    <a:p>
                      <a:endParaRPr lang="en-US"/>
                    </a:p>
                  </a:txBody>
                  <a:tcPr/>
                </a:tc>
                <a:tc>
                  <a:txBody>
                    <a:bodyPr/>
                    <a:lstStyle/>
                    <a:p>
                      <a:r>
                        <a:rPr lang="en-US" sz="1400" kern="1200">
                          <a:effectLst/>
                        </a:rPr>
                        <a:t>Small Break</a:t>
                      </a:r>
                      <a:endParaRPr lang="en-US" sz="2000"/>
                    </a:p>
                  </a:txBody>
                  <a:tcPr marL="9824" marR="9824" marT="0" marB="0" anchor="ctr">
                    <a:solidFill>
                      <a:schemeClr val="bg2">
                        <a:lumMod val="90000"/>
                      </a:schemeClr>
                    </a:solidFill>
                  </a:tcPr>
                </a:tc>
                <a:tc>
                  <a:txBody>
                    <a:bodyPr/>
                    <a:lstStyle/>
                    <a:p>
                      <a:pPr>
                        <a:lnSpc>
                          <a:spcPct val="106000"/>
                        </a:lnSpc>
                        <a:spcAft>
                          <a:spcPts val="800"/>
                        </a:spcAft>
                      </a:pPr>
                      <a:r>
                        <a:rPr lang="en-US" sz="1400" kern="12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1016863014"/>
                  </a:ext>
                </a:extLst>
              </a:tr>
              <a:tr h="90848">
                <a:tc vMerge="1">
                  <a:txBody>
                    <a:bodyPr/>
                    <a:lstStyle/>
                    <a:p>
                      <a:endParaRPr lang="en-US"/>
                    </a:p>
                  </a:txBody>
                  <a:tcPr/>
                </a:tc>
                <a:tc vMerge="1">
                  <a:txBody>
                    <a:bodyPr/>
                    <a:lstStyle/>
                    <a:p>
                      <a:endParaRPr lang="en-US"/>
                    </a:p>
                  </a:txBody>
                  <a:tcPr/>
                </a:tc>
                <a:tc>
                  <a:txBody>
                    <a:bodyPr/>
                    <a:lstStyle/>
                    <a:p>
                      <a:r>
                        <a:rPr lang="en-US" sz="1400" kern="1200">
                          <a:solidFill>
                            <a:schemeClr val="tx1"/>
                          </a:solidFill>
                          <a:effectLst/>
                          <a:latin typeface="+mn-lt"/>
                          <a:ea typeface="+mn-ea"/>
                          <a:cs typeface="+mn-cs"/>
                        </a:rPr>
                        <a:t>Intro to learning circles</a:t>
                      </a:r>
                      <a:endParaRPr lang="en-US" sz="2000"/>
                    </a:p>
                  </a:txBody>
                  <a:tcPr marL="9824" marR="9824" marT="0" marB="0"/>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663431665"/>
                  </a:ext>
                </a:extLst>
              </a:tr>
              <a:tr h="0">
                <a:tc vMerge="1">
                  <a:txBody>
                    <a:bodyPr/>
                    <a:lstStyle/>
                    <a:p>
                      <a:endParaRPr lang="en-US"/>
                    </a:p>
                  </a:txBody>
                  <a:tcPr/>
                </a:tc>
                <a:tc vMerge="1">
                  <a:txBody>
                    <a:bodyPr/>
                    <a:lstStyle/>
                    <a:p>
                      <a:endParaRPr lang="en-US"/>
                    </a:p>
                  </a:txBody>
                  <a:tcPr/>
                </a:tc>
                <a:tc>
                  <a:txBody>
                    <a:bodyPr/>
                    <a:lstStyle/>
                    <a:p>
                      <a:r>
                        <a:rPr lang="en-US" sz="1400" kern="1200">
                          <a:solidFill>
                            <a:schemeClr val="tx1"/>
                          </a:solidFill>
                          <a:effectLst/>
                          <a:latin typeface="+mn-lt"/>
                          <a:ea typeface="+mn-ea"/>
                          <a:cs typeface="+mn-cs"/>
                        </a:rPr>
                        <a:t>Workshop: Design template</a:t>
                      </a:r>
                      <a:endParaRPr lang="en-US" sz="2000"/>
                    </a:p>
                  </a:txBody>
                  <a:tcPr marL="9824" marR="9824" marT="0" marB="0"/>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044269849"/>
                  </a:ext>
                </a:extLst>
              </a:tr>
              <a:tr h="90848">
                <a:tc vMerge="1">
                  <a:txBody>
                    <a:bodyPr/>
                    <a:lstStyle/>
                    <a:p>
                      <a:endParaRPr lang="en-US"/>
                    </a:p>
                  </a:txBody>
                  <a:tcPr/>
                </a:tc>
                <a:tc vMerge="1">
                  <a:txBody>
                    <a:bodyPr/>
                    <a:lstStyle/>
                    <a:p>
                      <a:endParaRPr lang="en-US"/>
                    </a:p>
                  </a:txBody>
                  <a:tcPr/>
                </a:tc>
                <a:tc>
                  <a:txBody>
                    <a:bodyPr/>
                    <a:lstStyle/>
                    <a:p>
                      <a:r>
                        <a:rPr lang="en-US" sz="1400" kern="1200">
                          <a:effectLst/>
                        </a:rPr>
                        <a:t>Lunch</a:t>
                      </a:r>
                      <a:endParaRPr lang="en-US" sz="2000"/>
                    </a:p>
                  </a:txBody>
                  <a:tcPr marL="9824" marR="9824" marT="0" marB="0">
                    <a:solidFill>
                      <a:schemeClr val="bg2">
                        <a:lumMod val="90000"/>
                      </a:schemeClr>
                    </a:solidFill>
                  </a:tcPr>
                </a:tc>
                <a:tc>
                  <a:txBody>
                    <a:bodyPr/>
                    <a:lstStyle/>
                    <a:p>
                      <a:pPr>
                        <a:lnSpc>
                          <a:spcPct val="106000"/>
                        </a:lnSpc>
                        <a:spcAft>
                          <a:spcPts val="800"/>
                        </a:spcAft>
                      </a:pPr>
                      <a:r>
                        <a:rPr lang="en-US" sz="1400" kern="1200" dirty="0">
                          <a:effectLst/>
                        </a:rPr>
                        <a:t>60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3671068438"/>
                  </a:ext>
                </a:extLst>
              </a:tr>
              <a:tr h="90848">
                <a:tc vMerge="1">
                  <a:txBody>
                    <a:bodyPr/>
                    <a:lstStyle/>
                    <a:p>
                      <a:endParaRPr lang="en-US"/>
                    </a:p>
                  </a:txBody>
                  <a:tcPr/>
                </a:tc>
                <a:tc vMerge="1">
                  <a:txBody>
                    <a:bodyPr/>
                    <a:lstStyle/>
                    <a:p>
                      <a:endParaRPr lang="en-US"/>
                    </a:p>
                  </a:txBody>
                  <a:tcPr/>
                </a:tc>
                <a:tc>
                  <a:txBody>
                    <a:bodyPr/>
                    <a:lstStyle/>
                    <a:p>
                      <a:r>
                        <a:rPr lang="en-US" sz="1400">
                          <a:effectLst/>
                        </a:rPr>
                        <a:t>Implement a learning circle on a topic chosen from the earlier training</a:t>
                      </a:r>
                      <a:endParaRPr lang="en-US" sz="2000"/>
                    </a:p>
                  </a:txBody>
                  <a:tcPr marL="9824" marR="9824" marT="0" marB="0"/>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681708222"/>
                  </a:ext>
                </a:extLst>
              </a:tr>
              <a:tr h="90848">
                <a:tc vMerge="1">
                  <a:txBody>
                    <a:bodyPr/>
                    <a:lstStyle/>
                    <a:p>
                      <a:endParaRPr lang="en-US"/>
                    </a:p>
                  </a:txBody>
                  <a:tcPr/>
                </a:tc>
                <a:tc vMerge="1">
                  <a:txBody>
                    <a:bodyPr/>
                    <a:lstStyle/>
                    <a:p>
                      <a:endParaRPr lang="en-US"/>
                    </a:p>
                  </a:txBody>
                  <a:tcPr/>
                </a:tc>
                <a:tc>
                  <a:txBody>
                    <a:bodyPr/>
                    <a:lstStyle/>
                    <a:p>
                      <a:r>
                        <a:rPr lang="en-US" sz="1400" kern="1200">
                          <a:solidFill>
                            <a:schemeClr val="tx1"/>
                          </a:solidFill>
                          <a:effectLst/>
                          <a:latin typeface="+mn-lt"/>
                          <a:ea typeface="+mn-ea"/>
                          <a:cs typeface="+mn-cs"/>
                        </a:rPr>
                        <a:t>Evaluating professional development trainings/ learning circles?</a:t>
                      </a:r>
                      <a:endParaRPr lang="en-US" sz="2000"/>
                    </a:p>
                  </a:txBody>
                  <a:tcPr marL="9824" marR="9824" marT="0" marB="0"/>
                </a:tc>
                <a:tc>
                  <a:txBody>
                    <a:bodyPr/>
                    <a:lstStyle/>
                    <a:p>
                      <a:pPr>
                        <a:lnSpc>
                          <a:spcPct val="106000"/>
                        </a:lnSpc>
                        <a:spcAft>
                          <a:spcPts val="800"/>
                        </a:spcAft>
                      </a:pPr>
                      <a:r>
                        <a:rPr lang="en-US" sz="1400" kern="1200" dirty="0">
                          <a:effectLst/>
                        </a:rPr>
                        <a:t>45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546512064"/>
                  </a:ext>
                </a:extLst>
              </a:tr>
              <a:tr h="90848">
                <a:tc vMerge="1">
                  <a:txBody>
                    <a:bodyPr/>
                    <a:lstStyle/>
                    <a:p>
                      <a:endParaRPr lang="en-US"/>
                    </a:p>
                  </a:txBody>
                  <a:tcPr/>
                </a:tc>
                <a:tc vMerge="1">
                  <a:txBody>
                    <a:bodyPr/>
                    <a:lstStyle/>
                    <a:p>
                      <a:endParaRPr lang="en-US"/>
                    </a:p>
                  </a:txBody>
                  <a:tcPr/>
                </a:tc>
                <a:tc>
                  <a:txBody>
                    <a:bodyPr/>
                    <a:lstStyle/>
                    <a:p>
                      <a:r>
                        <a:rPr lang="en-US" sz="1400" dirty="0">
                          <a:effectLst/>
                        </a:rPr>
                        <a:t> Small Break</a:t>
                      </a:r>
                      <a:endParaRPr lang="en-US" sz="2000" dirty="0"/>
                    </a:p>
                  </a:txBody>
                  <a:tcPr marL="9824" marR="9824" marT="0" marB="0">
                    <a:solidFill>
                      <a:schemeClr val="bg2">
                        <a:lumMod val="90000"/>
                      </a:schemeClr>
                    </a:solidFill>
                  </a:tcPr>
                </a:tc>
                <a:tc>
                  <a:txBody>
                    <a:bodyPr/>
                    <a:lstStyle/>
                    <a:p>
                      <a:pPr>
                        <a:lnSpc>
                          <a:spcPct val="106000"/>
                        </a:lnSpc>
                        <a:spcAft>
                          <a:spcPts val="800"/>
                        </a:spcAft>
                      </a:pPr>
                      <a:r>
                        <a:rPr lang="en-US" sz="1400" kern="12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3555082539"/>
                  </a:ext>
                </a:extLst>
              </a:tr>
              <a:tr h="90848">
                <a:tc vMerge="1">
                  <a:txBody>
                    <a:bodyPr/>
                    <a:lstStyle/>
                    <a:p>
                      <a:endParaRPr lang="en-US"/>
                    </a:p>
                  </a:txBody>
                  <a:tcPr/>
                </a:tc>
                <a:tc vMerge="1">
                  <a:txBody>
                    <a:bodyPr/>
                    <a:lstStyle/>
                    <a:p>
                      <a:endParaRPr lang="en-US"/>
                    </a:p>
                  </a:txBody>
                  <a:tcPr/>
                </a:tc>
                <a:tc>
                  <a:txBody>
                    <a:bodyPr/>
                    <a:lstStyle/>
                    <a:p>
                      <a:r>
                        <a:rPr lang="en-US" sz="1400">
                          <a:effectLst/>
                        </a:rPr>
                        <a:t> </a:t>
                      </a:r>
                      <a:r>
                        <a:rPr lang="en-US" sz="1400" kern="1200">
                          <a:solidFill>
                            <a:schemeClr val="tx1"/>
                          </a:solidFill>
                          <a:effectLst/>
                          <a:latin typeface="+mn-lt"/>
                          <a:ea typeface="+mn-ea"/>
                          <a:cs typeface="+mn-cs"/>
                        </a:rPr>
                        <a:t>Activity: Evaluation of training</a:t>
                      </a:r>
                      <a:endParaRPr lang="en-US" sz="2000"/>
                    </a:p>
                  </a:txBody>
                  <a:tcPr marL="9824" marR="9824" marT="0" marB="0" anchor="ctr"/>
                </a:tc>
                <a:tc>
                  <a:txBody>
                    <a:bodyPr/>
                    <a:lstStyle/>
                    <a:p>
                      <a:pPr>
                        <a:lnSpc>
                          <a:spcPct val="106000"/>
                        </a:lnSpc>
                        <a:spcAft>
                          <a:spcPts val="800"/>
                        </a:spcAft>
                      </a:pPr>
                      <a:r>
                        <a:rPr lang="en-US" sz="1400" kern="1200" dirty="0">
                          <a:effectLst/>
                        </a:rPr>
                        <a:t>45 mins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611353152"/>
                  </a:ext>
                </a:extLst>
              </a:tr>
              <a:tr h="90848">
                <a:tc vMerge="1">
                  <a:txBody>
                    <a:bodyPr/>
                    <a:lstStyle/>
                    <a:p>
                      <a:endParaRPr lang="en-US"/>
                    </a:p>
                  </a:txBody>
                  <a:tcPr/>
                </a:tc>
                <a:tc vMerge="1">
                  <a:txBody>
                    <a:bodyPr/>
                    <a:lstStyle/>
                    <a:p>
                      <a:endParaRPr lang="en-US"/>
                    </a:p>
                  </a:txBody>
                  <a:tcPr/>
                </a:tc>
                <a:tc>
                  <a:txBody>
                    <a:bodyPr/>
                    <a:lstStyle/>
                    <a:p>
                      <a:r>
                        <a:rPr lang="en-US" sz="1400" dirty="0">
                          <a:effectLst/>
                        </a:rPr>
                        <a:t> Structured Reflection</a:t>
                      </a:r>
                      <a:endParaRPr lang="en-US" sz="2000" dirty="0"/>
                    </a:p>
                  </a:txBody>
                  <a:tcPr marL="9824" marR="9824" marT="0" marB="0"/>
                </a:tc>
                <a:tc>
                  <a:txBody>
                    <a:bodyPr/>
                    <a:lstStyle/>
                    <a:p>
                      <a:pPr>
                        <a:lnSpc>
                          <a:spcPct val="106000"/>
                        </a:lnSpc>
                        <a:spcAft>
                          <a:spcPts val="800"/>
                        </a:spcAft>
                      </a:pPr>
                      <a:r>
                        <a:rPr lang="en-US" sz="1400" kern="1200" dirty="0">
                          <a:effectLst/>
                        </a:rPr>
                        <a:t>25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142369699"/>
                  </a:ext>
                </a:extLst>
              </a:tr>
            </a:tbl>
          </a:graphicData>
        </a:graphic>
      </p:graphicFrame>
    </p:spTree>
    <p:extLst>
      <p:ext uri="{BB962C8B-B14F-4D97-AF65-F5344CB8AC3E}">
        <p14:creationId xmlns:p14="http://schemas.microsoft.com/office/powerpoint/2010/main" val="80662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0490DE35-E4F9-40CB-8DA6-CA3853206BAD}"/>
              </a:ext>
            </a:extLst>
          </p:cNvPr>
          <p:cNvSpPr txBox="1"/>
          <p:nvPr/>
        </p:nvSpPr>
        <p:spPr>
          <a:xfrm>
            <a:off x="955566" y="1222310"/>
            <a:ext cx="10345036" cy="2442913"/>
          </a:xfrm>
          <a:prstGeom prst="rect">
            <a:avLst/>
          </a:prstGeom>
          <a:noFill/>
        </p:spPr>
        <p:txBody>
          <a:bodyPr wrap="square">
            <a:spAutoFit/>
          </a:bodyPr>
          <a:lstStyle/>
          <a:p>
            <a:pPr>
              <a:lnSpc>
                <a:spcPct val="106000"/>
              </a:lnSpc>
            </a:pPr>
            <a:r>
              <a:rPr lang="en-US" sz="1800" b="1" dirty="0">
                <a:effectLst/>
                <a:latin typeface="Arial" panose="020B0604020202020204" pitchFamily="34" charset="0"/>
                <a:cs typeface="Times New Roman" panose="02020603050405020304" pitchFamily="18" charset="0"/>
              </a:rPr>
              <a:t>Community Building Activity: Client Consultant</a:t>
            </a:r>
          </a:p>
          <a:p>
            <a:pPr>
              <a:lnSpc>
                <a:spcPct val="106000"/>
              </a:lnSpc>
              <a:spcAft>
                <a:spcPts val="800"/>
              </a:spcAft>
            </a:pP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All the participants will be distributed in groups of 3 and asked to think about </a:t>
            </a:r>
            <a:r>
              <a:rPr lang="en-US" sz="1800"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specific challenge that they are facing with regards to their work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While one person acts as client and presents their challenge, other two act as consultants to offer solutions to that challenge after listening to the client. </a:t>
            </a: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Everyone gets 10 minutes to present their challenges and takes turn to solve each other’s challenges.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032053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0490DE35-E4F9-40CB-8DA6-CA3853206BAD}"/>
              </a:ext>
            </a:extLst>
          </p:cNvPr>
          <p:cNvSpPr txBox="1"/>
          <p:nvPr/>
        </p:nvSpPr>
        <p:spPr>
          <a:xfrm>
            <a:off x="955566" y="1222310"/>
            <a:ext cx="10345036" cy="3822521"/>
          </a:xfrm>
          <a:prstGeom prst="rect">
            <a:avLst/>
          </a:prstGeom>
          <a:noFill/>
        </p:spPr>
        <p:txBody>
          <a:bodyPr wrap="square">
            <a:spAutoFit/>
          </a:bodyPr>
          <a:lstStyle/>
          <a:p>
            <a:pPr>
              <a:lnSpc>
                <a:spcPct val="106000"/>
              </a:lnSpc>
            </a:pPr>
            <a:r>
              <a:rPr lang="en-US" sz="1800" b="1" dirty="0">
                <a:effectLst/>
                <a:latin typeface="Arial" panose="020B0604020202020204" pitchFamily="34" charset="0"/>
                <a:cs typeface="Times New Roman" panose="02020603050405020304" pitchFamily="18" charset="0"/>
              </a:rPr>
              <a:t>Community Building Activity: Client Consultant</a:t>
            </a:r>
          </a:p>
          <a:p>
            <a:pPr>
              <a:lnSpc>
                <a:spcPct val="106000"/>
              </a:lnSpc>
              <a:spcAft>
                <a:spcPts val="800"/>
              </a:spcAft>
            </a:pP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All the participants will be distributed in groups of 3 and asked to think about </a:t>
            </a:r>
            <a:r>
              <a:rPr lang="en-US" sz="1800" i="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specific challenge that they are facing with regards to their work</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While one person acts as client and presents their challenge, other two act as consultants to offer solutions to that challenge after listening to the client. </a:t>
            </a:r>
          </a:p>
          <a:p>
            <a:pPr marL="285750" indent="-285750">
              <a:lnSpc>
                <a:spcPct val="106000"/>
              </a:lnSpc>
              <a:spcAft>
                <a:spcPts val="800"/>
              </a:spcAft>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Everyone gets 10 minutes to present their challenges and takes turn to solve each other’s challenges.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lnSpc>
                <a:spcPct val="106000"/>
              </a:lnSpc>
              <a:spcAft>
                <a:spcPts val="800"/>
              </a:spcAft>
            </a:pP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06000"/>
              </a:lnSpc>
              <a:spcAft>
                <a:spcPts val="800"/>
              </a:spcAft>
            </a:pP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“When colleagues come together to brainstorm solutions about common challenges, solutions can be procured easily, or if the challenge is particularly hard, then external help needs to be brought in, and steps need to be taken to bring in external help.”</a:t>
            </a:r>
            <a:endParaRPr lang="en-US" sz="1800" i="1"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005074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19341FED-90D9-4CE0-8AA4-48711B25B054}"/>
              </a:ext>
            </a:extLst>
          </p:cNvPr>
          <p:cNvSpPr txBox="1"/>
          <p:nvPr/>
        </p:nvSpPr>
        <p:spPr>
          <a:xfrm>
            <a:off x="891398" y="1049612"/>
            <a:ext cx="10409204" cy="3188565"/>
          </a:xfrm>
          <a:prstGeom prst="rect">
            <a:avLst/>
          </a:prstGeom>
          <a:noFill/>
        </p:spPr>
        <p:txBody>
          <a:bodyPr wrap="square">
            <a:spAutoFit/>
          </a:bodyPr>
          <a:lstStyle/>
          <a:p>
            <a:pPr marL="228600" indent="-228600">
              <a:lnSpc>
                <a:spcPct val="106000"/>
              </a:lnSpc>
              <a:tabLst>
                <a:tab pos="228600" algn="l"/>
                <a:tab pos="457200" algn="l"/>
              </a:tabLst>
            </a:pPr>
            <a:r>
              <a:rPr lang="en-US" sz="2000" b="1" dirty="0">
                <a:effectLst/>
                <a:latin typeface="Calibri" panose="020F0502020204030204" pitchFamily="34" charset="0"/>
                <a:ea typeface="Calibri" panose="020F0502020204030204" pitchFamily="34" charset="0"/>
                <a:cs typeface="Mangal" panose="02040503050203030202" pitchFamily="18" charset="0"/>
              </a:rPr>
              <a:t>SCHOOL CLUSTERING AND TEACHER PD- SCHOOL BASED PD AND SUBJECT BASED PD.</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 </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School wide learning communities can include teachers, administrators and community members to discuss challenges and topics related to the school. It can also include experts to present trainings on specific topics.</a:t>
            </a:r>
          </a:p>
          <a:p>
            <a:pPr>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In across school learning communities, subject specific teachers come together from different schools to encourage collaboration among teachers who may be the only teacher of that subject in their school. </a:t>
            </a:r>
          </a:p>
          <a:p>
            <a:pPr>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endParaRPr lang="en-US" dirty="0">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Learning circles are an effective strategy to get learning communities (school wide or cluster wide) to plan and discuss topics common to all.</a:t>
            </a:r>
          </a:p>
        </p:txBody>
      </p:sp>
    </p:spTree>
    <p:extLst>
      <p:ext uri="{BB962C8B-B14F-4D97-AF65-F5344CB8AC3E}">
        <p14:creationId xmlns:p14="http://schemas.microsoft.com/office/powerpoint/2010/main" val="1555754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1E21FA78-D83C-4F47-A094-7BD54C33D349}"/>
              </a:ext>
            </a:extLst>
          </p:cNvPr>
          <p:cNvGraphicFramePr>
            <a:graphicFrameLocks noGrp="1"/>
          </p:cNvGraphicFramePr>
          <p:nvPr>
            <p:extLst>
              <p:ext uri="{D42A27DB-BD31-4B8C-83A1-F6EECF244321}">
                <p14:modId xmlns:p14="http://schemas.microsoft.com/office/powerpoint/2010/main" val="2691280969"/>
              </p:ext>
            </p:extLst>
          </p:nvPr>
        </p:nvGraphicFramePr>
        <p:xfrm>
          <a:off x="966259" y="1388276"/>
          <a:ext cx="10345035" cy="5123434"/>
        </p:xfrm>
        <a:graphic>
          <a:graphicData uri="http://schemas.openxmlformats.org/drawingml/2006/table">
            <a:tbl>
              <a:tblPr bandRow="1">
                <a:tableStyleId>{5940675A-B579-460E-94D1-54222C63F5DA}</a:tableStyleId>
              </a:tblPr>
              <a:tblGrid>
                <a:gridCol w="3281891">
                  <a:extLst>
                    <a:ext uri="{9D8B030D-6E8A-4147-A177-3AD203B41FA5}">
                      <a16:colId xmlns:a16="http://schemas.microsoft.com/office/drawing/2014/main" val="3903512393"/>
                    </a:ext>
                  </a:extLst>
                </a:gridCol>
                <a:gridCol w="3362325">
                  <a:extLst>
                    <a:ext uri="{9D8B030D-6E8A-4147-A177-3AD203B41FA5}">
                      <a16:colId xmlns:a16="http://schemas.microsoft.com/office/drawing/2014/main" val="1116377269"/>
                    </a:ext>
                  </a:extLst>
                </a:gridCol>
                <a:gridCol w="3700819">
                  <a:extLst>
                    <a:ext uri="{9D8B030D-6E8A-4147-A177-3AD203B41FA5}">
                      <a16:colId xmlns:a16="http://schemas.microsoft.com/office/drawing/2014/main" val="1720010953"/>
                    </a:ext>
                  </a:extLst>
                </a:gridCol>
              </a:tblGrid>
              <a:tr h="26986">
                <a:tc>
                  <a:txBody>
                    <a:bodyPr/>
                    <a:lstStyle/>
                    <a:p>
                      <a:pPr algn="ctr">
                        <a:lnSpc>
                          <a:spcPct val="106000"/>
                        </a:lnSpc>
                        <a:spcAft>
                          <a:spcPts val="800"/>
                        </a:spcAft>
                      </a:pPr>
                      <a:r>
                        <a:rPr lang="en-US" sz="1200" b="1" dirty="0">
                          <a:effectLst/>
                        </a:rPr>
                        <a:t>Module</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Core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Sub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46480345"/>
                  </a:ext>
                </a:extLst>
              </a:tr>
              <a:tr h="300410">
                <a:tc rowSpan="5">
                  <a:txBody>
                    <a:bodyPr/>
                    <a:lstStyle/>
                    <a:p>
                      <a:pPr>
                        <a:lnSpc>
                          <a:spcPct val="100000"/>
                        </a:lnSpc>
                      </a:pPr>
                      <a:r>
                        <a:rPr lang="en-US" sz="1200" kern="1200" dirty="0">
                          <a:solidFill>
                            <a:schemeClr val="tx1"/>
                          </a:solidFill>
                          <a:effectLst/>
                          <a:latin typeface="+mn-lt"/>
                          <a:ea typeface="+mn-ea"/>
                          <a:cs typeface="+mn-cs"/>
                        </a:rPr>
                        <a:t>Learning Circles Design and Evaluation</a:t>
                      </a:r>
                    </a:p>
                    <a:p>
                      <a:pPr>
                        <a:lnSpc>
                          <a:spcPct val="100000"/>
                        </a:lnSpc>
                      </a:pPr>
                      <a:endParaRPr lang="en-US" dirty="0"/>
                    </a:p>
                  </a:txBody>
                  <a:tcPr/>
                </a:tc>
                <a:tc>
                  <a:txBody>
                    <a:bodyPr/>
                    <a:lstStyle/>
                    <a:p>
                      <a:pPr>
                        <a:lnSpc>
                          <a:spcPct val="100000"/>
                        </a:lnSpc>
                        <a:spcAft>
                          <a:spcPts val="800"/>
                        </a:spcAft>
                      </a:pPr>
                      <a:r>
                        <a:rPr lang="en-US" sz="1200" dirty="0">
                          <a:effectLst/>
                        </a:rPr>
                        <a:t>2. Problem solving</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US" sz="1200" dirty="0">
                          <a:effectLst/>
                        </a:rPr>
                        <a:t>Logical and Critical Communication</a:t>
                      </a:r>
                    </a:p>
                    <a:p>
                      <a:pPr marL="0" lvl="0" indent="0">
                        <a:lnSpc>
                          <a:spcPct val="100000"/>
                        </a:lnSpc>
                        <a:spcAft>
                          <a:spcPts val="0"/>
                        </a:spcAft>
                        <a:buFont typeface="+mj-lt"/>
                        <a:buAutoNum type="arabicPeriod"/>
                      </a:pPr>
                      <a:r>
                        <a:rPr lang="en-US" sz="1200" dirty="0">
                          <a:effectLst/>
                        </a:rPr>
                        <a:t>Risk Management </a:t>
                      </a:r>
                    </a:p>
                    <a:p>
                      <a:pPr marL="0" lvl="0" indent="0">
                        <a:lnSpc>
                          <a:spcPct val="100000"/>
                        </a:lnSpc>
                        <a:spcAft>
                          <a:spcPts val="0"/>
                        </a:spcAft>
                        <a:buFont typeface="+mj-lt"/>
                        <a:buAutoNum type="arabicPeriod"/>
                      </a:pPr>
                      <a:r>
                        <a:rPr lang="en-US" sz="1200" dirty="0">
                          <a:effectLst/>
                        </a:rPr>
                        <a:t>Self-Awareness &amp; Management</a:t>
                      </a:r>
                    </a:p>
                    <a:p>
                      <a:pPr marL="0" lvl="0" indent="0">
                        <a:lnSpc>
                          <a:spcPct val="100000"/>
                        </a:lnSpc>
                        <a:spcAft>
                          <a:spcPts val="0"/>
                        </a:spcAft>
                        <a:buFont typeface="+mj-lt"/>
                        <a:buAutoNum type="arabicPeriod"/>
                      </a:pPr>
                      <a:r>
                        <a:rPr lang="en-US" sz="1200" dirty="0">
                          <a:effectLst/>
                        </a:rPr>
                        <a:t>Social Awareness and Management.</a:t>
                      </a:r>
                    </a:p>
                    <a:p>
                      <a:pPr marL="0" lvl="0" indent="0">
                        <a:lnSpc>
                          <a:spcPct val="100000"/>
                        </a:lnSpc>
                        <a:spcAft>
                          <a:spcPts val="0"/>
                        </a:spcAft>
                        <a:buFont typeface="+mj-lt"/>
                        <a:buAutoNum type="arabicPeriod"/>
                      </a:pPr>
                      <a:r>
                        <a:rPr lang="en-US" sz="1200" dirty="0">
                          <a:effectLst/>
                        </a:rPr>
                        <a:t>Analytical Skills</a:t>
                      </a:r>
                    </a:p>
                    <a:p>
                      <a:pPr marL="0" lvl="0" indent="0">
                        <a:lnSpc>
                          <a:spcPct val="100000"/>
                        </a:lnSpc>
                        <a:spcAft>
                          <a:spcPts val="0"/>
                        </a:spcAft>
                        <a:buFont typeface="+mj-lt"/>
                        <a:buAutoNum type="arabicPeriod"/>
                      </a:pPr>
                      <a:r>
                        <a:rPr lang="en-US" sz="1200" dirty="0">
                          <a:effectLst/>
                        </a:rPr>
                        <a:t>Negotiation Skills</a:t>
                      </a:r>
                    </a:p>
                    <a:p>
                      <a:pPr marL="0" lvl="0" indent="0">
                        <a:lnSpc>
                          <a:spcPct val="100000"/>
                        </a:lnSpc>
                        <a:spcAft>
                          <a:spcPts val="0"/>
                        </a:spcAft>
                        <a:buFont typeface="+mj-lt"/>
                        <a:buAutoNum type="arabicPeriod"/>
                      </a:pPr>
                      <a:r>
                        <a:rPr lang="en-US" sz="1200" dirty="0">
                          <a:effectLst/>
                        </a:rPr>
                        <a:t>Active listening</a:t>
                      </a:r>
                    </a:p>
                    <a:p>
                      <a:pPr marL="0" lvl="0" indent="0">
                        <a:lnSpc>
                          <a:spcPct val="100000"/>
                        </a:lnSpc>
                        <a:spcAft>
                          <a:spcPts val="0"/>
                        </a:spcAft>
                        <a:buFont typeface="+mj-lt"/>
                        <a:buAutoNum type="arabicPeriod"/>
                      </a:pPr>
                      <a:r>
                        <a:rPr lang="en-US" sz="1200" dirty="0">
                          <a:effectLst/>
                        </a:rPr>
                        <a:t>Troubleshooting</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3433976500"/>
                  </a:ext>
                </a:extLst>
              </a:tr>
              <a:tr h="247626">
                <a:tc vMerge="1">
                  <a:txBody>
                    <a:bodyPr/>
                    <a:lstStyle/>
                    <a:p>
                      <a:endParaRPr lang="en-US"/>
                    </a:p>
                  </a:txBody>
                  <a:tcPr/>
                </a:tc>
                <a:tc>
                  <a:txBody>
                    <a:bodyPr/>
                    <a:lstStyle/>
                    <a:p>
                      <a:pPr>
                        <a:lnSpc>
                          <a:spcPct val="100000"/>
                        </a:lnSpc>
                        <a:spcAft>
                          <a:spcPts val="800"/>
                        </a:spcAft>
                      </a:pPr>
                      <a:r>
                        <a:rPr lang="en-US" sz="1200" dirty="0">
                          <a:effectLst/>
                        </a:rPr>
                        <a:t>3.Communicating effectively and with impact</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0" indent="0">
                        <a:lnSpc>
                          <a:spcPct val="100000"/>
                        </a:lnSpc>
                        <a:spcAft>
                          <a:spcPts val="0"/>
                        </a:spcAft>
                        <a:buFont typeface="+mj-lt"/>
                        <a:buAutoNum type="arabicPeriod"/>
                      </a:pPr>
                      <a:r>
                        <a:rPr lang="en-US" sz="1200" dirty="0">
                          <a:effectLst/>
                        </a:rPr>
                        <a:t>Communicate and interact effectively </a:t>
                      </a:r>
                    </a:p>
                    <a:p>
                      <a:pPr marL="0" indent="0">
                        <a:lnSpc>
                          <a:spcPct val="100000"/>
                        </a:lnSpc>
                        <a:spcAft>
                          <a:spcPts val="0"/>
                        </a:spcAft>
                        <a:buFont typeface="+mj-lt"/>
                        <a:buAutoNum type="arabicPeriod"/>
                      </a:pPr>
                      <a:r>
                        <a:rPr lang="en-US" sz="1200" dirty="0">
                          <a:effectLst/>
                        </a:rPr>
                        <a:t>Listen Actively </a:t>
                      </a:r>
                    </a:p>
                    <a:p>
                      <a:pPr marL="0" indent="0">
                        <a:lnSpc>
                          <a:spcPct val="100000"/>
                        </a:lnSpc>
                        <a:spcAft>
                          <a:spcPts val="0"/>
                        </a:spcAft>
                        <a:buFont typeface="+mj-lt"/>
                        <a:buAutoNum type="arabicPeriod"/>
                      </a:pPr>
                      <a:r>
                        <a:rPr lang="en-US" sz="1200" dirty="0">
                          <a:effectLst/>
                        </a:rPr>
                        <a:t>Inspire others</a:t>
                      </a:r>
                    </a:p>
                    <a:p>
                      <a:pPr marL="0" indent="0">
                        <a:lnSpc>
                          <a:spcPct val="100000"/>
                        </a:lnSpc>
                        <a:spcAft>
                          <a:spcPts val="0"/>
                        </a:spcAft>
                        <a:buFont typeface="+mj-lt"/>
                        <a:buAutoNum type="arabicPeriod"/>
                      </a:pPr>
                      <a:r>
                        <a:rPr lang="en-US" sz="1200" dirty="0">
                          <a:effectLst/>
                        </a:rPr>
                        <a:t>Collaborate with others.</a:t>
                      </a:r>
                    </a:p>
                    <a:p>
                      <a:pPr marL="0" indent="0">
                        <a:lnSpc>
                          <a:spcPct val="100000"/>
                        </a:lnSpc>
                        <a:spcAft>
                          <a:spcPts val="0"/>
                        </a:spcAft>
                        <a:buFont typeface="+mj-lt"/>
                        <a:buAutoNum type="arabicPeriod"/>
                      </a:pPr>
                      <a:r>
                        <a:rPr lang="en-US" sz="1200" dirty="0">
                          <a:effectLst/>
                        </a:rPr>
                        <a:t>Sustain relationship with others</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1639381608"/>
                  </a:ext>
                </a:extLst>
              </a:tr>
              <a:tr h="163104">
                <a:tc vMerge="1">
                  <a:txBody>
                    <a:bodyPr/>
                    <a:lstStyle/>
                    <a:p>
                      <a:endParaRPr lang="en-US"/>
                    </a:p>
                  </a:txBody>
                  <a:tcPr/>
                </a:tc>
                <a:tc>
                  <a:txBody>
                    <a:bodyPr/>
                    <a:lstStyle/>
                    <a:p>
                      <a:pPr>
                        <a:lnSpc>
                          <a:spcPct val="100000"/>
                        </a:lnSpc>
                        <a:spcAft>
                          <a:spcPts val="800"/>
                        </a:spcAft>
                      </a:pPr>
                      <a:r>
                        <a:rPr lang="en-US" sz="1200">
                          <a:effectLst/>
                        </a:rPr>
                        <a:t>4.Creativity and innovation</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0" indent="0">
                        <a:lnSpc>
                          <a:spcPct val="100000"/>
                        </a:lnSpc>
                        <a:spcAft>
                          <a:spcPts val="0"/>
                        </a:spcAft>
                        <a:buFont typeface="+mj-lt"/>
                        <a:buAutoNum type="arabicPeriod"/>
                      </a:pPr>
                      <a:r>
                        <a:rPr lang="en-US" sz="1200" dirty="0">
                          <a:effectLst/>
                        </a:rPr>
                        <a:t>Ability to generate ideas</a:t>
                      </a:r>
                    </a:p>
                    <a:p>
                      <a:pPr marL="0" indent="0">
                        <a:lnSpc>
                          <a:spcPct val="100000"/>
                        </a:lnSpc>
                        <a:spcAft>
                          <a:spcPts val="0"/>
                        </a:spcAft>
                        <a:buFont typeface="+mj-lt"/>
                        <a:buAutoNum type="arabicPeriod"/>
                      </a:pPr>
                      <a:r>
                        <a:rPr lang="en-US" sz="1200" dirty="0">
                          <a:effectLst/>
                        </a:rPr>
                        <a:t>Problem-Solving</a:t>
                      </a:r>
                    </a:p>
                    <a:p>
                      <a:pPr marL="0" indent="0">
                        <a:lnSpc>
                          <a:spcPct val="100000"/>
                        </a:lnSpc>
                        <a:spcAft>
                          <a:spcPts val="0"/>
                        </a:spcAft>
                        <a:buFont typeface="+mj-lt"/>
                        <a:buAutoNum type="arabicPeriod"/>
                      </a:pPr>
                      <a:r>
                        <a:rPr lang="en-US" sz="1200" dirty="0">
                          <a:effectLst/>
                        </a:rPr>
                        <a:t>Critical thinking </a:t>
                      </a:r>
                    </a:p>
                    <a:p>
                      <a:pPr marL="0" indent="0">
                        <a:lnSpc>
                          <a:spcPct val="100000"/>
                        </a:lnSpc>
                        <a:spcAft>
                          <a:spcPts val="0"/>
                        </a:spcAft>
                        <a:buFont typeface="+mj-lt"/>
                        <a:buAutoNum type="arabicPeriod"/>
                      </a:pPr>
                      <a:r>
                        <a:rPr lang="en-US" sz="1200" dirty="0">
                          <a:effectLst/>
                        </a:rPr>
                        <a:t>Enquiry</a:t>
                      </a:r>
                    </a:p>
                    <a:p>
                      <a:pPr marL="0" indent="0">
                        <a:lnSpc>
                          <a:spcPct val="100000"/>
                        </a:lnSpc>
                        <a:spcAft>
                          <a:spcPts val="0"/>
                        </a:spcAft>
                        <a:buFont typeface="+mj-lt"/>
                        <a:buAutoNum type="arabicPeriod"/>
                      </a:pPr>
                      <a:r>
                        <a:rPr lang="en-US" sz="1200" dirty="0">
                          <a:effectLst/>
                        </a:rPr>
                        <a:t>Curiosity </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3225312991"/>
                  </a:ext>
                </a:extLst>
              </a:tr>
              <a:tr h="220640">
                <a:tc vMerge="1">
                  <a:txBody>
                    <a:bodyPr/>
                    <a:lstStyle/>
                    <a:p>
                      <a:endParaRPr lang="en-US"/>
                    </a:p>
                  </a:txBody>
                  <a:tcPr/>
                </a:tc>
                <a:tc>
                  <a:txBody>
                    <a:bodyPr/>
                    <a:lstStyle/>
                    <a:p>
                      <a:pPr>
                        <a:lnSpc>
                          <a:spcPct val="100000"/>
                        </a:lnSpc>
                        <a:spcAft>
                          <a:spcPts val="800"/>
                        </a:spcAft>
                      </a:pPr>
                      <a:r>
                        <a:rPr lang="en-US" sz="1200">
                          <a:effectLst/>
                        </a:rPr>
                        <a:t>5.Education expertise</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GB" sz="1200" dirty="0">
                          <a:effectLst/>
                        </a:rPr>
                        <a:t>Evaluating &amp; assessing </a:t>
                      </a:r>
                    </a:p>
                    <a:p>
                      <a:pPr marL="0" lvl="0" indent="0">
                        <a:lnSpc>
                          <a:spcPct val="100000"/>
                        </a:lnSpc>
                        <a:spcAft>
                          <a:spcPts val="0"/>
                        </a:spcAft>
                        <a:buFont typeface="+mj-lt"/>
                        <a:buAutoNum type="arabicPeriod"/>
                      </a:pPr>
                      <a:r>
                        <a:rPr lang="en-GB" sz="1200" dirty="0">
                          <a:effectLst/>
                        </a:rPr>
                        <a:t>Coaching and Mentoring </a:t>
                      </a:r>
                    </a:p>
                    <a:p>
                      <a:pPr marL="0" lvl="0" indent="0">
                        <a:lnSpc>
                          <a:spcPct val="100000"/>
                        </a:lnSpc>
                        <a:spcAft>
                          <a:spcPts val="0"/>
                        </a:spcAft>
                        <a:buFont typeface="+mj-lt"/>
                        <a:buAutoNum type="arabicPeriod"/>
                      </a:pPr>
                      <a:r>
                        <a:rPr lang="en-GB" sz="1200" dirty="0">
                          <a:effectLst/>
                        </a:rPr>
                        <a:t>Develop Self and Others</a:t>
                      </a:r>
                    </a:p>
                    <a:p>
                      <a:pPr marL="0" lvl="0" indent="0">
                        <a:lnSpc>
                          <a:spcPct val="100000"/>
                        </a:lnSpc>
                        <a:spcAft>
                          <a:spcPts val="0"/>
                        </a:spcAft>
                        <a:buFont typeface="+mj-lt"/>
                        <a:buAutoNum type="arabicPeriod"/>
                      </a:pPr>
                      <a:r>
                        <a:rPr lang="en-GB" sz="1200" dirty="0">
                          <a:effectLst/>
                        </a:rPr>
                        <a:t>Continuous Professional Development (CPD)</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2535816808"/>
                  </a:ext>
                </a:extLst>
              </a:tr>
              <a:tr h="191278">
                <a:tc vMerge="1">
                  <a:txBody>
                    <a:bodyPr/>
                    <a:lstStyle/>
                    <a:p>
                      <a:endParaRPr lang="en-US"/>
                    </a:p>
                  </a:txBody>
                  <a:tcPr/>
                </a:tc>
                <a:tc>
                  <a:txBody>
                    <a:bodyPr/>
                    <a:lstStyle/>
                    <a:p>
                      <a:pPr>
                        <a:lnSpc>
                          <a:spcPct val="100000"/>
                        </a:lnSpc>
                        <a:spcAft>
                          <a:spcPts val="800"/>
                        </a:spcAft>
                      </a:pPr>
                      <a:r>
                        <a:rPr lang="en-US" sz="1200">
                          <a:effectLst/>
                        </a:rPr>
                        <a:t>6.Developing self and others</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marL="0" lvl="0" indent="0">
                        <a:lnSpc>
                          <a:spcPct val="100000"/>
                        </a:lnSpc>
                        <a:spcAft>
                          <a:spcPts val="0"/>
                        </a:spcAft>
                        <a:buFont typeface="+mj-lt"/>
                        <a:buAutoNum type="arabicPeriod"/>
                      </a:pPr>
                      <a:r>
                        <a:rPr lang="en-GB" sz="1200" dirty="0">
                          <a:effectLst/>
                        </a:rPr>
                        <a:t>Coaching and Mentoring</a:t>
                      </a:r>
                    </a:p>
                    <a:p>
                      <a:pPr marL="0" lvl="0" indent="0">
                        <a:lnSpc>
                          <a:spcPct val="100000"/>
                        </a:lnSpc>
                        <a:spcAft>
                          <a:spcPts val="0"/>
                        </a:spcAft>
                        <a:buFont typeface="+mj-lt"/>
                        <a:buAutoNum type="arabicPeriod"/>
                      </a:pPr>
                      <a:r>
                        <a:rPr lang="en-GB" sz="1200" dirty="0">
                          <a:effectLst/>
                        </a:rPr>
                        <a:t>Setting learning and growth plan</a:t>
                      </a:r>
                    </a:p>
                    <a:p>
                      <a:pPr marL="0" lvl="0" indent="0">
                        <a:lnSpc>
                          <a:spcPct val="100000"/>
                        </a:lnSpc>
                        <a:spcAft>
                          <a:spcPts val="0"/>
                        </a:spcAft>
                        <a:buFont typeface="+mj-lt"/>
                        <a:buAutoNum type="arabicPeriod"/>
                      </a:pPr>
                      <a:r>
                        <a:rPr lang="en-GB" sz="1200" dirty="0">
                          <a:effectLst/>
                        </a:rPr>
                        <a:t>Training</a:t>
                      </a:r>
                    </a:p>
                    <a:p>
                      <a:pPr marL="0" lvl="0" indent="0">
                        <a:lnSpc>
                          <a:spcPct val="100000"/>
                        </a:lnSpc>
                        <a:spcAft>
                          <a:spcPts val="0"/>
                        </a:spcAft>
                        <a:buFont typeface="+mj-lt"/>
                        <a:buAutoNum type="arabicPeriod"/>
                      </a:pPr>
                      <a:r>
                        <a:rPr lang="en-GB" sz="1200" dirty="0">
                          <a:effectLst/>
                        </a:rPr>
                        <a:t>Appraising staff</a:t>
                      </a:r>
                    </a:p>
                    <a:p>
                      <a:pPr marL="0" lvl="0" indent="0">
                        <a:lnSpc>
                          <a:spcPct val="100000"/>
                        </a:lnSpc>
                        <a:spcAft>
                          <a:spcPts val="0"/>
                        </a:spcAft>
                        <a:buFont typeface="+mj-lt"/>
                        <a:buAutoNum type="arabicPeriod"/>
                      </a:pPr>
                      <a:r>
                        <a:rPr lang="en-GB" sz="1200" dirty="0">
                          <a:effectLst/>
                        </a:rPr>
                        <a:t>Learning </a:t>
                      </a:r>
                      <a:endParaRPr lang="en-US" sz="1200" dirty="0">
                        <a:effectLst/>
                        <a:latin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36464841"/>
                  </a:ext>
                </a:extLst>
              </a:tr>
            </a:tbl>
          </a:graphicData>
        </a:graphic>
      </p:graphicFrame>
    </p:spTree>
    <p:extLst>
      <p:ext uri="{BB962C8B-B14F-4D97-AF65-F5344CB8AC3E}">
        <p14:creationId xmlns:p14="http://schemas.microsoft.com/office/powerpoint/2010/main" val="19433559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2BB1C3A4-DBAC-4D38-BAAE-62E34844B345}"/>
              </a:ext>
            </a:extLst>
          </p:cNvPr>
          <p:cNvSpPr txBox="1"/>
          <p:nvPr/>
        </p:nvSpPr>
        <p:spPr>
          <a:xfrm>
            <a:off x="955566" y="1151208"/>
            <a:ext cx="10529077" cy="4650568"/>
          </a:xfrm>
          <a:prstGeom prst="rect">
            <a:avLst/>
          </a:prstGeom>
          <a:noFill/>
        </p:spPr>
        <p:txBody>
          <a:bodyPr wrap="square">
            <a:spAutoFit/>
          </a:bodyPr>
          <a:lstStyle/>
          <a:p>
            <a:pPr marL="228600" indent="-228600">
              <a:lnSpc>
                <a:spcPct val="106000"/>
              </a:lnSpc>
              <a:tabLst>
                <a:tab pos="228600" algn="l"/>
                <a:tab pos="457200" algn="l"/>
              </a:tabLst>
            </a:pPr>
            <a:r>
              <a:rPr lang="en-US" sz="1400" b="1" dirty="0">
                <a:latin typeface="Calibri" panose="020F0502020204030204" pitchFamily="34" charset="0"/>
                <a:ea typeface="Calibri" panose="020F0502020204030204" pitchFamily="34" charset="0"/>
                <a:cs typeface="Mangal" panose="02040503050203030202" pitchFamily="18" charset="0"/>
              </a:rPr>
              <a:t>H</a:t>
            </a:r>
            <a:r>
              <a:rPr lang="en-US" sz="1400" b="1" dirty="0">
                <a:effectLst/>
                <a:latin typeface="Calibri" panose="020F0502020204030204" pitchFamily="34" charset="0"/>
                <a:ea typeface="Calibri" panose="020F0502020204030204" pitchFamily="34" charset="0"/>
                <a:cs typeface="Mangal" panose="02040503050203030202" pitchFamily="18" charset="0"/>
              </a:rPr>
              <a:t>ow do you choose a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Identifying topics for professional development</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Get participants to list out all the topics they think are feasible</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Identify topics from the past trainings</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Use the data presented to them to identify weaknesses</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Use a Pro/ Con list to evaluate topics around feasibility</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Aligned with national and state policies</a:t>
            </a:r>
          </a:p>
          <a:p>
            <a:pPr marL="342900" lvl="0" indent="-342900">
              <a:lnSpc>
                <a:spcPct val="106000"/>
              </a:lnSpc>
              <a:buFont typeface="+mj-lt"/>
              <a:buAutoNum type="arabicPeriod"/>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Do a pilot test with intended audience to know if the PD is required. </a:t>
            </a:r>
          </a:p>
          <a:p>
            <a:pPr marL="228600" indent="-228600">
              <a:lnSpc>
                <a:spcPct val="106000"/>
              </a:lnSpc>
              <a:tabLst>
                <a:tab pos="228600" algn="l"/>
                <a:tab pos="457200" algn="l"/>
              </a:tabLs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400" dirty="0">
                <a:latin typeface="Calibri" panose="020F0502020204030204" pitchFamily="34" charset="0"/>
                <a:ea typeface="Calibri" panose="020F0502020204030204" pitchFamily="34" charset="0"/>
                <a:cs typeface="Mangal" panose="02040503050203030202" pitchFamily="18" charset="0"/>
              </a:rPr>
              <a:t>G</a:t>
            </a:r>
            <a:r>
              <a:rPr lang="en-US" sz="1400" dirty="0">
                <a:effectLst/>
                <a:latin typeface="Calibri" panose="020F0502020204030204" pitchFamily="34" charset="0"/>
                <a:ea typeface="Calibri" panose="020F0502020204030204" pitchFamily="34" charset="0"/>
                <a:cs typeface="Mangal" panose="02040503050203030202" pitchFamily="18" charset="0"/>
              </a:rPr>
              <a:t>roups of 4 and reflect on their past trainings to make a list of the top three topics for next professional development. </a:t>
            </a:r>
          </a:p>
          <a:p>
            <a:pPr marL="228600" indent="-228600">
              <a:lnSpc>
                <a:spcPct val="106000"/>
              </a:lnSpc>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a:p>
            <a:pPr marL="228600" indent="-228600">
              <a:lnSpc>
                <a:spcPct val="106000"/>
              </a:lnSpc>
              <a:tabLst>
                <a:tab pos="228600" algn="l"/>
                <a:tab pos="457200" algn="l"/>
              </a:tabLst>
            </a:pPr>
            <a:r>
              <a:rPr lang="en-US" sz="1400" dirty="0">
                <a:latin typeface="Calibri" panose="020F0502020204030204" pitchFamily="34" charset="0"/>
                <a:ea typeface="Calibri" panose="020F0502020204030204" pitchFamily="34" charset="0"/>
                <a:cs typeface="Mangal" panose="02040503050203030202" pitchFamily="18" charset="0"/>
              </a:rPr>
              <a:t>C</a:t>
            </a:r>
            <a:r>
              <a:rPr lang="en-US" sz="1400" dirty="0">
                <a:effectLst/>
                <a:latin typeface="Calibri" panose="020F0502020204030204" pitchFamily="34" charset="0"/>
                <a:ea typeface="Calibri" panose="020F0502020204030204" pitchFamily="34" charset="0"/>
                <a:cs typeface="Mangal" panose="02040503050203030202" pitchFamily="18" charset="0"/>
              </a:rPr>
              <a:t>reate a list of </a:t>
            </a:r>
            <a:r>
              <a:rPr lang="en-US" sz="1400" dirty="0" err="1">
                <a:effectLst/>
                <a:latin typeface="Calibri" panose="020F0502020204030204" pitchFamily="34" charset="0"/>
                <a:ea typeface="Calibri" panose="020F0502020204030204" pitchFamily="34" charset="0"/>
                <a:cs typeface="Mangal" panose="02040503050203030202" pitchFamily="18" charset="0"/>
              </a:rPr>
              <a:t>upto</a:t>
            </a:r>
            <a:r>
              <a:rPr lang="en-US" sz="1400" dirty="0">
                <a:effectLst/>
                <a:latin typeface="Calibri" panose="020F0502020204030204" pitchFamily="34" charset="0"/>
                <a:ea typeface="Calibri" panose="020F0502020204030204" pitchFamily="34" charset="0"/>
                <a:cs typeface="Mangal" panose="02040503050203030202" pitchFamily="18" charset="0"/>
              </a:rPr>
              <a:t> 10 training topics and can use these topics to design learning circles for Day 3. These will be handy in Day 3 trainings.</a:t>
            </a:r>
            <a:endParaRPr lang="en-US" sz="1400" dirty="0"/>
          </a:p>
          <a:p>
            <a:pPr marL="228600" indent="-228600">
              <a:lnSpc>
                <a:spcPct val="106000"/>
              </a:lnSpc>
              <a:tabLst>
                <a:tab pos="228600" algn="l"/>
                <a:tab pos="457200" algn="l"/>
              </a:tabLs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400" b="1" i="1" u="sng" dirty="0">
                <a:effectLst/>
                <a:latin typeface="Calibri" panose="020F0502020204030204" pitchFamily="34" charset="0"/>
                <a:ea typeface="Calibri" panose="020F0502020204030204" pitchFamily="34" charset="0"/>
                <a:cs typeface="Mangal" panose="02040503050203030202" pitchFamily="18" charset="0"/>
              </a:rPr>
              <a:t>For district, province and national professional development managers</a:t>
            </a:r>
            <a:r>
              <a:rPr lang="en-US" sz="1400" i="1" dirty="0">
                <a:effectLst/>
                <a:latin typeface="Calibri" panose="020F0502020204030204" pitchFamily="34" charset="0"/>
                <a:ea typeface="Calibri" panose="020F0502020204030204" pitchFamily="34" charset="0"/>
                <a:cs typeface="Mangal" panose="02040503050203030202" pitchFamily="18" charset="0"/>
              </a:rPr>
              <a:t>, it is important to think about learning circles as a pedagogy for their own professional development as well. Since they are the experts in the field, having a dedicated peer led collaborative learning environment can create opportunities for them to improve their practice.  Therefore, if there are district, province, and national level </a:t>
            </a:r>
            <a:r>
              <a:rPr lang="en-US" sz="1400" i="1" dirty="0">
                <a:latin typeface="Calibri" panose="020F0502020204030204" pitchFamily="34" charset="0"/>
                <a:ea typeface="Calibri" panose="020F0502020204030204" pitchFamily="34" charset="0"/>
                <a:cs typeface="Mangal" panose="02040503050203030202" pitchFamily="18" charset="0"/>
              </a:rPr>
              <a:t>professional development managers</a:t>
            </a:r>
            <a:r>
              <a:rPr lang="en-US" sz="1400" i="1" dirty="0">
                <a:effectLst/>
                <a:latin typeface="Calibri" panose="020F0502020204030204" pitchFamily="34" charset="0"/>
                <a:ea typeface="Calibri" panose="020F0502020204030204" pitchFamily="34" charset="0"/>
                <a:cs typeface="Mangal" panose="02040503050203030202" pitchFamily="18" charset="0"/>
              </a:rPr>
              <a:t> as participants, they will think about topics that they can benefit from if they have professional development training. </a:t>
            </a:r>
          </a:p>
          <a:p>
            <a:pPr marL="228600" indent="-228600">
              <a:lnSpc>
                <a:spcPct val="106000"/>
              </a:lnSpc>
              <a:spcAft>
                <a:spcPts val="800"/>
              </a:spcAft>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p:txBody>
      </p:sp>
    </p:spTree>
    <p:extLst>
      <p:ext uri="{BB962C8B-B14F-4D97-AF65-F5344CB8AC3E}">
        <p14:creationId xmlns:p14="http://schemas.microsoft.com/office/powerpoint/2010/main" val="37291692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3353D217-D622-4FE1-BC4C-F76E93445A51}"/>
              </a:ext>
            </a:extLst>
          </p:cNvPr>
          <p:cNvSpPr txBox="1"/>
          <p:nvPr/>
        </p:nvSpPr>
        <p:spPr>
          <a:xfrm>
            <a:off x="3048000" y="3220521"/>
            <a:ext cx="6096000" cy="523220"/>
          </a:xfrm>
          <a:prstGeom prst="rect">
            <a:avLst/>
          </a:prstGeom>
          <a:noFill/>
        </p:spPr>
        <p:txBody>
          <a:bodyPr wrap="square">
            <a:spAutoFit/>
          </a:bodyPr>
          <a:lstStyle/>
          <a:p>
            <a:pPr algn="ctr"/>
            <a:r>
              <a:rPr lang="en-US" sz="2800" dirty="0">
                <a:effectLst/>
                <a:highlight>
                  <a:srgbClr val="FFFFFF"/>
                </a:highlight>
                <a:latin typeface="Calibri" panose="020F0502020204030204" pitchFamily="34" charset="0"/>
                <a:ea typeface="Times New Roman" panose="02020603050405020304" pitchFamily="18" charset="0"/>
                <a:cs typeface="Mangal" panose="02040503050203030202" pitchFamily="18" charset="0"/>
              </a:rPr>
              <a:t>CONCEPT 4: LEARNING CIRCLES DESIGN</a:t>
            </a:r>
            <a:endParaRPr lang="en-US" sz="2800" dirty="0"/>
          </a:p>
        </p:txBody>
      </p:sp>
    </p:spTree>
    <p:extLst>
      <p:ext uri="{BB962C8B-B14F-4D97-AF65-F5344CB8AC3E}">
        <p14:creationId xmlns:p14="http://schemas.microsoft.com/office/powerpoint/2010/main" val="30217406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2BB1C3A4-DBAC-4D38-BAAE-62E34844B345}"/>
              </a:ext>
            </a:extLst>
          </p:cNvPr>
          <p:cNvSpPr txBox="1"/>
          <p:nvPr/>
        </p:nvSpPr>
        <p:spPr>
          <a:xfrm>
            <a:off x="955566" y="1151208"/>
            <a:ext cx="10529077" cy="3728457"/>
          </a:xfrm>
          <a:prstGeom prst="rect">
            <a:avLst/>
          </a:prstGeom>
          <a:noFill/>
        </p:spPr>
        <p:txBody>
          <a:bodyPr wrap="square">
            <a:spAutoFit/>
          </a:bodyPr>
          <a:lstStyle/>
          <a:p>
            <a:pPr marL="228600" indent="-228600">
              <a:lnSpc>
                <a:spcPct val="106000"/>
              </a:lnSpc>
              <a:tabLst>
                <a:tab pos="228600" algn="l"/>
                <a:tab pos="457200" algn="l"/>
              </a:tabLst>
            </a:pPr>
            <a:r>
              <a:rPr lang="en-US" sz="2400" b="1" dirty="0">
                <a:effectLst/>
                <a:latin typeface="Calibri" panose="020F0502020204030204" pitchFamily="34" charset="0"/>
                <a:ea typeface="Calibri" panose="020F0502020204030204" pitchFamily="34" charset="0"/>
                <a:cs typeface="Mangal" panose="02040503050203030202" pitchFamily="18" charset="0"/>
              </a:rPr>
              <a:t>INTRO TO LEARNING CIRCLES</a:t>
            </a:r>
          </a:p>
          <a:p>
            <a:pPr marL="228600" indent="-228600">
              <a:lnSpc>
                <a:spcPct val="106000"/>
              </a:lnSpc>
              <a:tabLst>
                <a:tab pos="228600" algn="l"/>
                <a:tab pos="457200" algn="l"/>
              </a:tabLst>
            </a:pPr>
            <a:endParaRPr lang="en-US" sz="1400" b="1"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400" b="1" dirty="0">
                <a:effectLst/>
                <a:latin typeface="Calibri" panose="020F0502020204030204" pitchFamily="34" charset="0"/>
                <a:ea typeface="Calibri" panose="020F0502020204030204" pitchFamily="34" charset="0"/>
                <a:cs typeface="Mangal" panose="02040503050203030202" pitchFamily="18" charset="0"/>
              </a:rPr>
              <a:t>What is a learning circle?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Learning circles are study group focused professional development activity where the participants are interested in </a:t>
            </a:r>
            <a:r>
              <a:rPr lang="en-US" sz="1400" b="1" dirty="0">
                <a:effectLst/>
                <a:latin typeface="Calibri" panose="020F0502020204030204" pitchFamily="34" charset="0"/>
                <a:ea typeface="Calibri" panose="020F0502020204030204" pitchFamily="34" charset="0"/>
                <a:cs typeface="Mangal" panose="02040503050203030202" pitchFamily="18" charset="0"/>
              </a:rPr>
              <a:t>a similar topic</a:t>
            </a:r>
            <a:r>
              <a:rPr lang="en-US" sz="1400" dirty="0">
                <a:effectLst/>
                <a:latin typeface="Calibri" panose="020F0502020204030204" pitchFamily="34" charset="0"/>
                <a:ea typeface="Calibri" panose="020F0502020204030204" pitchFamily="34" charset="0"/>
                <a:cs typeface="Mangal" panose="02040503050203030202" pitchFamily="18" charset="0"/>
              </a:rPr>
              <a:t> and can </a:t>
            </a:r>
            <a:r>
              <a:rPr lang="en-US" sz="1400" b="1" dirty="0">
                <a:effectLst/>
                <a:latin typeface="Calibri" panose="020F0502020204030204" pitchFamily="34" charset="0"/>
                <a:ea typeface="Calibri" panose="020F0502020204030204" pitchFamily="34" charset="0"/>
                <a:cs typeface="Mangal" panose="02040503050203030202" pitchFamily="18" charset="0"/>
              </a:rPr>
              <a:t>engage in open, collaborative learning</a:t>
            </a:r>
            <a:r>
              <a:rPr lang="en-US" sz="1400" dirty="0">
                <a:effectLst/>
                <a:latin typeface="Calibri" panose="020F0502020204030204" pitchFamily="34" charset="0"/>
                <a:ea typeface="Calibri" panose="020F0502020204030204" pitchFamily="34" charset="0"/>
                <a:cs typeface="Mangal" panose="02040503050203030202" pitchFamily="18" charset="0"/>
              </a:rPr>
              <a:t>. They are also by design, inclusive, meaning that everyone can participate.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1. Arrange the seating in the room in a circular manner.</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2. Before starting any professional development (as discussed above) knowing the audience knowledge is critical. Ask the participants about their knowledge and understanding with the topic being discussed.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3. Comfort of participants is crucial to ensure that all participants participate and share freely in the circle. Hence, shared norms and community rules can be set up with participants to create a shared sense of community. </a:t>
            </a:r>
          </a:p>
          <a:p>
            <a:pPr>
              <a:tabLst>
                <a:tab pos="228600" algn="l"/>
                <a:tab pos="457200" algn="l"/>
              </a:tabLst>
            </a:pPr>
            <a:r>
              <a:rPr lang="en-US" sz="1400" dirty="0">
                <a:effectLst/>
                <a:latin typeface="Calibri" panose="020F0502020204030204" pitchFamily="34" charset="0"/>
                <a:ea typeface="Calibri" panose="020F0502020204030204" pitchFamily="34" charset="0"/>
                <a:cs typeface="Mangal" panose="02040503050203030202" pitchFamily="18" charset="0"/>
              </a:rPr>
              <a:t> </a:t>
            </a:r>
          </a:p>
          <a:p>
            <a:pPr>
              <a:spcAft>
                <a:spcPts val="800"/>
              </a:spcAft>
              <a:tabLst>
                <a:tab pos="228600" algn="l"/>
                <a:tab pos="457200" algn="l"/>
              </a:tabLst>
            </a:pPr>
            <a:r>
              <a:rPr lang="en-US" sz="1400" b="1" dirty="0">
                <a:effectLst/>
                <a:latin typeface="Calibri" panose="020F0502020204030204" pitchFamily="34" charset="0"/>
                <a:ea typeface="Calibri" panose="020F0502020204030204" pitchFamily="34" charset="0"/>
                <a:cs typeface="Mangal" panose="02040503050203030202" pitchFamily="18" charset="0"/>
              </a:rPr>
              <a:t>NOTE: </a:t>
            </a:r>
            <a:r>
              <a:rPr lang="en-US" sz="1400" dirty="0">
                <a:effectLst/>
                <a:latin typeface="Calibri" panose="020F0502020204030204" pitchFamily="34" charset="0"/>
                <a:ea typeface="Calibri" panose="020F0502020204030204" pitchFamily="34" charset="0"/>
                <a:cs typeface="Mangal" panose="02040503050203030202" pitchFamily="18" charset="0"/>
              </a:rPr>
              <a:t>In the learning circles design, the trainer becomes a facilitator, where they share new information with the participants, but everyone constructs knowledge together. </a:t>
            </a:r>
          </a:p>
        </p:txBody>
      </p:sp>
    </p:spTree>
    <p:extLst>
      <p:ext uri="{BB962C8B-B14F-4D97-AF65-F5344CB8AC3E}">
        <p14:creationId xmlns:p14="http://schemas.microsoft.com/office/powerpoint/2010/main" val="20928531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77794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a:t>
            </a:r>
            <a:r>
              <a:rPr lang="en-US" altLang="en-US" sz="2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kumimoji="0" lang="en-US" altLang="en-US" sz="24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So what? Now what??</a:t>
            </a: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A691A834-838D-4B32-A659-B57997D6E960}"/>
              </a:ext>
            </a:extLst>
          </p:cNvPr>
          <p:cNvGraphicFramePr>
            <a:graphicFrameLocks noGrp="1"/>
          </p:cNvGraphicFramePr>
          <p:nvPr>
            <p:extLst>
              <p:ext uri="{D42A27DB-BD31-4B8C-83A1-F6EECF244321}">
                <p14:modId xmlns:p14="http://schemas.microsoft.com/office/powerpoint/2010/main" val="3843282268"/>
              </p:ext>
            </p:extLst>
          </p:nvPr>
        </p:nvGraphicFramePr>
        <p:xfrm>
          <a:off x="955566" y="2318129"/>
          <a:ext cx="10345036" cy="4054312"/>
        </p:xfrm>
        <a:graphic>
          <a:graphicData uri="http://schemas.openxmlformats.org/drawingml/2006/table">
            <a:tbl>
              <a:tblPr bandRow="1">
                <a:tableStyleId>{5940675A-B579-460E-94D1-54222C63F5DA}</a:tableStyleId>
              </a:tblPr>
              <a:tblGrid>
                <a:gridCol w="2573697">
                  <a:extLst>
                    <a:ext uri="{9D8B030D-6E8A-4147-A177-3AD203B41FA5}">
                      <a16:colId xmlns:a16="http://schemas.microsoft.com/office/drawing/2014/main" val="569491971"/>
                    </a:ext>
                  </a:extLst>
                </a:gridCol>
                <a:gridCol w="3686888">
                  <a:extLst>
                    <a:ext uri="{9D8B030D-6E8A-4147-A177-3AD203B41FA5}">
                      <a16:colId xmlns:a16="http://schemas.microsoft.com/office/drawing/2014/main" val="938336875"/>
                    </a:ext>
                  </a:extLst>
                </a:gridCol>
                <a:gridCol w="4084451">
                  <a:extLst>
                    <a:ext uri="{9D8B030D-6E8A-4147-A177-3AD203B41FA5}">
                      <a16:colId xmlns:a16="http://schemas.microsoft.com/office/drawing/2014/main" val="780111824"/>
                    </a:ext>
                  </a:extLst>
                </a:gridCol>
              </a:tblGrid>
              <a:tr h="744158">
                <a:tc>
                  <a:txBody>
                    <a:bodyPr/>
                    <a:lstStyle/>
                    <a:p>
                      <a:pPr>
                        <a:lnSpc>
                          <a:spcPct val="106000"/>
                        </a:lnSpc>
                        <a:spcAft>
                          <a:spcPts val="800"/>
                        </a:spcAft>
                      </a:pPr>
                      <a:r>
                        <a:rPr lang="en-US" sz="1600" dirty="0">
                          <a:effectLst/>
                        </a:rPr>
                        <a:t>What? (Fill here details about the challenges to student learning. Be specific.)</a:t>
                      </a:r>
                      <a:endParaRPr lang="en-US" sz="1600" dirty="0">
                        <a:effectLst/>
                        <a:latin typeface="Calibri" panose="020F0502020204030204" pitchFamily="34" charset="0"/>
                        <a:ea typeface="Calibri" panose="020F0502020204030204" pitchFamily="34" charset="0"/>
                      </a:endParaRPr>
                    </a:p>
                  </a:txBody>
                  <a:tcPr marL="56871" marR="56871" marT="56871" marB="56871"/>
                </a:tc>
                <a:tc>
                  <a:txBody>
                    <a:bodyPr/>
                    <a:lstStyle/>
                    <a:p>
                      <a:pPr>
                        <a:lnSpc>
                          <a:spcPct val="106000"/>
                        </a:lnSpc>
                        <a:spcAft>
                          <a:spcPts val="800"/>
                        </a:spcAft>
                      </a:pPr>
                      <a:r>
                        <a:rPr lang="en-US" sz="1600" dirty="0">
                          <a:effectLst/>
                        </a:rPr>
                        <a:t>So what? (fill here reasons for why these challenges are important to solve for improving student learning)</a:t>
                      </a:r>
                      <a:endParaRPr lang="en-US" sz="1600" dirty="0">
                        <a:effectLst/>
                        <a:latin typeface="Calibri" panose="020F0502020204030204" pitchFamily="34" charset="0"/>
                        <a:ea typeface="Calibri" panose="020F0502020204030204" pitchFamily="34" charset="0"/>
                      </a:endParaRPr>
                    </a:p>
                  </a:txBody>
                  <a:tcPr marL="56871" marR="56871" marT="56871" marB="56871"/>
                </a:tc>
                <a:tc>
                  <a:txBody>
                    <a:bodyPr/>
                    <a:lstStyle/>
                    <a:p>
                      <a:pPr>
                        <a:lnSpc>
                          <a:spcPct val="106000"/>
                        </a:lnSpc>
                        <a:spcAft>
                          <a:spcPts val="800"/>
                        </a:spcAft>
                      </a:pPr>
                      <a:r>
                        <a:rPr lang="en-US" sz="1600" dirty="0">
                          <a:effectLst/>
                        </a:rPr>
                        <a:t>Now what? (fill here what strategies and collaboration can be undertaken to solve these challenges)</a:t>
                      </a:r>
                      <a:endParaRPr lang="en-US" sz="1600" dirty="0">
                        <a:effectLst/>
                        <a:latin typeface="Calibri" panose="020F0502020204030204" pitchFamily="34" charset="0"/>
                        <a:ea typeface="Calibri" panose="020F0502020204030204" pitchFamily="34" charset="0"/>
                      </a:endParaRPr>
                    </a:p>
                  </a:txBody>
                  <a:tcPr marL="8531" marR="8531" marT="8531" marB="8531"/>
                </a:tc>
                <a:extLst>
                  <a:ext uri="{0D108BD9-81ED-4DB2-BD59-A6C34878D82A}">
                    <a16:rowId xmlns:a16="http://schemas.microsoft.com/office/drawing/2014/main" val="479147532"/>
                  </a:ext>
                </a:extLst>
              </a:tr>
              <a:tr h="2962125">
                <a:tc>
                  <a:txBody>
                    <a:bodyPr/>
                    <a:lstStyle/>
                    <a:p>
                      <a:pPr>
                        <a:lnSpc>
                          <a:spcPct val="106000"/>
                        </a:lnSpc>
                        <a:spcAft>
                          <a:spcPts val="800"/>
                        </a:spcAft>
                      </a:pP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br>
                        <a:rPr lang="en-US" sz="1000" dirty="0">
                          <a:effectLst/>
                        </a:rPr>
                      </a:br>
                      <a:endParaRPr lang="en-US" sz="1000" dirty="0">
                        <a:effectLst/>
                        <a:latin typeface="Calibri" panose="020F0502020204030204" pitchFamily="34" charset="0"/>
                        <a:ea typeface="Calibri" panose="020F0502020204030204" pitchFamily="34" charset="0"/>
                      </a:endParaRPr>
                    </a:p>
                  </a:txBody>
                  <a:tcPr marL="56871" marR="56871" marT="56871" marB="56871"/>
                </a:tc>
                <a:tc>
                  <a:txBody>
                    <a:bodyPr/>
                    <a:lstStyle/>
                    <a:p>
                      <a:pPr>
                        <a:lnSpc>
                          <a:spcPct val="106000"/>
                        </a:lnSpc>
                        <a:spcAft>
                          <a:spcPts val="800"/>
                        </a:spcAft>
                      </a:pPr>
                      <a:r>
                        <a:rPr lang="en-US" sz="1000" dirty="0">
                          <a:effectLst/>
                        </a:rPr>
                        <a:t> </a:t>
                      </a:r>
                      <a:endParaRPr lang="en-US" sz="1000" dirty="0">
                        <a:effectLst/>
                        <a:latin typeface="Calibri" panose="020F0502020204030204" pitchFamily="34" charset="0"/>
                        <a:ea typeface="Calibri" panose="020F0502020204030204" pitchFamily="34" charset="0"/>
                      </a:endParaRPr>
                    </a:p>
                  </a:txBody>
                  <a:tcPr marL="56871" marR="56871" marT="56871" marB="56871"/>
                </a:tc>
                <a:tc>
                  <a:txBody>
                    <a:bodyPr/>
                    <a:lstStyle/>
                    <a:p>
                      <a:pPr>
                        <a:lnSpc>
                          <a:spcPct val="106000"/>
                        </a:lnSpc>
                        <a:spcAft>
                          <a:spcPts val="800"/>
                        </a:spcAft>
                      </a:pPr>
                      <a:r>
                        <a:rPr lang="en-US" sz="1000" dirty="0">
                          <a:effectLst/>
                        </a:rPr>
                        <a:t> </a:t>
                      </a:r>
                      <a:endParaRPr lang="en-US" sz="1000" dirty="0">
                        <a:effectLst/>
                        <a:latin typeface="Calibri" panose="020F0502020204030204" pitchFamily="34" charset="0"/>
                        <a:ea typeface="Calibri" panose="020F0502020204030204" pitchFamily="34" charset="0"/>
                      </a:endParaRPr>
                    </a:p>
                  </a:txBody>
                  <a:tcPr marL="8531" marR="8531" marT="8531" marB="8531"/>
                </a:tc>
                <a:extLst>
                  <a:ext uri="{0D108BD9-81ED-4DB2-BD59-A6C34878D82A}">
                    <a16:rowId xmlns:a16="http://schemas.microsoft.com/office/drawing/2014/main" val="139239851"/>
                  </a:ext>
                </a:extLst>
              </a:tr>
            </a:tbl>
          </a:graphicData>
        </a:graphic>
      </p:graphicFrame>
      <p:sp>
        <p:nvSpPr>
          <p:cNvPr id="12" name="Rectangle 2">
            <a:extLst>
              <a:ext uri="{FF2B5EF4-FFF2-40B4-BE49-F238E27FC236}">
                <a16:creationId xmlns:a16="http://schemas.microsoft.com/office/drawing/2014/main" id="{ABD96F31-E5A4-4215-8310-5A8A6D972A5D}"/>
              </a:ext>
            </a:extLst>
          </p:cNvPr>
          <p:cNvSpPr>
            <a:spLocks noChangeArrowheads="1"/>
          </p:cNvSpPr>
          <p:nvPr/>
        </p:nvSpPr>
        <p:spPr bwMode="auto">
          <a:xfrm>
            <a:off x="816726" y="1169242"/>
            <a:ext cx="1055854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DESIGN TEMPLATE</a:t>
            </a:r>
            <a:endParaRPr kumimoji="0" lang="en-US" altLang="en-US" sz="24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4167242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2" name="Table 1">
            <a:extLst>
              <a:ext uri="{FF2B5EF4-FFF2-40B4-BE49-F238E27FC236}">
                <a16:creationId xmlns:a16="http://schemas.microsoft.com/office/drawing/2014/main" id="{2B8F3CCA-C1C0-496A-ABCC-B0EE3A651037}"/>
              </a:ext>
            </a:extLst>
          </p:cNvPr>
          <p:cNvGraphicFramePr>
            <a:graphicFrameLocks noGrp="1"/>
          </p:cNvGraphicFramePr>
          <p:nvPr/>
        </p:nvGraphicFramePr>
        <p:xfrm>
          <a:off x="742055" y="1182336"/>
          <a:ext cx="10558547" cy="5623567"/>
        </p:xfrm>
        <a:graphic>
          <a:graphicData uri="http://schemas.openxmlformats.org/drawingml/2006/table">
            <a:tbl>
              <a:tblPr firstRow="1" firstCol="1" bandRow="1">
                <a:tableStyleId>{5940675A-B579-460E-94D1-54222C63F5DA}</a:tableStyleId>
              </a:tblPr>
              <a:tblGrid>
                <a:gridCol w="1456479">
                  <a:extLst>
                    <a:ext uri="{9D8B030D-6E8A-4147-A177-3AD203B41FA5}">
                      <a16:colId xmlns:a16="http://schemas.microsoft.com/office/drawing/2014/main" val="1942397584"/>
                    </a:ext>
                  </a:extLst>
                </a:gridCol>
                <a:gridCol w="3564558">
                  <a:extLst>
                    <a:ext uri="{9D8B030D-6E8A-4147-A177-3AD203B41FA5}">
                      <a16:colId xmlns:a16="http://schemas.microsoft.com/office/drawing/2014/main" val="3438355011"/>
                    </a:ext>
                  </a:extLst>
                </a:gridCol>
                <a:gridCol w="548018">
                  <a:extLst>
                    <a:ext uri="{9D8B030D-6E8A-4147-A177-3AD203B41FA5}">
                      <a16:colId xmlns:a16="http://schemas.microsoft.com/office/drawing/2014/main" val="2927093270"/>
                    </a:ext>
                  </a:extLst>
                </a:gridCol>
                <a:gridCol w="4989492">
                  <a:extLst>
                    <a:ext uri="{9D8B030D-6E8A-4147-A177-3AD203B41FA5}">
                      <a16:colId xmlns:a16="http://schemas.microsoft.com/office/drawing/2014/main" val="1459530783"/>
                    </a:ext>
                  </a:extLst>
                </a:gridCol>
              </a:tblGrid>
              <a:tr h="224557">
                <a:tc gridSpan="2">
                  <a:txBody>
                    <a:bodyPr/>
                    <a:lstStyle/>
                    <a:p>
                      <a:pPr marL="228600" indent="-228600">
                        <a:lnSpc>
                          <a:spcPct val="106000"/>
                        </a:lnSpc>
                        <a:tabLst>
                          <a:tab pos="228600" algn="l"/>
                          <a:tab pos="457200" algn="l"/>
                        </a:tabLst>
                      </a:pPr>
                      <a:r>
                        <a:rPr lang="en-US" sz="1400">
                          <a:effectLst/>
                        </a:rPr>
                        <a:t>Training topic:</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gridSpan="2">
                  <a:txBody>
                    <a:bodyPr/>
                    <a:lstStyle/>
                    <a:p>
                      <a:pPr marL="228600" indent="-228600">
                        <a:lnSpc>
                          <a:spcPct val="106000"/>
                        </a:lnSpc>
                        <a:spcAft>
                          <a:spcPts val="800"/>
                        </a:spcAft>
                        <a:tabLst>
                          <a:tab pos="228600" algn="l"/>
                          <a:tab pos="457200" algn="l"/>
                        </a:tabLst>
                      </a:pPr>
                      <a:r>
                        <a:rPr lang="en-US" sz="1400">
                          <a:effectLst/>
                        </a:rPr>
                        <a:t>Training Duration:</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extLst>
                  <a:ext uri="{0D108BD9-81ED-4DB2-BD59-A6C34878D82A}">
                    <a16:rowId xmlns:a16="http://schemas.microsoft.com/office/drawing/2014/main" val="859290811"/>
                  </a:ext>
                </a:extLst>
              </a:tr>
              <a:tr h="1162545">
                <a:tc gridSpan="4">
                  <a:txBody>
                    <a:bodyPr/>
                    <a:lstStyle/>
                    <a:p>
                      <a:pPr marL="228600" indent="-228600">
                        <a:lnSpc>
                          <a:spcPct val="106000"/>
                        </a:lnSpc>
                        <a:tabLst>
                          <a:tab pos="228600" algn="l"/>
                          <a:tab pos="457200" algn="l"/>
                        </a:tabLst>
                      </a:pPr>
                      <a:r>
                        <a:rPr lang="en-US" sz="1400" dirty="0">
                          <a:effectLst/>
                        </a:rPr>
                        <a:t>Objective of the training (What explicit skills will the participants get out of this lesson. Use ideas presented by Bloom’s taxonomy in the pedagogy module)</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96989385"/>
                  </a:ext>
                </a:extLst>
              </a:tr>
              <a:tr h="928048">
                <a:tc gridSpan="4">
                  <a:txBody>
                    <a:bodyPr/>
                    <a:lstStyle/>
                    <a:p>
                      <a:pPr marL="228600" indent="-228600">
                        <a:lnSpc>
                          <a:spcPct val="106000"/>
                        </a:lnSpc>
                        <a:tabLst>
                          <a:tab pos="228600" algn="l"/>
                          <a:tab pos="457200" algn="l"/>
                        </a:tabLst>
                      </a:pPr>
                      <a:r>
                        <a:rPr lang="en-US" sz="1400" dirty="0">
                          <a:effectLst/>
                        </a:rPr>
                        <a:t>How will this particular training support inclusive practices?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70430695"/>
                  </a:ext>
                </a:extLst>
              </a:tr>
              <a:tr h="983327">
                <a:tc>
                  <a:txBody>
                    <a:bodyPr/>
                    <a:lstStyle/>
                    <a:p>
                      <a:pPr marL="228600" indent="-228600">
                        <a:lnSpc>
                          <a:spcPct val="106000"/>
                        </a:lnSpc>
                        <a:tabLst>
                          <a:tab pos="228600" algn="l"/>
                          <a:tab pos="457200" algn="l"/>
                        </a:tabLst>
                      </a:pPr>
                      <a:r>
                        <a:rPr lang="en-US" sz="1400" dirty="0">
                          <a:effectLst/>
                        </a:rPr>
                        <a:t>Time (break down the activities in terms of time required)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gridSpan="2">
                  <a:txBody>
                    <a:bodyPr/>
                    <a:lstStyle/>
                    <a:p>
                      <a:pPr marL="228600" indent="-228600">
                        <a:lnSpc>
                          <a:spcPct val="106000"/>
                        </a:lnSpc>
                        <a:tabLst>
                          <a:tab pos="228600" algn="l"/>
                          <a:tab pos="457200" algn="l"/>
                        </a:tabLst>
                      </a:pPr>
                      <a:r>
                        <a:rPr lang="en-US" sz="1400" dirty="0">
                          <a:effectLst/>
                        </a:rPr>
                        <a:t>Activity to be performed (Note down the specific activities that need to be done here)</a:t>
                      </a:r>
                    </a:p>
                    <a:p>
                      <a:pPr marL="228600" indent="-228600">
                        <a:lnSpc>
                          <a:spcPct val="106000"/>
                        </a:lnSpc>
                        <a:tabLst>
                          <a:tab pos="228600" algn="l"/>
                          <a:tab pos="457200" algn="l"/>
                        </a:tabLs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a:txBody>
                    <a:bodyPr/>
                    <a:lstStyle/>
                    <a:p>
                      <a:pPr marL="228600" indent="-228600">
                        <a:lnSpc>
                          <a:spcPct val="106000"/>
                        </a:lnSpc>
                        <a:spcAft>
                          <a:spcPts val="800"/>
                        </a:spcAft>
                        <a:tabLst>
                          <a:tab pos="228600" algn="l"/>
                          <a:tab pos="457200" algn="l"/>
                        </a:tabLst>
                      </a:pPr>
                      <a:r>
                        <a:rPr lang="en-US" sz="1400" dirty="0">
                          <a:effectLst/>
                        </a:rPr>
                        <a:t>Resources required (What are the resources that are needed? Where will you get them from?</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extLst>
                  <a:ext uri="{0D108BD9-81ED-4DB2-BD59-A6C34878D82A}">
                    <a16:rowId xmlns:a16="http://schemas.microsoft.com/office/drawing/2014/main" val="4081660782"/>
                  </a:ext>
                </a:extLst>
              </a:tr>
              <a:tr h="1162545">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gridSpan="2">
                  <a:txBody>
                    <a:bodyPr/>
                    <a:lstStyle/>
                    <a:p>
                      <a:pPr marL="228600" indent="-228600">
                        <a:lnSpc>
                          <a:spcPct val="106000"/>
                        </a:lnSpc>
                        <a:tabLst>
                          <a:tab pos="228600" algn="l"/>
                          <a:tab pos="457200" algn="l"/>
                        </a:tabLst>
                      </a:pPr>
                      <a:r>
                        <a:rPr lang="en-US" sz="1400" dirty="0">
                          <a:effectLst/>
                        </a:rPr>
                        <a:t>Introduction</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a:txBody>
                    <a:bodyPr/>
                    <a:lstStyle/>
                    <a:p>
                      <a:pPr marL="228600" indent="-228600">
                        <a:lnSpc>
                          <a:spcPct val="106000"/>
                        </a:lnSpc>
                        <a:spcAft>
                          <a:spcPts val="800"/>
                        </a:spcAft>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extLst>
                  <a:ext uri="{0D108BD9-81ED-4DB2-BD59-A6C34878D82A}">
                    <a16:rowId xmlns:a16="http://schemas.microsoft.com/office/drawing/2014/main" val="3470031142"/>
                  </a:ext>
                </a:extLst>
              </a:tr>
              <a:tr h="1162545">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gridSpan="2">
                  <a:txBody>
                    <a:bodyPr/>
                    <a:lstStyle/>
                    <a:p>
                      <a:pPr marL="228600" indent="-228600">
                        <a:lnSpc>
                          <a:spcPct val="106000"/>
                        </a:lnSpc>
                        <a:tabLst>
                          <a:tab pos="228600" algn="l"/>
                          <a:tab pos="457200" algn="l"/>
                        </a:tabLst>
                      </a:pPr>
                      <a:r>
                        <a:rPr lang="en-US" sz="1400" dirty="0">
                          <a:effectLst/>
                        </a:rPr>
                        <a:t>Closing reflection</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p>
                    <a:p>
                      <a:pPr marL="228600" indent="-228600">
                        <a:lnSpc>
                          <a:spcPct val="106000"/>
                        </a:lnSpc>
                        <a:tabLst>
                          <a:tab pos="228600" algn="l"/>
                          <a:tab pos="457200" algn="l"/>
                        </a:tabLs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tc hMerge="1">
                  <a:txBody>
                    <a:bodyPr/>
                    <a:lstStyle/>
                    <a:p>
                      <a:endParaRPr lang="en-US"/>
                    </a:p>
                  </a:txBody>
                  <a:tcPr/>
                </a:tc>
                <a:tc>
                  <a:txBody>
                    <a:bodyPr/>
                    <a:lstStyle/>
                    <a:p>
                      <a:pPr marL="228600" indent="-228600">
                        <a:lnSpc>
                          <a:spcPct val="106000"/>
                        </a:lnSpc>
                        <a:spcAft>
                          <a:spcPts val="800"/>
                        </a:spcAft>
                        <a:tabLst>
                          <a:tab pos="228600" algn="l"/>
                          <a:tab pos="457200" algn="l"/>
                        </a:tabLs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17009" marR="17009" marT="0" marB="0"/>
                </a:tc>
                <a:extLst>
                  <a:ext uri="{0D108BD9-81ED-4DB2-BD59-A6C34878D82A}">
                    <a16:rowId xmlns:a16="http://schemas.microsoft.com/office/drawing/2014/main" val="702912733"/>
                  </a:ext>
                </a:extLst>
              </a:tr>
            </a:tbl>
          </a:graphicData>
        </a:graphic>
      </p:graphicFrame>
    </p:spTree>
    <p:extLst>
      <p:ext uri="{BB962C8B-B14F-4D97-AF65-F5344CB8AC3E}">
        <p14:creationId xmlns:p14="http://schemas.microsoft.com/office/powerpoint/2010/main" val="12980290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5" name="Rectangle 3">
            <a:extLst>
              <a:ext uri="{FF2B5EF4-FFF2-40B4-BE49-F238E27FC236}">
                <a16:creationId xmlns:a16="http://schemas.microsoft.com/office/drawing/2014/main" id="{4BAEE41B-921E-4650-8595-86D32BA97033}"/>
              </a:ext>
            </a:extLst>
          </p:cNvPr>
          <p:cNvSpPr>
            <a:spLocks noChangeArrowheads="1"/>
          </p:cNvSpPr>
          <p:nvPr/>
        </p:nvSpPr>
        <p:spPr bwMode="auto">
          <a:xfrm>
            <a:off x="762756" y="1312403"/>
            <a:ext cx="1053784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IMPLEMENT A LEARNING CIRCLE ON A TOPIC CHOSEN FROM THE EARLIER TRAINING</a:t>
            </a: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9823837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3" name="TextBox 12">
            <a:extLst>
              <a:ext uri="{FF2B5EF4-FFF2-40B4-BE49-F238E27FC236}">
                <a16:creationId xmlns:a16="http://schemas.microsoft.com/office/drawing/2014/main" id="{2BB1C3A4-DBAC-4D38-BAAE-62E34844B345}"/>
              </a:ext>
            </a:extLst>
          </p:cNvPr>
          <p:cNvSpPr txBox="1"/>
          <p:nvPr/>
        </p:nvSpPr>
        <p:spPr>
          <a:xfrm>
            <a:off x="955566" y="1151208"/>
            <a:ext cx="10529077" cy="467244"/>
          </a:xfrm>
          <a:prstGeom prst="rect">
            <a:avLst/>
          </a:prstGeom>
          <a:noFill/>
        </p:spPr>
        <p:txBody>
          <a:bodyPr wrap="square">
            <a:spAutoFit/>
          </a:bodyPr>
          <a:lstStyle/>
          <a:p>
            <a:pPr marL="228600" indent="-228600">
              <a:lnSpc>
                <a:spcPct val="106000"/>
              </a:lnSpc>
              <a:tabLst>
                <a:tab pos="228600" algn="l"/>
                <a:tab pos="457200" algn="l"/>
              </a:tabLst>
            </a:pPr>
            <a:r>
              <a:rPr lang="en-US" sz="2400" b="1" dirty="0">
                <a:effectLst/>
                <a:latin typeface="Calibri" panose="020F0502020204030204" pitchFamily="34" charset="0"/>
                <a:ea typeface="Calibri" panose="020F0502020204030204" pitchFamily="34" charset="0"/>
                <a:cs typeface="Mangal" panose="02040503050203030202" pitchFamily="18" charset="0"/>
              </a:rPr>
              <a:t>EVALUATING PROFESSIONAL DEVELOPMENT TRAININGS/ LEARNING CIRCLES</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
        <p:nvSpPr>
          <p:cNvPr id="12" name="TextBox 11">
            <a:extLst>
              <a:ext uri="{FF2B5EF4-FFF2-40B4-BE49-F238E27FC236}">
                <a16:creationId xmlns:a16="http://schemas.microsoft.com/office/drawing/2014/main" id="{8B218B23-9E2D-46FC-9D22-7E4C9CFAF949}"/>
              </a:ext>
            </a:extLst>
          </p:cNvPr>
          <p:cNvSpPr txBox="1"/>
          <p:nvPr/>
        </p:nvSpPr>
        <p:spPr>
          <a:xfrm>
            <a:off x="955566" y="2044483"/>
            <a:ext cx="10389769" cy="3118546"/>
          </a:xfrm>
          <a:prstGeom prst="rect">
            <a:avLst/>
          </a:prstGeom>
          <a:noFill/>
        </p:spPr>
        <p:txBody>
          <a:bodyPr wrap="square">
            <a:spAutoFit/>
          </a:bodyPr>
          <a:lstStyle/>
          <a:p>
            <a:pPr marL="342900" indent="-342900">
              <a:lnSpc>
                <a:spcPct val="106000"/>
              </a:lnSpc>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Evaluating professional development trainings gives critical data to the trainers, that they can use to make future training decisions. </a:t>
            </a:r>
          </a:p>
          <a:p>
            <a:pPr marL="342900" indent="-342900">
              <a:lnSpc>
                <a:spcPct val="106000"/>
              </a:lnSpc>
              <a:buAutoNum type="arabicPeriod"/>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2. Asking the participants to evaluate the trainings allows the trainers to know how the program is continuing.</a:t>
            </a:r>
          </a:p>
          <a:p>
            <a:pPr marL="228600" indent="-228600">
              <a:lnSpc>
                <a:spcPct val="106000"/>
              </a:lnSpc>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3. Evaluation allows the trainers to identify the areas of difficulties that the participants have, so that they can course correct before the training ends. </a:t>
            </a:r>
          </a:p>
          <a:p>
            <a:pPr marL="228600" indent="-228600">
              <a:lnSpc>
                <a:spcPct val="106000"/>
              </a:lnSpc>
              <a:spcAft>
                <a:spcPts val="800"/>
              </a:spcAft>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228600" indent="-228600">
              <a:lnSpc>
                <a:spcPct val="106000"/>
              </a:lnSpc>
              <a:spcAft>
                <a:spcPts val="800"/>
              </a:spcAft>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4. Evaluation also creates opportunities to demonstrate the success of the program to external stakeholders, such as funders, national professional development officers etc. </a:t>
            </a:r>
          </a:p>
        </p:txBody>
      </p:sp>
    </p:spTree>
    <p:extLst>
      <p:ext uri="{BB962C8B-B14F-4D97-AF65-F5344CB8AC3E}">
        <p14:creationId xmlns:p14="http://schemas.microsoft.com/office/powerpoint/2010/main" val="11001609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870DC231-1B95-4E14-8749-5B0FECD8C8E2}"/>
              </a:ext>
            </a:extLst>
          </p:cNvPr>
          <p:cNvSpPr txBox="1"/>
          <p:nvPr/>
        </p:nvSpPr>
        <p:spPr>
          <a:xfrm>
            <a:off x="955566" y="1866906"/>
            <a:ext cx="6093994" cy="1562094"/>
          </a:xfrm>
          <a:prstGeom prst="rect">
            <a:avLst/>
          </a:prstGeom>
          <a:noFill/>
        </p:spPr>
        <p:txBody>
          <a:bodyPr wrap="square">
            <a:spAutoFit/>
          </a:bodyPr>
          <a:lstStyle/>
          <a:p>
            <a:pPr marL="228600" indent="-228600">
              <a:lnSpc>
                <a:spcPct val="106000"/>
              </a:lnSpc>
              <a:spcAft>
                <a:spcPts val="800"/>
              </a:spcAft>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3 tools </a:t>
            </a:r>
          </a:p>
          <a:p>
            <a:pPr marL="342900" indent="-342900">
              <a:lnSpc>
                <a:spcPct val="106000"/>
              </a:lnSpc>
              <a:spcAft>
                <a:spcPts val="800"/>
              </a:spcAft>
              <a:buAutoNum type="arabicPeriod"/>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P</a:t>
            </a:r>
            <a:r>
              <a:rPr lang="en-US" sz="1800" dirty="0">
                <a:effectLst/>
                <a:latin typeface="Calibri" panose="020F0502020204030204" pitchFamily="34" charset="0"/>
                <a:ea typeface="Calibri" panose="020F0502020204030204" pitchFamily="34" charset="0"/>
                <a:cs typeface="Mangal" panose="02040503050203030202" pitchFamily="18" charset="0"/>
              </a:rPr>
              <a:t>articipants to evaluate the training</a:t>
            </a:r>
          </a:p>
          <a:p>
            <a:pPr marL="342900" indent="-342900">
              <a:lnSpc>
                <a:spcPct val="106000"/>
              </a:lnSpc>
              <a:spcAft>
                <a:spcPts val="800"/>
              </a:spcAft>
              <a:buAutoNum type="arabicPeriod"/>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T</a:t>
            </a:r>
            <a:r>
              <a:rPr lang="en-US" sz="1800" dirty="0">
                <a:effectLst/>
                <a:latin typeface="Calibri" panose="020F0502020204030204" pitchFamily="34" charset="0"/>
                <a:ea typeface="Calibri" panose="020F0502020204030204" pitchFamily="34" charset="0"/>
                <a:cs typeface="Mangal" panose="02040503050203030202" pitchFamily="18" charset="0"/>
              </a:rPr>
              <a:t>rainer to reflect on their activities</a:t>
            </a:r>
          </a:p>
          <a:p>
            <a:pPr marL="342900" indent="-342900">
              <a:lnSpc>
                <a:spcPct val="106000"/>
              </a:lnSpc>
              <a:spcAft>
                <a:spcPts val="800"/>
              </a:spcAf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External evaluator to evaluate the training. </a:t>
            </a:r>
          </a:p>
        </p:txBody>
      </p:sp>
      <p:sp>
        <p:nvSpPr>
          <p:cNvPr id="14" name="TextBox 13">
            <a:extLst>
              <a:ext uri="{FF2B5EF4-FFF2-40B4-BE49-F238E27FC236}">
                <a16:creationId xmlns:a16="http://schemas.microsoft.com/office/drawing/2014/main" id="{9C6270E2-93FD-45F8-92FA-925CF5753B51}"/>
              </a:ext>
            </a:extLst>
          </p:cNvPr>
          <p:cNvSpPr txBox="1"/>
          <p:nvPr/>
        </p:nvSpPr>
        <p:spPr>
          <a:xfrm>
            <a:off x="955566" y="1151208"/>
            <a:ext cx="10529077" cy="467244"/>
          </a:xfrm>
          <a:prstGeom prst="rect">
            <a:avLst/>
          </a:prstGeom>
          <a:noFill/>
        </p:spPr>
        <p:txBody>
          <a:bodyPr wrap="square">
            <a:spAutoFit/>
          </a:bodyPr>
          <a:lstStyle/>
          <a:p>
            <a:pPr marL="228600" indent="-228600">
              <a:lnSpc>
                <a:spcPct val="106000"/>
              </a:lnSpc>
              <a:tabLst>
                <a:tab pos="228600" algn="l"/>
                <a:tab pos="457200" algn="l"/>
              </a:tabLst>
            </a:pPr>
            <a:r>
              <a:rPr lang="en-US" sz="2400" b="1" dirty="0">
                <a:effectLst/>
                <a:latin typeface="Calibri" panose="020F0502020204030204" pitchFamily="34" charset="0"/>
                <a:ea typeface="Calibri" panose="020F0502020204030204" pitchFamily="34" charset="0"/>
                <a:cs typeface="Mangal" panose="02040503050203030202" pitchFamily="18" charset="0"/>
              </a:rPr>
              <a:t>EVALUATING PROFESSIONAL DEVELOPMENT TRAININGS/ LEARNING CIRCLES</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352627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224FB9AC-A9D2-4F19-89F1-7585A9725A30}"/>
              </a:ext>
            </a:extLst>
          </p:cNvPr>
          <p:cNvGraphicFramePr>
            <a:graphicFrameLocks noGrp="1"/>
          </p:cNvGraphicFramePr>
          <p:nvPr>
            <p:extLst>
              <p:ext uri="{D42A27DB-BD31-4B8C-83A1-F6EECF244321}">
                <p14:modId xmlns:p14="http://schemas.microsoft.com/office/powerpoint/2010/main" val="3151494532"/>
              </p:ext>
            </p:extLst>
          </p:nvPr>
        </p:nvGraphicFramePr>
        <p:xfrm>
          <a:off x="955566" y="1714985"/>
          <a:ext cx="10345035" cy="4650867"/>
        </p:xfrm>
        <a:graphic>
          <a:graphicData uri="http://schemas.openxmlformats.org/drawingml/2006/table">
            <a:tbl>
              <a:tblPr firstRow="1" firstCol="1" bandRow="1">
                <a:tableStyleId>{5940675A-B579-460E-94D1-54222C63F5DA}</a:tableStyleId>
              </a:tblPr>
              <a:tblGrid>
                <a:gridCol w="7315138">
                  <a:extLst>
                    <a:ext uri="{9D8B030D-6E8A-4147-A177-3AD203B41FA5}">
                      <a16:colId xmlns:a16="http://schemas.microsoft.com/office/drawing/2014/main" val="747971991"/>
                    </a:ext>
                  </a:extLst>
                </a:gridCol>
                <a:gridCol w="602905">
                  <a:extLst>
                    <a:ext uri="{9D8B030D-6E8A-4147-A177-3AD203B41FA5}">
                      <a16:colId xmlns:a16="http://schemas.microsoft.com/office/drawing/2014/main" val="2917834024"/>
                    </a:ext>
                  </a:extLst>
                </a:gridCol>
                <a:gridCol w="603759">
                  <a:extLst>
                    <a:ext uri="{9D8B030D-6E8A-4147-A177-3AD203B41FA5}">
                      <a16:colId xmlns:a16="http://schemas.microsoft.com/office/drawing/2014/main" val="1365337189"/>
                    </a:ext>
                  </a:extLst>
                </a:gridCol>
                <a:gridCol w="606321">
                  <a:extLst>
                    <a:ext uri="{9D8B030D-6E8A-4147-A177-3AD203B41FA5}">
                      <a16:colId xmlns:a16="http://schemas.microsoft.com/office/drawing/2014/main" val="83028943"/>
                    </a:ext>
                  </a:extLst>
                </a:gridCol>
                <a:gridCol w="608029">
                  <a:extLst>
                    <a:ext uri="{9D8B030D-6E8A-4147-A177-3AD203B41FA5}">
                      <a16:colId xmlns:a16="http://schemas.microsoft.com/office/drawing/2014/main" val="2797083142"/>
                    </a:ext>
                  </a:extLst>
                </a:gridCol>
                <a:gridCol w="608883">
                  <a:extLst>
                    <a:ext uri="{9D8B030D-6E8A-4147-A177-3AD203B41FA5}">
                      <a16:colId xmlns:a16="http://schemas.microsoft.com/office/drawing/2014/main" val="1482225783"/>
                    </a:ext>
                  </a:extLst>
                </a:gridCol>
              </a:tblGrid>
              <a:tr h="207371">
                <a:tc gridSpan="6">
                  <a:txBody>
                    <a:bodyPr/>
                    <a:lstStyle/>
                    <a:p>
                      <a:pPr marL="228600" indent="-228600">
                        <a:lnSpc>
                          <a:spcPct val="106000"/>
                        </a:lnSpc>
                        <a:spcAft>
                          <a:spcPts val="800"/>
                        </a:spcAft>
                        <a:tabLst>
                          <a:tab pos="228600" algn="l"/>
                          <a:tab pos="457200" algn="l"/>
                        </a:tabLst>
                      </a:pPr>
                      <a:r>
                        <a:rPr lang="en-US" sz="1500" b="1" dirty="0">
                          <a:effectLst/>
                        </a:rPr>
                        <a:t>Please respond to each item by selecting the number which best describes your opinion (5=excellent; 1=poor).</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67424928"/>
                  </a:ext>
                </a:extLst>
              </a:tr>
              <a:tr h="207371">
                <a:tc gridSpan="6">
                  <a:txBody>
                    <a:bodyPr/>
                    <a:lstStyle/>
                    <a:p>
                      <a:pPr marL="228600" indent="-228600">
                        <a:lnSpc>
                          <a:spcPct val="106000"/>
                        </a:lnSpc>
                        <a:spcAft>
                          <a:spcPts val="800"/>
                        </a:spcAft>
                        <a:tabLst>
                          <a:tab pos="228600" algn="l"/>
                          <a:tab pos="457200" algn="l"/>
                        </a:tabLst>
                      </a:pPr>
                      <a:r>
                        <a:rPr lang="en-US" sz="1500" b="1" dirty="0">
                          <a:effectLst/>
                        </a:rPr>
                        <a:t>A. Participant Satisfaction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86286348"/>
                  </a:ext>
                </a:extLst>
              </a:tr>
              <a:tr h="207371">
                <a:tc>
                  <a:txBody>
                    <a:bodyPr/>
                    <a:lstStyle/>
                    <a:p>
                      <a:pPr marL="228600" indent="-228600">
                        <a:lnSpc>
                          <a:spcPct val="106000"/>
                        </a:lnSpc>
                        <a:tabLst>
                          <a:tab pos="228600" algn="l"/>
                          <a:tab pos="457200" algn="l"/>
                        </a:tabLst>
                      </a:pPr>
                      <a:r>
                        <a:rPr lang="en-US" sz="1500" b="1" dirty="0">
                          <a:effectLst/>
                        </a:rPr>
                        <a:t>Question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500" b="1" dirty="0">
                          <a:effectLst/>
                        </a:rPr>
                        <a:t>Rating</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87783595"/>
                  </a:ext>
                </a:extLst>
              </a:tr>
              <a:tr h="207371">
                <a:tc>
                  <a:txBody>
                    <a:bodyPr/>
                    <a:lstStyle/>
                    <a:p>
                      <a:pPr marL="228600" indent="-228600">
                        <a:lnSpc>
                          <a:spcPct val="106000"/>
                        </a:lnSpc>
                        <a:tabLst>
                          <a:tab pos="228600" algn="l"/>
                          <a:tab pos="457200" algn="l"/>
                        </a:tabLst>
                      </a:pPr>
                      <a:r>
                        <a:rPr lang="en-US" sz="1500" dirty="0">
                          <a:effectLst/>
                        </a:rPr>
                        <a:t>1. Training was well organized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a:effectLst/>
                        </a:rPr>
                        <a:t>1</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529757801"/>
                  </a:ext>
                </a:extLst>
              </a:tr>
              <a:tr h="207371">
                <a:tc>
                  <a:txBody>
                    <a:bodyPr/>
                    <a:lstStyle/>
                    <a:p>
                      <a:pPr marL="228600" indent="-228600">
                        <a:lnSpc>
                          <a:spcPct val="106000"/>
                        </a:lnSpc>
                        <a:tabLst>
                          <a:tab pos="228600" algn="l"/>
                          <a:tab pos="457200" algn="l"/>
                        </a:tabLst>
                      </a:pPr>
                      <a:r>
                        <a:rPr lang="en-US" sz="1500" dirty="0">
                          <a:effectLst/>
                        </a:rPr>
                        <a:t>2. Training objectives were clearly stated.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154530024"/>
                  </a:ext>
                </a:extLst>
              </a:tr>
              <a:tr h="207371">
                <a:tc>
                  <a:txBody>
                    <a:bodyPr/>
                    <a:lstStyle/>
                    <a:p>
                      <a:pPr marL="228600" indent="-228600">
                        <a:lnSpc>
                          <a:spcPct val="106000"/>
                        </a:lnSpc>
                        <a:tabLst>
                          <a:tab pos="228600" algn="l"/>
                          <a:tab pos="457200" algn="l"/>
                        </a:tabLst>
                      </a:pPr>
                      <a:r>
                        <a:rPr lang="en-US" sz="1500" dirty="0">
                          <a:effectLst/>
                        </a:rPr>
                        <a:t>3. Training activities were relevant to the topic.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8516722"/>
                  </a:ext>
                </a:extLst>
              </a:tr>
              <a:tr h="207371">
                <a:tc>
                  <a:txBody>
                    <a:bodyPr/>
                    <a:lstStyle/>
                    <a:p>
                      <a:pPr marL="228600" indent="-228600">
                        <a:lnSpc>
                          <a:spcPct val="106000"/>
                        </a:lnSpc>
                        <a:tabLst>
                          <a:tab pos="228600" algn="l"/>
                          <a:tab pos="457200" algn="l"/>
                        </a:tabLst>
                      </a:pPr>
                      <a:r>
                        <a:rPr lang="en-US" sz="1500" dirty="0">
                          <a:effectLst/>
                        </a:rPr>
                        <a:t>4. Necessary handouts/ materials were provided/ used.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923815419"/>
                  </a:ext>
                </a:extLst>
              </a:tr>
              <a:tr h="207371">
                <a:tc>
                  <a:txBody>
                    <a:bodyPr/>
                    <a:lstStyle/>
                    <a:p>
                      <a:pPr marL="228600" indent="-228600">
                        <a:lnSpc>
                          <a:spcPct val="106000"/>
                        </a:lnSpc>
                        <a:tabLst>
                          <a:tab pos="228600" algn="l"/>
                          <a:tab pos="457200" algn="l"/>
                        </a:tabLst>
                      </a:pPr>
                      <a:r>
                        <a:rPr lang="en-US" sz="1500" dirty="0">
                          <a:effectLst/>
                        </a:rPr>
                        <a:t>5. How would you rate the overall instructor performance?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583046912"/>
                  </a:ext>
                </a:extLst>
              </a:tr>
              <a:tr h="207371">
                <a:tc gridSpan="6">
                  <a:txBody>
                    <a:bodyPr/>
                    <a:lstStyle/>
                    <a:p>
                      <a:pPr marL="228600" indent="-228600">
                        <a:lnSpc>
                          <a:spcPct val="106000"/>
                        </a:lnSpc>
                        <a:spcAft>
                          <a:spcPts val="800"/>
                        </a:spcAft>
                        <a:tabLst>
                          <a:tab pos="228600" algn="l"/>
                          <a:tab pos="457200" algn="l"/>
                        </a:tabLst>
                      </a:pPr>
                      <a:r>
                        <a:rPr lang="en-US" sz="1500" dirty="0">
                          <a:effectLst/>
                        </a:rPr>
                        <a:t>B. Impact on Professional Practice</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39868972"/>
                  </a:ext>
                </a:extLst>
              </a:tr>
              <a:tr h="207371">
                <a:tc>
                  <a:txBody>
                    <a:bodyPr/>
                    <a:lstStyle/>
                    <a:p>
                      <a:pPr marL="228600" indent="-228600">
                        <a:lnSpc>
                          <a:spcPct val="106000"/>
                        </a:lnSpc>
                        <a:tabLst>
                          <a:tab pos="228600" algn="l"/>
                          <a:tab pos="457200" algn="l"/>
                        </a:tabLst>
                      </a:pPr>
                      <a:r>
                        <a:rPr lang="en-US" sz="1500" b="1" dirty="0">
                          <a:effectLst/>
                        </a:rPr>
                        <a:t>Question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500" b="1" dirty="0">
                          <a:effectLst/>
                        </a:rPr>
                        <a:t>Rating</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05417740"/>
                  </a:ext>
                </a:extLst>
              </a:tr>
              <a:tr h="207371">
                <a:tc>
                  <a:txBody>
                    <a:bodyPr/>
                    <a:lstStyle/>
                    <a:p>
                      <a:pPr marL="228600" indent="-228600">
                        <a:lnSpc>
                          <a:spcPct val="106000"/>
                        </a:lnSpc>
                        <a:tabLst>
                          <a:tab pos="228600" algn="l"/>
                          <a:tab pos="457200" algn="l"/>
                        </a:tabLst>
                      </a:pPr>
                      <a:r>
                        <a:rPr lang="en-US" sz="1500" dirty="0">
                          <a:effectLst/>
                        </a:rPr>
                        <a:t>1. This training improved my content knowledge about the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970999339"/>
                  </a:ext>
                </a:extLst>
              </a:tr>
              <a:tr h="207371">
                <a:tc>
                  <a:txBody>
                    <a:bodyPr/>
                    <a:lstStyle/>
                    <a:p>
                      <a:pPr marL="228600" indent="-228600">
                        <a:lnSpc>
                          <a:spcPct val="106000"/>
                        </a:lnSpc>
                        <a:tabLst>
                          <a:tab pos="228600" algn="l"/>
                          <a:tab pos="457200" algn="l"/>
                        </a:tabLst>
                      </a:pPr>
                      <a:r>
                        <a:rPr lang="en-US" sz="1500" dirty="0">
                          <a:effectLst/>
                        </a:rPr>
                        <a:t>2. This training improved my skills level on the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73197176"/>
                  </a:ext>
                </a:extLst>
              </a:tr>
              <a:tr h="207371">
                <a:tc>
                  <a:txBody>
                    <a:bodyPr/>
                    <a:lstStyle/>
                    <a:p>
                      <a:pPr marL="228600" indent="-228600">
                        <a:lnSpc>
                          <a:spcPct val="106000"/>
                        </a:lnSpc>
                        <a:tabLst>
                          <a:tab pos="228600" algn="l"/>
                          <a:tab pos="457200" algn="l"/>
                        </a:tabLst>
                      </a:pPr>
                      <a:r>
                        <a:rPr lang="en-US" sz="1500" dirty="0">
                          <a:effectLst/>
                        </a:rPr>
                        <a:t>3. This training gave me strategies that I can implement in the classroom.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840392123"/>
                  </a:ext>
                </a:extLst>
              </a:tr>
              <a:tr h="173224">
                <a:tc>
                  <a:txBody>
                    <a:bodyPr/>
                    <a:lstStyle/>
                    <a:p>
                      <a:pPr marL="228600" indent="-228600">
                        <a:lnSpc>
                          <a:spcPct val="106000"/>
                        </a:lnSpc>
                        <a:tabLst>
                          <a:tab pos="228600" algn="l"/>
                          <a:tab pos="457200" algn="l"/>
                        </a:tabLst>
                      </a:pPr>
                      <a:r>
                        <a:rPr lang="en-US" sz="1500" dirty="0">
                          <a:effectLst/>
                        </a:rPr>
                        <a:t>4. This training taught me how to use data driven decision making around the current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873786128"/>
                  </a:ext>
                </a:extLst>
              </a:tr>
              <a:tr h="204536">
                <a:tc>
                  <a:txBody>
                    <a:bodyPr/>
                    <a:lstStyle/>
                    <a:p>
                      <a:pPr marL="228600" indent="-228600">
                        <a:lnSpc>
                          <a:spcPct val="106000"/>
                        </a:lnSpc>
                        <a:tabLst>
                          <a:tab pos="228600" algn="l"/>
                          <a:tab pos="457200" algn="l"/>
                        </a:tabLst>
                      </a:pPr>
                      <a:r>
                        <a:rPr lang="en-US" sz="1500" dirty="0">
                          <a:effectLst/>
                        </a:rPr>
                        <a:t>5. This training taught me how to work with community members around solving problems.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43813007"/>
                  </a:ext>
                </a:extLst>
              </a:tr>
              <a:tr h="207371">
                <a:tc>
                  <a:txBody>
                    <a:bodyPr/>
                    <a:lstStyle/>
                    <a:p>
                      <a:pPr marL="228600" indent="-228600">
                        <a:lnSpc>
                          <a:spcPct val="106000"/>
                        </a:lnSpc>
                        <a:tabLst>
                          <a:tab pos="228600" algn="l"/>
                          <a:tab pos="457200" algn="l"/>
                        </a:tabLst>
                      </a:pPr>
                      <a:r>
                        <a:rPr lang="en-US" sz="1500" dirty="0">
                          <a:effectLst/>
                        </a:rPr>
                        <a:t>6. This training was clearly aligned with the education policies.</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08080135"/>
                  </a:ext>
                </a:extLst>
              </a:tr>
              <a:tr h="189672">
                <a:tc>
                  <a:txBody>
                    <a:bodyPr/>
                    <a:lstStyle/>
                    <a:p>
                      <a:pPr marL="228600" indent="-228600">
                        <a:lnSpc>
                          <a:spcPct val="106000"/>
                        </a:lnSpc>
                        <a:tabLst>
                          <a:tab pos="228600" algn="l"/>
                          <a:tab pos="457200" algn="l"/>
                        </a:tabLst>
                      </a:pPr>
                      <a:r>
                        <a:rPr lang="en-US" sz="1500" dirty="0">
                          <a:effectLst/>
                        </a:rPr>
                        <a:t>7. This training gave me opportunities to bring in my own experiences around the topic and use them for contextualization.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131187355"/>
                  </a:ext>
                </a:extLst>
              </a:tr>
              <a:tr h="207371">
                <a:tc>
                  <a:txBody>
                    <a:bodyPr/>
                    <a:lstStyle/>
                    <a:p>
                      <a:pPr marL="228600" indent="-228600">
                        <a:lnSpc>
                          <a:spcPct val="106000"/>
                        </a:lnSpc>
                        <a:tabLst>
                          <a:tab pos="228600" algn="l"/>
                          <a:tab pos="457200" algn="l"/>
                        </a:tabLst>
                      </a:pPr>
                      <a:r>
                        <a:rPr lang="en-US" sz="1500" dirty="0">
                          <a:effectLst/>
                        </a:rPr>
                        <a:t>8. This training gave me opportunities to reflect on my own practice.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427934669"/>
                  </a:ext>
                </a:extLst>
              </a:tr>
              <a:tr h="207371">
                <a:tc>
                  <a:txBody>
                    <a:bodyPr/>
                    <a:lstStyle/>
                    <a:p>
                      <a:pPr marL="228600" indent="-228600">
                        <a:lnSpc>
                          <a:spcPct val="106000"/>
                        </a:lnSpc>
                        <a:tabLst>
                          <a:tab pos="228600" algn="l"/>
                          <a:tab pos="457200" algn="l"/>
                        </a:tabLst>
                      </a:pPr>
                      <a:r>
                        <a:rPr lang="en-US" sz="1500" dirty="0">
                          <a:effectLst/>
                        </a:rPr>
                        <a:t>9. This training taught me skills to be more inclusive.</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013802883"/>
                  </a:ext>
                </a:extLst>
              </a:tr>
            </a:tbl>
          </a:graphicData>
        </a:graphic>
      </p:graphicFrame>
      <p:sp>
        <p:nvSpPr>
          <p:cNvPr id="4" name="Rectangle 1">
            <a:extLst>
              <a:ext uri="{FF2B5EF4-FFF2-40B4-BE49-F238E27FC236}">
                <a16:creationId xmlns:a16="http://schemas.microsoft.com/office/drawing/2014/main" id="{C904DD63-E9C1-4C74-96AC-F6ACA5617290}"/>
              </a:ext>
            </a:extLst>
          </p:cNvPr>
          <p:cNvSpPr>
            <a:spLocks noChangeArrowheads="1"/>
          </p:cNvSpPr>
          <p:nvPr/>
        </p:nvSpPr>
        <p:spPr bwMode="auto">
          <a:xfrm>
            <a:off x="869006" y="1086094"/>
            <a:ext cx="566494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1: PARTICIPANTS EVALUATION TOOL</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109691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4" name="Rectangle 1">
            <a:extLst>
              <a:ext uri="{FF2B5EF4-FFF2-40B4-BE49-F238E27FC236}">
                <a16:creationId xmlns:a16="http://schemas.microsoft.com/office/drawing/2014/main" id="{C904DD63-E9C1-4C74-96AC-F6ACA5617290}"/>
              </a:ext>
            </a:extLst>
          </p:cNvPr>
          <p:cNvSpPr>
            <a:spLocks noChangeArrowheads="1"/>
          </p:cNvSpPr>
          <p:nvPr/>
        </p:nvSpPr>
        <p:spPr bwMode="auto">
          <a:xfrm>
            <a:off x="2043131" y="433800"/>
            <a:ext cx="47513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2: TRAINER REFLECTION TOOL</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F6627DF5-0688-40CA-838B-0BC7E038348B}"/>
              </a:ext>
            </a:extLst>
          </p:cNvPr>
          <p:cNvGraphicFramePr>
            <a:graphicFrameLocks noGrp="1"/>
          </p:cNvGraphicFramePr>
          <p:nvPr>
            <p:extLst>
              <p:ext uri="{D42A27DB-BD31-4B8C-83A1-F6EECF244321}">
                <p14:modId xmlns:p14="http://schemas.microsoft.com/office/powerpoint/2010/main" val="1377266687"/>
              </p:ext>
            </p:extLst>
          </p:nvPr>
        </p:nvGraphicFramePr>
        <p:xfrm>
          <a:off x="922979" y="1132732"/>
          <a:ext cx="10431596" cy="5580890"/>
        </p:xfrm>
        <a:graphic>
          <a:graphicData uri="http://schemas.openxmlformats.org/drawingml/2006/table">
            <a:tbl>
              <a:tblPr firstRow="1" firstCol="1" bandRow="1">
                <a:tableStyleId>{5940675A-B579-460E-94D1-54222C63F5DA}</a:tableStyleId>
              </a:tblPr>
              <a:tblGrid>
                <a:gridCol w="10431596">
                  <a:extLst>
                    <a:ext uri="{9D8B030D-6E8A-4147-A177-3AD203B41FA5}">
                      <a16:colId xmlns:a16="http://schemas.microsoft.com/office/drawing/2014/main" val="2293923184"/>
                    </a:ext>
                  </a:extLst>
                </a:gridCol>
              </a:tblGrid>
              <a:tr h="208957">
                <a:tc>
                  <a:txBody>
                    <a:bodyPr/>
                    <a:lstStyle/>
                    <a:p>
                      <a:pPr marL="228600" indent="-228600">
                        <a:lnSpc>
                          <a:spcPct val="106000"/>
                        </a:lnSpc>
                        <a:spcAft>
                          <a:spcPts val="800"/>
                        </a:spcAft>
                        <a:tabLst>
                          <a:tab pos="228600" algn="l"/>
                          <a:tab pos="457200" algn="l"/>
                        </a:tabLst>
                      </a:pPr>
                      <a:r>
                        <a:rPr lang="en-US" sz="1200" b="1" dirty="0">
                          <a:effectLst/>
                        </a:rPr>
                        <a:t>Before the training/ during preparation</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843898791"/>
                  </a:ext>
                </a:extLst>
              </a:tr>
              <a:tr h="645372">
                <a:tc>
                  <a:txBody>
                    <a:bodyPr/>
                    <a:lstStyle/>
                    <a:p>
                      <a:pPr marL="228600" indent="-228600">
                        <a:lnSpc>
                          <a:spcPct val="106000"/>
                        </a:lnSpc>
                        <a:tabLst>
                          <a:tab pos="228600" algn="l"/>
                          <a:tab pos="457200" algn="l"/>
                        </a:tabLst>
                      </a:pPr>
                      <a:r>
                        <a:rPr lang="en-US" sz="1200" dirty="0">
                          <a:effectLst/>
                        </a:rPr>
                        <a:t>How does the content of the training relate to my own experience? Participants’ experience? Have I built space for audience experience in the training?</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542223955"/>
                  </a:ext>
                </a:extLst>
              </a:tr>
              <a:tr h="645372">
                <a:tc>
                  <a:txBody>
                    <a:bodyPr/>
                    <a:lstStyle/>
                    <a:p>
                      <a:pPr marL="228600" indent="-228600">
                        <a:lnSpc>
                          <a:spcPct val="106000"/>
                        </a:lnSpc>
                        <a:tabLst>
                          <a:tab pos="228600" algn="l"/>
                          <a:tab pos="457200" algn="l"/>
                        </a:tabLst>
                      </a:pPr>
                      <a:r>
                        <a:rPr lang="en-US" sz="1200" dirty="0">
                          <a:effectLst/>
                        </a:rPr>
                        <a:t>What are the obstacles that participants can face while applying training ideas and how can they overcome them?</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96887742"/>
                  </a:ext>
                </a:extLst>
              </a:tr>
              <a:tr h="208957">
                <a:tc>
                  <a:txBody>
                    <a:bodyPr/>
                    <a:lstStyle/>
                    <a:p>
                      <a:pPr marL="228600" indent="-228600">
                        <a:lnSpc>
                          <a:spcPct val="106000"/>
                        </a:lnSpc>
                        <a:spcAft>
                          <a:spcPts val="800"/>
                        </a:spcAft>
                        <a:tabLst>
                          <a:tab pos="228600" algn="l"/>
                          <a:tab pos="457200" algn="l"/>
                        </a:tabLst>
                      </a:pPr>
                      <a:r>
                        <a:rPr lang="en-US" sz="1200" b="1" dirty="0">
                          <a:effectLst/>
                        </a:rPr>
                        <a:t>After the training</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600149412"/>
                  </a:ext>
                </a:extLst>
              </a:tr>
              <a:tr h="645372">
                <a:tc>
                  <a:txBody>
                    <a:bodyPr/>
                    <a:lstStyle/>
                    <a:p>
                      <a:pPr marL="228600" indent="-228600">
                        <a:lnSpc>
                          <a:spcPct val="106000"/>
                        </a:lnSpc>
                        <a:tabLst>
                          <a:tab pos="228600" algn="l"/>
                          <a:tab pos="457200" algn="l"/>
                        </a:tabLst>
                      </a:pPr>
                      <a:r>
                        <a:rPr lang="en-US" sz="1200" dirty="0">
                          <a:effectLst/>
                        </a:rPr>
                        <a:t>What did I do well?</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640586094"/>
                  </a:ext>
                </a:extLst>
              </a:tr>
              <a:tr h="645372">
                <a:tc>
                  <a:txBody>
                    <a:bodyPr/>
                    <a:lstStyle/>
                    <a:p>
                      <a:pPr marL="228600" indent="-228600">
                        <a:lnSpc>
                          <a:spcPct val="106000"/>
                        </a:lnSpc>
                        <a:tabLst>
                          <a:tab pos="228600" algn="l"/>
                          <a:tab pos="457200" algn="l"/>
                        </a:tabLst>
                      </a:pPr>
                      <a:r>
                        <a:rPr lang="en-US" sz="1200" dirty="0">
                          <a:effectLst/>
                        </a:rPr>
                        <a:t>What could I have done better?</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473043666"/>
                  </a:ext>
                </a:extLst>
              </a:tr>
              <a:tr h="645372">
                <a:tc>
                  <a:txBody>
                    <a:bodyPr/>
                    <a:lstStyle/>
                    <a:p>
                      <a:pPr marL="228600" indent="-228600">
                        <a:lnSpc>
                          <a:spcPct val="106000"/>
                        </a:lnSpc>
                        <a:tabLst>
                          <a:tab pos="228600" algn="l"/>
                          <a:tab pos="457200" algn="l"/>
                        </a:tabLst>
                      </a:pPr>
                      <a:r>
                        <a:rPr lang="en-US" sz="1200" dirty="0">
                          <a:effectLst/>
                        </a:rPr>
                        <a:t>How did this training content contribute to the participants’ ability to meet the learning needs of their students?</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17021185"/>
                  </a:ext>
                </a:extLst>
              </a:tr>
              <a:tr h="645372">
                <a:tc>
                  <a:txBody>
                    <a:bodyPr/>
                    <a:lstStyle/>
                    <a:p>
                      <a:pPr marL="228600" indent="-228600">
                        <a:lnSpc>
                          <a:spcPct val="106000"/>
                        </a:lnSpc>
                        <a:tabLst>
                          <a:tab pos="228600" algn="l"/>
                          <a:tab pos="457200" algn="l"/>
                        </a:tabLst>
                      </a:pPr>
                      <a:r>
                        <a:rPr lang="en-US" sz="1200" dirty="0">
                          <a:effectLst/>
                        </a:rPr>
                        <a:t>How did this training focus specifically on inclusion?</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4100275761"/>
                  </a:ext>
                </a:extLst>
              </a:tr>
              <a:tr h="645372">
                <a:tc>
                  <a:txBody>
                    <a:bodyPr/>
                    <a:lstStyle/>
                    <a:p>
                      <a:pPr marL="228600" indent="-228600">
                        <a:lnSpc>
                          <a:spcPct val="106000"/>
                        </a:lnSpc>
                        <a:tabLst>
                          <a:tab pos="228600" algn="l"/>
                          <a:tab pos="457200" algn="l"/>
                        </a:tabLst>
                      </a:pPr>
                      <a:r>
                        <a:rPr lang="en-US" sz="1200" dirty="0">
                          <a:effectLst/>
                        </a:rPr>
                        <a:t>What will the participants have learned in this training? Did I deliver the training to meet my expectations?</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2024127383"/>
                  </a:ext>
                </a:extLst>
              </a:tr>
              <a:tr h="645372">
                <a:tc>
                  <a:txBody>
                    <a:bodyPr/>
                    <a:lstStyle/>
                    <a:p>
                      <a:pPr marL="228600" indent="-228600">
                        <a:lnSpc>
                          <a:spcPct val="106000"/>
                        </a:lnSpc>
                        <a:tabLst>
                          <a:tab pos="228600" algn="l"/>
                          <a:tab pos="457200" algn="l"/>
                        </a:tabLst>
                      </a:pPr>
                      <a:r>
                        <a:rPr lang="en-US" sz="1200" dirty="0">
                          <a:effectLst/>
                        </a:rPr>
                        <a:t>What further professional development is needed to build on this training?</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1029038764"/>
                  </a:ext>
                </a:extLst>
              </a:tr>
            </a:tbl>
          </a:graphicData>
        </a:graphic>
      </p:graphicFrame>
    </p:spTree>
    <p:extLst>
      <p:ext uri="{BB962C8B-B14F-4D97-AF65-F5344CB8AC3E}">
        <p14:creationId xmlns:p14="http://schemas.microsoft.com/office/powerpoint/2010/main" val="3557068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1E21FA78-D83C-4F47-A094-7BD54C33D349}"/>
              </a:ext>
            </a:extLst>
          </p:cNvPr>
          <p:cNvGraphicFramePr>
            <a:graphicFrameLocks noGrp="1"/>
          </p:cNvGraphicFramePr>
          <p:nvPr>
            <p:extLst>
              <p:ext uri="{D42A27DB-BD31-4B8C-83A1-F6EECF244321}">
                <p14:modId xmlns:p14="http://schemas.microsoft.com/office/powerpoint/2010/main" val="1667694271"/>
              </p:ext>
            </p:extLst>
          </p:nvPr>
        </p:nvGraphicFramePr>
        <p:xfrm>
          <a:off x="966259" y="1388276"/>
          <a:ext cx="10345035" cy="3584194"/>
        </p:xfrm>
        <a:graphic>
          <a:graphicData uri="http://schemas.openxmlformats.org/drawingml/2006/table">
            <a:tbl>
              <a:tblPr bandRow="1">
                <a:tableStyleId>{5940675A-B579-460E-94D1-54222C63F5DA}</a:tableStyleId>
              </a:tblPr>
              <a:tblGrid>
                <a:gridCol w="3281891">
                  <a:extLst>
                    <a:ext uri="{9D8B030D-6E8A-4147-A177-3AD203B41FA5}">
                      <a16:colId xmlns:a16="http://schemas.microsoft.com/office/drawing/2014/main" val="3903512393"/>
                    </a:ext>
                  </a:extLst>
                </a:gridCol>
                <a:gridCol w="3362325">
                  <a:extLst>
                    <a:ext uri="{9D8B030D-6E8A-4147-A177-3AD203B41FA5}">
                      <a16:colId xmlns:a16="http://schemas.microsoft.com/office/drawing/2014/main" val="1116377269"/>
                    </a:ext>
                  </a:extLst>
                </a:gridCol>
                <a:gridCol w="3700819">
                  <a:extLst>
                    <a:ext uri="{9D8B030D-6E8A-4147-A177-3AD203B41FA5}">
                      <a16:colId xmlns:a16="http://schemas.microsoft.com/office/drawing/2014/main" val="1720010953"/>
                    </a:ext>
                  </a:extLst>
                </a:gridCol>
              </a:tblGrid>
              <a:tr h="26986">
                <a:tc>
                  <a:txBody>
                    <a:bodyPr/>
                    <a:lstStyle/>
                    <a:p>
                      <a:pPr algn="ctr">
                        <a:lnSpc>
                          <a:spcPct val="106000"/>
                        </a:lnSpc>
                        <a:spcAft>
                          <a:spcPts val="800"/>
                        </a:spcAft>
                      </a:pPr>
                      <a:r>
                        <a:rPr lang="en-US" sz="1200" b="1" dirty="0">
                          <a:effectLst/>
                        </a:rPr>
                        <a:t>Module</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Core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Sub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46480345"/>
                  </a:ext>
                </a:extLst>
              </a:tr>
              <a:tr h="1349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Learning Circles Design and Evaluation</a:t>
                      </a:r>
                    </a:p>
                  </a:txBody>
                  <a:tcPr marL="10875" marR="10875" marT="0" marB="0" anchor="ctr"/>
                </a:tc>
                <a:tc>
                  <a:txBody>
                    <a:bodyPr/>
                    <a:lstStyle/>
                    <a:p>
                      <a:pPr>
                        <a:lnSpc>
                          <a:spcPct val="100000"/>
                        </a:lnSpc>
                        <a:spcAft>
                          <a:spcPts val="0"/>
                        </a:spcAft>
                      </a:pP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7.Creativity and innovation</a:t>
                      </a:r>
                      <a:endParaRPr lang="en-US" sz="1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nchor="ctr"/>
                </a:tc>
                <a:tc>
                  <a:txBody>
                    <a:bodyPr/>
                    <a:lstStyle/>
                    <a:p>
                      <a:pPr marL="342900" lvl="0" indent="-342900">
                        <a:lnSpc>
                          <a:spcPct val="100000"/>
                        </a:lnSpc>
                        <a:spcAft>
                          <a:spcPts val="0"/>
                        </a:spcAft>
                        <a:buFont typeface="+mj-lt"/>
                        <a:buAutoNum type="arabicPeriod"/>
                      </a:pPr>
                      <a:r>
                        <a:rPr lang="en-US" sz="1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Ability to generate ideas</a:t>
                      </a:r>
                    </a:p>
                    <a:p>
                      <a:pPr marL="342900" lvl="0" indent="-342900">
                        <a:lnSpc>
                          <a:spcPct val="100000"/>
                        </a:lnSpc>
                        <a:spcAft>
                          <a:spcPts val="0"/>
                        </a:spcAft>
                        <a:buFont typeface="+mj-lt"/>
                        <a:buAutoNum type="arabicPeriod"/>
                      </a:pPr>
                      <a:r>
                        <a:rPr lang="en-US" sz="1100" dirty="0">
                          <a:solidFill>
                            <a:srgbClr val="000000"/>
                          </a:solidFill>
                          <a:effectLst/>
                          <a:latin typeface="Calibri" panose="020F0502020204030204" pitchFamily="34" charset="0"/>
                          <a:cs typeface="Calibri" panose="020F0502020204030204" pitchFamily="34" charset="0"/>
                        </a:rPr>
                        <a:t>Problem-Solving</a:t>
                      </a:r>
                    </a:p>
                    <a:p>
                      <a:pPr marL="342900" lvl="0" indent="-342900">
                        <a:lnSpc>
                          <a:spcPct val="100000"/>
                        </a:lnSpc>
                        <a:spcAft>
                          <a:spcPts val="0"/>
                        </a:spcAft>
                        <a:buFont typeface="+mj-lt"/>
                        <a:buAutoNum type="arabicPeriod"/>
                      </a:pPr>
                      <a:r>
                        <a:rPr lang="en-US" sz="1100" dirty="0">
                          <a:solidFill>
                            <a:srgbClr val="000000"/>
                          </a:solidFill>
                          <a:effectLst/>
                          <a:latin typeface="Calibri" panose="020F0502020204030204" pitchFamily="34" charset="0"/>
                          <a:cs typeface="Calibri" panose="020F0502020204030204" pitchFamily="34" charset="0"/>
                        </a:rPr>
                        <a:t>Critical thinking </a:t>
                      </a:r>
                    </a:p>
                    <a:p>
                      <a:pPr marL="342900" lvl="0" indent="-342900">
                        <a:lnSpc>
                          <a:spcPct val="100000"/>
                        </a:lnSpc>
                        <a:spcAft>
                          <a:spcPts val="0"/>
                        </a:spcAft>
                        <a:buFont typeface="+mj-lt"/>
                        <a:buAutoNum type="arabicPeriod"/>
                      </a:pPr>
                      <a:r>
                        <a:rPr lang="en-US" sz="1100" dirty="0">
                          <a:solidFill>
                            <a:srgbClr val="000000"/>
                          </a:solidFill>
                          <a:effectLst/>
                          <a:latin typeface="Calibri" panose="020F0502020204030204" pitchFamily="34" charset="0"/>
                          <a:cs typeface="Calibri" panose="020F0502020204030204" pitchFamily="34" charset="0"/>
                        </a:rPr>
                        <a:t>Enquiry</a:t>
                      </a:r>
                    </a:p>
                    <a:p>
                      <a:pPr marL="342900" lvl="0" indent="-342900">
                        <a:lnSpc>
                          <a:spcPct val="100000"/>
                        </a:lnSpc>
                        <a:spcAft>
                          <a:spcPts val="0"/>
                        </a:spcAft>
                        <a:buFont typeface="+mj-lt"/>
                        <a:buAutoNum type="arabicPeriod"/>
                      </a:pPr>
                      <a:r>
                        <a:rPr lang="en-US" sz="1100" dirty="0">
                          <a:solidFill>
                            <a:srgbClr val="000000"/>
                          </a:solidFill>
                          <a:effectLst/>
                          <a:latin typeface="Calibri" panose="020F0502020204030204" pitchFamily="34" charset="0"/>
                          <a:cs typeface="Calibri" panose="020F0502020204030204" pitchFamily="34" charset="0"/>
                        </a:rPr>
                        <a:t>Curiosity </a:t>
                      </a:r>
                      <a:endParaRPr lang="en-US" sz="1100" dirty="0">
                        <a:effectLst/>
                        <a:latin typeface="Calibri" panose="020F0502020204030204" pitchFamily="34" charset="0"/>
                        <a:cs typeface="Mangal" panose="02040503050203030202" pitchFamily="18" charset="0"/>
                      </a:endParaRPr>
                    </a:p>
                  </a:txBody>
                  <a:tcPr marL="68580" marR="68580" marT="0" marB="0" anchor="ctr"/>
                </a:tc>
                <a:extLst>
                  <a:ext uri="{0D108BD9-81ED-4DB2-BD59-A6C34878D82A}">
                    <a16:rowId xmlns:a16="http://schemas.microsoft.com/office/drawing/2014/main" val="2242549861"/>
                  </a:ext>
                </a:extLst>
              </a:tr>
              <a:tr h="220640">
                <a:tc rowSpan="3">
                  <a:txBody>
                    <a:bodyPr/>
                    <a:lstStyle/>
                    <a:p>
                      <a:pPr>
                        <a:lnSpc>
                          <a:spcPct val="100000"/>
                        </a:lnSpc>
                        <a:spcAft>
                          <a:spcPts val="0"/>
                        </a:spcAft>
                      </a:pPr>
                      <a:r>
                        <a:rPr lang="en-US" sz="1200" dirty="0">
                          <a:effectLst/>
                        </a:rPr>
                        <a:t>Learning Circle Implementation</a:t>
                      </a:r>
                    </a:p>
                    <a:p>
                      <a:pPr>
                        <a:lnSpc>
                          <a:spcPct val="100000"/>
                        </a:lnSpc>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a:lnSpc>
                          <a:spcPct val="100000"/>
                        </a:lnSpc>
                        <a:spcAft>
                          <a:spcPts val="0"/>
                        </a:spcAft>
                      </a:pPr>
                      <a:r>
                        <a:rPr lang="en-US" sz="1200">
                          <a:effectLst/>
                        </a:rPr>
                        <a:t>1.Education expertise</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342900" lvl="0" indent="-342900">
                        <a:lnSpc>
                          <a:spcPct val="100000"/>
                        </a:lnSpc>
                        <a:spcAft>
                          <a:spcPts val="0"/>
                        </a:spcAft>
                        <a:buFont typeface="+mj-lt"/>
                        <a:buAutoNum type="arabicPeriod"/>
                      </a:pPr>
                      <a:r>
                        <a:rPr lang="en-GB" sz="1200" dirty="0">
                          <a:effectLst/>
                        </a:rPr>
                        <a:t>Evaluating &amp; assessing </a:t>
                      </a:r>
                    </a:p>
                    <a:p>
                      <a:pPr marL="342900" lvl="0" indent="-342900">
                        <a:lnSpc>
                          <a:spcPct val="100000"/>
                        </a:lnSpc>
                        <a:spcAft>
                          <a:spcPts val="0"/>
                        </a:spcAft>
                        <a:buFont typeface="+mj-lt"/>
                        <a:buAutoNum type="arabicPeriod"/>
                      </a:pPr>
                      <a:r>
                        <a:rPr lang="en-GB" sz="1200" dirty="0">
                          <a:effectLst/>
                        </a:rPr>
                        <a:t>Coaching and Mentoring </a:t>
                      </a:r>
                    </a:p>
                    <a:p>
                      <a:pPr marL="342900" lvl="0" indent="-342900">
                        <a:lnSpc>
                          <a:spcPct val="100000"/>
                        </a:lnSpc>
                        <a:spcAft>
                          <a:spcPts val="0"/>
                        </a:spcAft>
                        <a:buFont typeface="+mj-lt"/>
                        <a:buAutoNum type="arabicPeriod"/>
                      </a:pPr>
                      <a:r>
                        <a:rPr lang="en-GB" sz="1200" dirty="0">
                          <a:effectLst/>
                        </a:rPr>
                        <a:t>Develop Self and Others</a:t>
                      </a:r>
                    </a:p>
                    <a:p>
                      <a:pPr marL="342900" lvl="0" indent="-342900">
                        <a:lnSpc>
                          <a:spcPct val="100000"/>
                        </a:lnSpc>
                        <a:spcAft>
                          <a:spcPts val="0"/>
                        </a:spcAft>
                        <a:buFont typeface="+mj-lt"/>
                        <a:buAutoNum type="arabicPeriod"/>
                      </a:pPr>
                      <a:r>
                        <a:rPr lang="en-GB" sz="1200" dirty="0">
                          <a:effectLst/>
                        </a:rPr>
                        <a:t>Continuous Professional Development (CPD)</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3690420711"/>
                  </a:ext>
                </a:extLst>
              </a:tr>
              <a:tr h="191278">
                <a:tc vMerge="1">
                  <a:txBody>
                    <a:bodyPr/>
                    <a:lstStyle/>
                    <a:p>
                      <a:endParaRPr lang="en-US"/>
                    </a:p>
                  </a:txBody>
                  <a:tcPr/>
                </a:tc>
                <a:tc>
                  <a:txBody>
                    <a:bodyPr/>
                    <a:lstStyle/>
                    <a:p>
                      <a:pPr>
                        <a:lnSpc>
                          <a:spcPct val="100000"/>
                        </a:lnSpc>
                        <a:spcAft>
                          <a:spcPts val="0"/>
                        </a:spcAft>
                      </a:pPr>
                      <a:r>
                        <a:rPr lang="en-US" sz="1200">
                          <a:effectLst/>
                        </a:rPr>
                        <a:t>2.Developing self and others</a:t>
                      </a:r>
                      <a:endParaRPr lang="en-US" sz="120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342900" lvl="0" indent="-342900" algn="l" defTabSz="914400" rtl="0" eaLnBrk="1" latinLnBrk="0" hangingPunct="1">
                        <a:lnSpc>
                          <a:spcPct val="100000"/>
                        </a:lnSpc>
                        <a:spcAft>
                          <a:spcPts val="0"/>
                        </a:spcAft>
                        <a:buFont typeface="+mj-lt"/>
                        <a:buAutoNum type="arabicPeriod"/>
                      </a:pPr>
                      <a:r>
                        <a:rPr lang="en-GB" sz="1200" kern="1200" dirty="0">
                          <a:solidFill>
                            <a:schemeClr val="tx1"/>
                          </a:solidFill>
                          <a:effectLst/>
                          <a:latin typeface="+mn-lt"/>
                          <a:ea typeface="+mn-ea"/>
                          <a:cs typeface="+mn-cs"/>
                        </a:rPr>
                        <a:t>Coaching and Mentoring</a:t>
                      </a:r>
                    </a:p>
                    <a:p>
                      <a:pPr marL="342900" lvl="0" indent="-342900" algn="l" defTabSz="914400" rtl="0" eaLnBrk="1" latinLnBrk="0" hangingPunct="1">
                        <a:lnSpc>
                          <a:spcPct val="100000"/>
                        </a:lnSpc>
                        <a:spcAft>
                          <a:spcPts val="0"/>
                        </a:spcAft>
                        <a:buFont typeface="+mj-lt"/>
                        <a:buAutoNum type="arabicPeriod"/>
                      </a:pPr>
                      <a:r>
                        <a:rPr lang="en-GB" sz="1200" kern="1200" dirty="0">
                          <a:solidFill>
                            <a:schemeClr val="tx1"/>
                          </a:solidFill>
                          <a:effectLst/>
                          <a:latin typeface="+mn-lt"/>
                          <a:ea typeface="+mn-ea"/>
                          <a:cs typeface="+mn-cs"/>
                        </a:rPr>
                        <a:t>Setting learning and growth plan</a:t>
                      </a:r>
                    </a:p>
                    <a:p>
                      <a:pPr marL="342900" lvl="0" indent="-342900" algn="l" defTabSz="914400" rtl="0" eaLnBrk="1" latinLnBrk="0" hangingPunct="1">
                        <a:lnSpc>
                          <a:spcPct val="100000"/>
                        </a:lnSpc>
                        <a:spcAft>
                          <a:spcPts val="0"/>
                        </a:spcAft>
                        <a:buFont typeface="+mj-lt"/>
                        <a:buAutoNum type="arabicPeriod"/>
                      </a:pPr>
                      <a:r>
                        <a:rPr lang="en-GB" sz="1200" kern="1200" dirty="0">
                          <a:solidFill>
                            <a:schemeClr val="tx1"/>
                          </a:solidFill>
                          <a:effectLst/>
                          <a:latin typeface="+mn-lt"/>
                          <a:ea typeface="+mn-ea"/>
                          <a:cs typeface="+mn-cs"/>
                        </a:rPr>
                        <a:t>Training</a:t>
                      </a:r>
                    </a:p>
                    <a:p>
                      <a:pPr marL="342900" lvl="0" indent="-342900" algn="l" defTabSz="914400" rtl="0" eaLnBrk="1" latinLnBrk="0" hangingPunct="1">
                        <a:lnSpc>
                          <a:spcPct val="100000"/>
                        </a:lnSpc>
                        <a:spcAft>
                          <a:spcPts val="0"/>
                        </a:spcAft>
                        <a:buFont typeface="+mj-lt"/>
                        <a:buAutoNum type="arabicPeriod"/>
                      </a:pPr>
                      <a:r>
                        <a:rPr lang="en-GB" sz="1200" kern="1200" dirty="0">
                          <a:solidFill>
                            <a:schemeClr val="tx1"/>
                          </a:solidFill>
                          <a:effectLst/>
                          <a:latin typeface="+mn-lt"/>
                          <a:ea typeface="+mn-ea"/>
                          <a:cs typeface="+mn-cs"/>
                        </a:rPr>
                        <a:t>Appraising staff</a:t>
                      </a:r>
                    </a:p>
                    <a:p>
                      <a:pPr marL="342900" lvl="0" indent="-342900" algn="l" defTabSz="914400" rtl="0" eaLnBrk="1" latinLnBrk="0" hangingPunct="1">
                        <a:lnSpc>
                          <a:spcPct val="100000"/>
                        </a:lnSpc>
                        <a:spcAft>
                          <a:spcPts val="0"/>
                        </a:spcAft>
                        <a:buFont typeface="+mj-lt"/>
                        <a:buAutoNum type="arabicPeriod"/>
                      </a:pPr>
                      <a:r>
                        <a:rPr lang="en-GB" sz="1200" kern="1200" dirty="0">
                          <a:solidFill>
                            <a:schemeClr val="tx1"/>
                          </a:solidFill>
                          <a:effectLst/>
                          <a:latin typeface="+mn-lt"/>
                          <a:ea typeface="+mn-ea"/>
                          <a:cs typeface="+mn-cs"/>
                        </a:rPr>
                        <a:t>Learning </a:t>
                      </a:r>
                      <a:endParaRPr lang="en-US" sz="1200" kern="1200" dirty="0">
                        <a:solidFill>
                          <a:schemeClr val="tx1"/>
                        </a:solidFill>
                        <a:effectLst/>
                        <a:latin typeface="+mn-lt"/>
                        <a:ea typeface="+mn-ea"/>
                        <a:cs typeface="+mn-cs"/>
                      </a:endParaRPr>
                    </a:p>
                  </a:txBody>
                  <a:tcPr marL="10875" marR="10875" marT="0" marB="0" anchor="ctr"/>
                </a:tc>
                <a:extLst>
                  <a:ext uri="{0D108BD9-81ED-4DB2-BD59-A6C34878D82A}">
                    <a16:rowId xmlns:a16="http://schemas.microsoft.com/office/drawing/2014/main" val="772470072"/>
                  </a:ext>
                </a:extLst>
              </a:tr>
              <a:tr h="219452">
                <a:tc vMerge="1">
                  <a:txBody>
                    <a:bodyPr/>
                    <a:lstStyle/>
                    <a:p>
                      <a:endParaRPr lang="en-US"/>
                    </a:p>
                  </a:txBody>
                  <a:tcPr/>
                </a:tc>
                <a:tc>
                  <a:txBody>
                    <a:bodyPr/>
                    <a:lstStyle/>
                    <a:p>
                      <a:pPr>
                        <a:lnSpc>
                          <a:spcPct val="100000"/>
                        </a:lnSpc>
                        <a:spcAft>
                          <a:spcPts val="0"/>
                        </a:spcAft>
                      </a:pPr>
                      <a:r>
                        <a:rPr lang="en-US" sz="1200" dirty="0">
                          <a:effectLst/>
                        </a:rPr>
                        <a:t>3.Communicating effectively and with impact</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342900" lvl="0" indent="-342900">
                        <a:lnSpc>
                          <a:spcPct val="100000"/>
                        </a:lnSpc>
                        <a:spcAft>
                          <a:spcPts val="0"/>
                        </a:spcAft>
                        <a:buFont typeface="+mj-lt"/>
                        <a:buAutoNum type="arabicPeriod"/>
                      </a:pPr>
                      <a:r>
                        <a:rPr lang="en-US" sz="1200" dirty="0">
                          <a:effectLst/>
                        </a:rPr>
                        <a:t>Communicate and interact effectively </a:t>
                      </a:r>
                    </a:p>
                    <a:p>
                      <a:pPr marL="342900" lvl="0" indent="-342900">
                        <a:lnSpc>
                          <a:spcPct val="100000"/>
                        </a:lnSpc>
                        <a:spcAft>
                          <a:spcPts val="0"/>
                        </a:spcAft>
                        <a:buFont typeface="+mj-lt"/>
                        <a:buAutoNum type="arabicPeriod"/>
                      </a:pPr>
                      <a:r>
                        <a:rPr lang="en-US" sz="1200" dirty="0">
                          <a:effectLst/>
                        </a:rPr>
                        <a:t>Listen Actively </a:t>
                      </a:r>
                    </a:p>
                    <a:p>
                      <a:pPr marL="342900" lvl="0" indent="-342900">
                        <a:lnSpc>
                          <a:spcPct val="100000"/>
                        </a:lnSpc>
                        <a:spcAft>
                          <a:spcPts val="0"/>
                        </a:spcAft>
                        <a:buFont typeface="+mj-lt"/>
                        <a:buAutoNum type="arabicPeriod"/>
                      </a:pPr>
                      <a:r>
                        <a:rPr lang="en-US" sz="1200" dirty="0">
                          <a:effectLst/>
                        </a:rPr>
                        <a:t>Inspire others</a:t>
                      </a:r>
                    </a:p>
                    <a:p>
                      <a:pPr marL="342900" lvl="0" indent="-342900">
                        <a:lnSpc>
                          <a:spcPct val="100000"/>
                        </a:lnSpc>
                        <a:spcAft>
                          <a:spcPts val="0"/>
                        </a:spcAft>
                        <a:buFont typeface="+mj-lt"/>
                        <a:buAutoNum type="arabicPeriod"/>
                      </a:pPr>
                      <a:r>
                        <a:rPr lang="en-US" sz="1200" dirty="0">
                          <a:effectLst/>
                        </a:rPr>
                        <a:t>Collaborate with others.</a:t>
                      </a:r>
                    </a:p>
                    <a:p>
                      <a:pPr marL="342900" lvl="0" indent="-342900">
                        <a:lnSpc>
                          <a:spcPct val="100000"/>
                        </a:lnSpc>
                        <a:spcAft>
                          <a:spcPts val="0"/>
                        </a:spcAft>
                        <a:buFont typeface="+mj-lt"/>
                        <a:buAutoNum type="arabicPeriod"/>
                      </a:pPr>
                      <a:r>
                        <a:rPr lang="en-US" sz="1200" dirty="0">
                          <a:effectLst/>
                        </a:rPr>
                        <a:t>Sustain relationship with others</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227915740"/>
                  </a:ext>
                </a:extLst>
              </a:tr>
            </a:tbl>
          </a:graphicData>
        </a:graphic>
      </p:graphicFrame>
    </p:spTree>
    <p:extLst>
      <p:ext uri="{BB962C8B-B14F-4D97-AF65-F5344CB8AC3E}">
        <p14:creationId xmlns:p14="http://schemas.microsoft.com/office/powerpoint/2010/main" val="2736686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2" name="Table 1">
            <a:extLst>
              <a:ext uri="{FF2B5EF4-FFF2-40B4-BE49-F238E27FC236}">
                <a16:creationId xmlns:a16="http://schemas.microsoft.com/office/drawing/2014/main" id="{98D3C505-6596-4B7C-9870-009711B81BBF}"/>
              </a:ext>
            </a:extLst>
          </p:cNvPr>
          <p:cNvGraphicFramePr>
            <a:graphicFrameLocks noGrp="1"/>
          </p:cNvGraphicFramePr>
          <p:nvPr>
            <p:extLst>
              <p:ext uri="{D42A27DB-BD31-4B8C-83A1-F6EECF244321}">
                <p14:modId xmlns:p14="http://schemas.microsoft.com/office/powerpoint/2010/main" val="101749134"/>
              </p:ext>
            </p:extLst>
          </p:nvPr>
        </p:nvGraphicFramePr>
        <p:xfrm>
          <a:off x="955566" y="1578427"/>
          <a:ext cx="10345036" cy="5247241"/>
        </p:xfrm>
        <a:graphic>
          <a:graphicData uri="http://schemas.openxmlformats.org/drawingml/2006/table">
            <a:tbl>
              <a:tblPr firstRow="1" firstCol="1" bandRow="1">
                <a:tableStyleId>{5940675A-B579-460E-94D1-54222C63F5DA}</a:tableStyleId>
              </a:tblPr>
              <a:tblGrid>
                <a:gridCol w="7739531">
                  <a:extLst>
                    <a:ext uri="{9D8B030D-6E8A-4147-A177-3AD203B41FA5}">
                      <a16:colId xmlns:a16="http://schemas.microsoft.com/office/drawing/2014/main" val="2256645809"/>
                    </a:ext>
                  </a:extLst>
                </a:gridCol>
                <a:gridCol w="566170">
                  <a:extLst>
                    <a:ext uri="{9D8B030D-6E8A-4147-A177-3AD203B41FA5}">
                      <a16:colId xmlns:a16="http://schemas.microsoft.com/office/drawing/2014/main" val="2540313068"/>
                    </a:ext>
                  </a:extLst>
                </a:gridCol>
                <a:gridCol w="566972">
                  <a:extLst>
                    <a:ext uri="{9D8B030D-6E8A-4147-A177-3AD203B41FA5}">
                      <a16:colId xmlns:a16="http://schemas.microsoft.com/office/drawing/2014/main" val="3906829727"/>
                    </a:ext>
                  </a:extLst>
                </a:gridCol>
                <a:gridCol w="569378">
                  <a:extLst>
                    <a:ext uri="{9D8B030D-6E8A-4147-A177-3AD203B41FA5}">
                      <a16:colId xmlns:a16="http://schemas.microsoft.com/office/drawing/2014/main" val="2998136905"/>
                    </a:ext>
                  </a:extLst>
                </a:gridCol>
                <a:gridCol w="570982">
                  <a:extLst>
                    <a:ext uri="{9D8B030D-6E8A-4147-A177-3AD203B41FA5}">
                      <a16:colId xmlns:a16="http://schemas.microsoft.com/office/drawing/2014/main" val="3324321441"/>
                    </a:ext>
                  </a:extLst>
                </a:gridCol>
                <a:gridCol w="332003">
                  <a:extLst>
                    <a:ext uri="{9D8B030D-6E8A-4147-A177-3AD203B41FA5}">
                      <a16:colId xmlns:a16="http://schemas.microsoft.com/office/drawing/2014/main" val="1527716310"/>
                    </a:ext>
                  </a:extLst>
                </a:gridCol>
              </a:tblGrid>
              <a:tr h="282615">
                <a:tc gridSpan="6">
                  <a:txBody>
                    <a:bodyPr/>
                    <a:lstStyle/>
                    <a:p>
                      <a:pPr marL="228600" indent="-228600">
                        <a:lnSpc>
                          <a:spcPct val="106000"/>
                        </a:lnSpc>
                        <a:spcAft>
                          <a:spcPts val="800"/>
                        </a:spcAft>
                        <a:tabLst>
                          <a:tab pos="228600" algn="l"/>
                          <a:tab pos="457200" algn="l"/>
                        </a:tabLst>
                      </a:pPr>
                      <a:r>
                        <a:rPr lang="en-US" sz="1400" dirty="0">
                          <a:effectLst/>
                        </a:rPr>
                        <a:t>Please respond to each item by selecting the number which best describes your opinion (5=excellent; 1=poor).</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6625935"/>
                  </a:ext>
                </a:extLst>
              </a:tr>
              <a:tr h="282615">
                <a:tc gridSpan="6">
                  <a:txBody>
                    <a:bodyPr/>
                    <a:lstStyle/>
                    <a:p>
                      <a:pPr marL="228600" indent="-228600">
                        <a:lnSpc>
                          <a:spcPct val="106000"/>
                        </a:lnSpc>
                        <a:spcAft>
                          <a:spcPts val="800"/>
                        </a:spcAft>
                        <a:tabLst>
                          <a:tab pos="228600" algn="l"/>
                          <a:tab pos="457200" algn="l"/>
                        </a:tabLst>
                      </a:pPr>
                      <a:r>
                        <a:rPr lang="en-US" sz="1400" b="1">
                          <a:effectLst/>
                        </a:rPr>
                        <a:t>A. Participant Satisfaction</a:t>
                      </a:r>
                      <a:endParaRPr lang="en-US" sz="14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1130189"/>
                  </a:ext>
                </a:extLst>
              </a:tr>
              <a:tr h="282615">
                <a:tc>
                  <a:txBody>
                    <a:bodyPr/>
                    <a:lstStyle/>
                    <a:p>
                      <a:pPr marL="228600" indent="-228600">
                        <a:lnSpc>
                          <a:spcPct val="106000"/>
                        </a:lnSpc>
                        <a:tabLst>
                          <a:tab pos="228600" algn="l"/>
                          <a:tab pos="457200" algn="l"/>
                        </a:tabLst>
                      </a:pPr>
                      <a:r>
                        <a:rPr lang="en-US" sz="1400" b="1" dirty="0">
                          <a:effectLst/>
                        </a:rPr>
                        <a:t>Question</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400" b="1" dirty="0">
                          <a:effectLst/>
                        </a:rPr>
                        <a:t>Rating</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0492954"/>
                  </a:ext>
                </a:extLst>
              </a:tr>
              <a:tr h="282615">
                <a:tc>
                  <a:txBody>
                    <a:bodyPr/>
                    <a:lstStyle/>
                    <a:p>
                      <a:pPr marL="228600" indent="-228600">
                        <a:lnSpc>
                          <a:spcPct val="106000"/>
                        </a:lnSpc>
                        <a:tabLst>
                          <a:tab pos="228600" algn="l"/>
                          <a:tab pos="457200" algn="l"/>
                        </a:tabLst>
                      </a:pPr>
                      <a:r>
                        <a:rPr lang="en-US" sz="1400" dirty="0">
                          <a:effectLst/>
                        </a:rPr>
                        <a:t>1. Training was well organized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457325293"/>
                  </a:ext>
                </a:extLst>
              </a:tr>
              <a:tr h="282615">
                <a:tc>
                  <a:txBody>
                    <a:bodyPr/>
                    <a:lstStyle/>
                    <a:p>
                      <a:pPr marL="228600" indent="-228600">
                        <a:lnSpc>
                          <a:spcPct val="106000"/>
                        </a:lnSpc>
                        <a:tabLst>
                          <a:tab pos="228600" algn="l"/>
                          <a:tab pos="457200" algn="l"/>
                        </a:tabLst>
                      </a:pPr>
                      <a:r>
                        <a:rPr lang="en-US" sz="1400" dirty="0">
                          <a:effectLst/>
                        </a:rPr>
                        <a:t>2. Training objectives were clearly stated.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49520009"/>
                  </a:ext>
                </a:extLst>
              </a:tr>
              <a:tr h="282615">
                <a:tc>
                  <a:txBody>
                    <a:bodyPr/>
                    <a:lstStyle/>
                    <a:p>
                      <a:pPr marL="228600" indent="-228600">
                        <a:lnSpc>
                          <a:spcPct val="106000"/>
                        </a:lnSpc>
                        <a:tabLst>
                          <a:tab pos="228600" algn="l"/>
                          <a:tab pos="457200" algn="l"/>
                        </a:tabLst>
                      </a:pPr>
                      <a:r>
                        <a:rPr lang="en-US" sz="1400" dirty="0">
                          <a:effectLst/>
                        </a:rPr>
                        <a:t>3. Training activities were relevant to the topic.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42943712"/>
                  </a:ext>
                </a:extLst>
              </a:tr>
              <a:tr h="282615">
                <a:tc>
                  <a:txBody>
                    <a:bodyPr/>
                    <a:lstStyle/>
                    <a:p>
                      <a:pPr marL="228600" indent="-228600">
                        <a:lnSpc>
                          <a:spcPct val="106000"/>
                        </a:lnSpc>
                        <a:tabLst>
                          <a:tab pos="228600" algn="l"/>
                          <a:tab pos="457200" algn="l"/>
                        </a:tabLst>
                      </a:pPr>
                      <a:r>
                        <a:rPr lang="en-US" sz="1400" dirty="0">
                          <a:effectLst/>
                        </a:rPr>
                        <a:t>4. Necessary handouts/ materials were provided/ used.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59165021"/>
                  </a:ext>
                </a:extLst>
              </a:tr>
              <a:tr h="282615">
                <a:tc gridSpan="6">
                  <a:txBody>
                    <a:bodyPr/>
                    <a:lstStyle/>
                    <a:p>
                      <a:pPr marL="228600" indent="-228600">
                        <a:lnSpc>
                          <a:spcPct val="106000"/>
                        </a:lnSpc>
                        <a:spcAft>
                          <a:spcPts val="800"/>
                        </a:spcAft>
                        <a:tabLst>
                          <a:tab pos="228600" algn="l"/>
                          <a:tab pos="457200" algn="l"/>
                        </a:tabLst>
                      </a:pPr>
                      <a:r>
                        <a:rPr lang="en-US" sz="1400" dirty="0">
                          <a:effectLst/>
                        </a:rPr>
                        <a:t>B. Impact on Professional Practice of Participants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7324833"/>
                  </a:ext>
                </a:extLst>
              </a:tr>
              <a:tr h="282615">
                <a:tc>
                  <a:txBody>
                    <a:bodyPr/>
                    <a:lstStyle/>
                    <a:p>
                      <a:pPr marL="228600" indent="-228600">
                        <a:lnSpc>
                          <a:spcPct val="106000"/>
                        </a:lnSpc>
                        <a:tabLst>
                          <a:tab pos="228600" algn="l"/>
                          <a:tab pos="457200" algn="l"/>
                        </a:tabLst>
                      </a:pPr>
                      <a:r>
                        <a:rPr lang="en-US" sz="1400" b="1" dirty="0">
                          <a:effectLst/>
                        </a:rPr>
                        <a:t>Question</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400" b="1" dirty="0">
                          <a:effectLst/>
                        </a:rPr>
                        <a:t>Rating</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0771188"/>
                  </a:ext>
                </a:extLst>
              </a:tr>
              <a:tr h="282615">
                <a:tc>
                  <a:txBody>
                    <a:bodyPr/>
                    <a:lstStyle/>
                    <a:p>
                      <a:pPr marL="0" lvl="0" indent="0">
                        <a:lnSpc>
                          <a:spcPct val="106000"/>
                        </a:lnSpc>
                        <a:buFontTx/>
                        <a:buNone/>
                        <a:tabLst>
                          <a:tab pos="228600" algn="l"/>
                          <a:tab pos="457200" algn="l"/>
                        </a:tabLst>
                      </a:pPr>
                      <a:r>
                        <a:rPr lang="en-US" sz="1400" dirty="0">
                          <a:effectLst/>
                        </a:rPr>
                        <a:t>Improved participants’ content knowledge about the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657055663"/>
                  </a:ext>
                </a:extLst>
              </a:tr>
              <a:tr h="282615">
                <a:tc>
                  <a:txBody>
                    <a:bodyPr/>
                    <a:lstStyle/>
                    <a:p>
                      <a:pPr marL="0" lvl="0" indent="0">
                        <a:lnSpc>
                          <a:spcPct val="106000"/>
                        </a:lnSpc>
                        <a:buFontTx/>
                        <a:buNone/>
                        <a:tabLst>
                          <a:tab pos="228600" algn="l"/>
                          <a:tab pos="457200" algn="l"/>
                        </a:tabLst>
                      </a:pPr>
                      <a:r>
                        <a:rPr lang="en-US" sz="1400" dirty="0">
                          <a:effectLst/>
                        </a:rPr>
                        <a:t>Improved participants’ skills level on the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379211389"/>
                  </a:ext>
                </a:extLst>
              </a:tr>
              <a:tr h="282615">
                <a:tc>
                  <a:txBody>
                    <a:bodyPr/>
                    <a:lstStyle/>
                    <a:p>
                      <a:pPr marL="0" lvl="0" indent="0">
                        <a:lnSpc>
                          <a:spcPct val="106000"/>
                        </a:lnSpc>
                        <a:buFontTx/>
                        <a:buNone/>
                        <a:tabLst>
                          <a:tab pos="228600" algn="l"/>
                          <a:tab pos="457200" algn="l"/>
                        </a:tabLst>
                      </a:pPr>
                      <a:r>
                        <a:rPr lang="en-US" sz="1400" dirty="0">
                          <a:effectLst/>
                        </a:rPr>
                        <a:t>Strategies that participants can implement in the classroom.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473950620"/>
                  </a:ext>
                </a:extLst>
              </a:tr>
              <a:tr h="282615">
                <a:tc>
                  <a:txBody>
                    <a:bodyPr/>
                    <a:lstStyle/>
                    <a:p>
                      <a:pPr marL="0" lvl="0" indent="0">
                        <a:lnSpc>
                          <a:spcPct val="106000"/>
                        </a:lnSpc>
                        <a:buFontTx/>
                        <a:buNone/>
                        <a:tabLst>
                          <a:tab pos="228600" algn="l"/>
                          <a:tab pos="457200" algn="l"/>
                        </a:tabLst>
                      </a:pPr>
                      <a:r>
                        <a:rPr lang="en-US" sz="1400" dirty="0">
                          <a:effectLst/>
                        </a:rPr>
                        <a:t>Focus on Inclusive and equitable practices.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92800705"/>
                  </a:ext>
                </a:extLst>
              </a:tr>
              <a:tr h="282615">
                <a:tc>
                  <a:txBody>
                    <a:bodyPr/>
                    <a:lstStyle/>
                    <a:p>
                      <a:pPr marL="0" lvl="0" indent="0">
                        <a:lnSpc>
                          <a:spcPct val="106000"/>
                        </a:lnSpc>
                        <a:buFontTx/>
                        <a:buNone/>
                        <a:tabLst>
                          <a:tab pos="228600" algn="l"/>
                          <a:tab pos="457200" algn="l"/>
                        </a:tabLst>
                      </a:pPr>
                      <a:r>
                        <a:rPr lang="en-US" sz="1400" dirty="0">
                          <a:effectLst/>
                        </a:rPr>
                        <a:t>Strategies to collect and use data driven decision making around the current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572702087"/>
                  </a:ext>
                </a:extLst>
              </a:tr>
              <a:tr h="282615">
                <a:tc>
                  <a:txBody>
                    <a:bodyPr/>
                    <a:lstStyle/>
                    <a:p>
                      <a:pPr marL="0" lvl="0" indent="0">
                        <a:lnSpc>
                          <a:spcPct val="106000"/>
                        </a:lnSpc>
                        <a:buFontTx/>
                        <a:buNone/>
                        <a:tabLst>
                          <a:tab pos="228600" algn="l"/>
                          <a:tab pos="457200" algn="l"/>
                        </a:tabLst>
                      </a:pPr>
                      <a:r>
                        <a:rPr lang="en-US" sz="1400" dirty="0">
                          <a:effectLst/>
                        </a:rPr>
                        <a:t>Work with community members around solving problems.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4218368"/>
                  </a:ext>
                </a:extLst>
              </a:tr>
              <a:tr h="282615">
                <a:tc>
                  <a:txBody>
                    <a:bodyPr/>
                    <a:lstStyle/>
                    <a:p>
                      <a:pPr marL="0" lvl="0" indent="0">
                        <a:lnSpc>
                          <a:spcPct val="106000"/>
                        </a:lnSpc>
                        <a:buFontTx/>
                        <a:buNone/>
                        <a:tabLst>
                          <a:tab pos="228600" algn="l"/>
                          <a:tab pos="457200" algn="l"/>
                        </a:tabLst>
                      </a:pPr>
                      <a:r>
                        <a:rPr lang="en-US" sz="1400" dirty="0">
                          <a:effectLst/>
                        </a:rPr>
                        <a:t>Alignment with the education policies.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36176380"/>
                  </a:ext>
                </a:extLst>
              </a:tr>
              <a:tr h="282615">
                <a:tc>
                  <a:txBody>
                    <a:bodyPr/>
                    <a:lstStyle/>
                    <a:p>
                      <a:pPr marL="0" lvl="0" indent="0">
                        <a:lnSpc>
                          <a:spcPct val="106000"/>
                        </a:lnSpc>
                        <a:buFontTx/>
                        <a:buNone/>
                        <a:tabLst>
                          <a:tab pos="228600" algn="l"/>
                          <a:tab pos="457200" algn="l"/>
                        </a:tabLst>
                      </a:pPr>
                      <a:r>
                        <a:rPr lang="en-US" sz="1400" dirty="0">
                          <a:effectLst/>
                        </a:rPr>
                        <a:t>Opportunities to bring in participants’ own experiences around the topic and use them for contextualization.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623559157"/>
                  </a:ext>
                </a:extLst>
              </a:tr>
              <a:tr h="282615">
                <a:tc>
                  <a:txBody>
                    <a:bodyPr/>
                    <a:lstStyle/>
                    <a:p>
                      <a:pPr marL="0" lvl="0" indent="0">
                        <a:lnSpc>
                          <a:spcPct val="106000"/>
                        </a:lnSpc>
                        <a:buFontTx/>
                        <a:buNone/>
                        <a:tabLst>
                          <a:tab pos="228600" algn="l"/>
                          <a:tab pos="457200" algn="l"/>
                        </a:tabLst>
                      </a:pPr>
                      <a:r>
                        <a:rPr lang="en-US" sz="1400" dirty="0">
                          <a:effectLst/>
                        </a:rPr>
                        <a:t>Opportunities to reflect on participants’ own practice.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dirty="0">
                          <a:effectLst/>
                        </a:rPr>
                        <a:t>1</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205885751"/>
                  </a:ext>
                </a:extLst>
              </a:tr>
            </a:tbl>
          </a:graphicData>
        </a:graphic>
      </p:graphicFrame>
      <p:sp>
        <p:nvSpPr>
          <p:cNvPr id="4" name="Rectangle 1">
            <a:extLst>
              <a:ext uri="{FF2B5EF4-FFF2-40B4-BE49-F238E27FC236}">
                <a16:creationId xmlns:a16="http://schemas.microsoft.com/office/drawing/2014/main" id="{F3A73703-C8C6-4765-AA29-3E34B318B83F}"/>
              </a:ext>
            </a:extLst>
          </p:cNvPr>
          <p:cNvSpPr>
            <a:spLocks noChangeArrowheads="1"/>
          </p:cNvSpPr>
          <p:nvPr/>
        </p:nvSpPr>
        <p:spPr bwMode="auto">
          <a:xfrm>
            <a:off x="784074" y="923021"/>
            <a:ext cx="715984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3: EXTERNAL EVALUATOR TRAINING EVALUATION TOOL</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Part 1. Use the tool below to quantitatively evaluate the training. </a:t>
            </a:r>
            <a:endParaRPr kumimoji="0" lang="en-US" altLang="en-US" sz="20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8660821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DC8F81AE-1D42-40E5-9315-20B45ADDEE06}"/>
              </a:ext>
            </a:extLst>
          </p:cNvPr>
          <p:cNvGraphicFramePr>
            <a:graphicFrameLocks noGrp="1"/>
          </p:cNvGraphicFramePr>
          <p:nvPr>
            <p:extLst>
              <p:ext uri="{D42A27DB-BD31-4B8C-83A1-F6EECF244321}">
                <p14:modId xmlns:p14="http://schemas.microsoft.com/office/powerpoint/2010/main" val="896594387"/>
              </p:ext>
            </p:extLst>
          </p:nvPr>
        </p:nvGraphicFramePr>
        <p:xfrm>
          <a:off x="891398" y="3385216"/>
          <a:ext cx="10345036" cy="3241808"/>
        </p:xfrm>
        <a:graphic>
          <a:graphicData uri="http://schemas.openxmlformats.org/drawingml/2006/table">
            <a:tbl>
              <a:tblPr firstRow="1" firstCol="1" bandRow="1">
                <a:tableStyleId>{5940675A-B579-460E-94D1-54222C63F5DA}</a:tableStyleId>
              </a:tblPr>
              <a:tblGrid>
                <a:gridCol w="5196581">
                  <a:extLst>
                    <a:ext uri="{9D8B030D-6E8A-4147-A177-3AD203B41FA5}">
                      <a16:colId xmlns:a16="http://schemas.microsoft.com/office/drawing/2014/main" val="1938527418"/>
                    </a:ext>
                  </a:extLst>
                </a:gridCol>
                <a:gridCol w="5148455">
                  <a:extLst>
                    <a:ext uri="{9D8B030D-6E8A-4147-A177-3AD203B41FA5}">
                      <a16:colId xmlns:a16="http://schemas.microsoft.com/office/drawing/2014/main" val="1061646433"/>
                    </a:ext>
                  </a:extLst>
                </a:gridCol>
              </a:tblGrid>
              <a:tr h="198705">
                <a:tc>
                  <a:txBody>
                    <a:bodyPr/>
                    <a:lstStyle/>
                    <a:p>
                      <a:pPr indent="457200" algn="ctr">
                        <a:lnSpc>
                          <a:spcPct val="106000"/>
                        </a:lnSpc>
                        <a:spcAft>
                          <a:spcPts val="800"/>
                        </a:spcAft>
                      </a:pPr>
                      <a:r>
                        <a:rPr lang="en-US" sz="1400" dirty="0">
                          <a:effectLst/>
                        </a:rPr>
                        <a:t>What?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a:txBody>
                    <a:bodyPr/>
                    <a:lstStyle/>
                    <a:p>
                      <a:pPr indent="457200" algn="ctr">
                        <a:lnSpc>
                          <a:spcPct val="106000"/>
                        </a:lnSpc>
                        <a:spcAft>
                          <a:spcPts val="800"/>
                        </a:spcAft>
                      </a:pPr>
                      <a:r>
                        <a:rPr lang="en-US" sz="1400">
                          <a:effectLst/>
                        </a:rPr>
                        <a:t>So what?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extLst>
                  <a:ext uri="{0D108BD9-81ED-4DB2-BD59-A6C34878D82A}">
                    <a16:rowId xmlns:a16="http://schemas.microsoft.com/office/drawing/2014/main" val="4196543229"/>
                  </a:ext>
                </a:extLst>
              </a:tr>
              <a:tr h="1581898">
                <a:tc>
                  <a:txBody>
                    <a:bodyPr/>
                    <a:lstStyle/>
                    <a:p>
                      <a:pPr indent="457200">
                        <a:lnSpc>
                          <a:spcPct val="106000"/>
                        </a:lnSpc>
                        <a:spcAft>
                          <a:spcPts val="1200"/>
                        </a:spcAf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a:txBody>
                    <a:bodyPr/>
                    <a:lstStyle/>
                    <a:p>
                      <a:pPr indent="457200">
                        <a:lnSpc>
                          <a:spcPct val="200000"/>
                        </a:lnSpc>
                      </a:pPr>
                      <a:endParaRPr lang="en-US" sz="1400" dirty="0">
                        <a:effectLst/>
                        <a:latin typeface="Calibri" panose="020F0502020204030204" pitchFamily="34" charset="0"/>
                        <a:cs typeface="Mangal" panose="02040503050203030202" pitchFamily="18" charset="0"/>
                      </a:endParaRPr>
                    </a:p>
                  </a:txBody>
                  <a:tcPr marL="55091" marR="55091" marT="55091" marB="55091"/>
                </a:tc>
                <a:extLst>
                  <a:ext uri="{0D108BD9-81ED-4DB2-BD59-A6C34878D82A}">
                    <a16:rowId xmlns:a16="http://schemas.microsoft.com/office/drawing/2014/main" val="1373058795"/>
                  </a:ext>
                </a:extLst>
              </a:tr>
              <a:tr h="1057179">
                <a:tc gridSpan="2">
                  <a:txBody>
                    <a:bodyPr/>
                    <a:lstStyle/>
                    <a:p>
                      <a:pPr indent="457200">
                        <a:lnSpc>
                          <a:spcPct val="106000"/>
                        </a:lnSpc>
                        <a:spcAft>
                          <a:spcPts val="800"/>
                        </a:spcAft>
                      </a:pPr>
                      <a:r>
                        <a:rPr lang="en-US" sz="1400" dirty="0">
                          <a:effectLst/>
                        </a:rPr>
                        <a:t>Now what?</a:t>
                      </a:r>
                    </a:p>
                    <a:p>
                      <a:pPr indent="457200">
                        <a:lnSpc>
                          <a:spcPct val="106000"/>
                        </a:lnSpc>
                        <a:spcAft>
                          <a:spcPts val="1200"/>
                        </a:spcAft>
                      </a:pPr>
                      <a:br>
                        <a:rPr lang="en-US" sz="1400" dirty="0">
                          <a:effectLst/>
                        </a:rPr>
                      </a:br>
                      <a:br>
                        <a:rPr lang="en-US" sz="1400" dirty="0">
                          <a:effectLst/>
                        </a:rPr>
                      </a:br>
                      <a:br>
                        <a:rPr lang="en-US" sz="1400" dirty="0">
                          <a:effectLst/>
                        </a:rPr>
                      </a:b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hMerge="1">
                  <a:txBody>
                    <a:bodyPr/>
                    <a:lstStyle/>
                    <a:p>
                      <a:endParaRPr lang="en-US"/>
                    </a:p>
                  </a:txBody>
                  <a:tcPr/>
                </a:tc>
                <a:extLst>
                  <a:ext uri="{0D108BD9-81ED-4DB2-BD59-A6C34878D82A}">
                    <a16:rowId xmlns:a16="http://schemas.microsoft.com/office/drawing/2014/main" val="4064803851"/>
                  </a:ext>
                </a:extLst>
              </a:tr>
            </a:tbl>
          </a:graphicData>
        </a:graphic>
      </p:graphicFrame>
      <p:sp>
        <p:nvSpPr>
          <p:cNvPr id="4" name="Rectangle 1">
            <a:extLst>
              <a:ext uri="{FF2B5EF4-FFF2-40B4-BE49-F238E27FC236}">
                <a16:creationId xmlns:a16="http://schemas.microsoft.com/office/drawing/2014/main" id="{F3A73703-C8C6-4765-AA29-3E34B318B83F}"/>
              </a:ext>
            </a:extLst>
          </p:cNvPr>
          <p:cNvSpPr>
            <a:spLocks noChangeArrowheads="1"/>
          </p:cNvSpPr>
          <p:nvPr/>
        </p:nvSpPr>
        <p:spPr bwMode="auto">
          <a:xfrm>
            <a:off x="859314" y="999792"/>
            <a:ext cx="10409204" cy="2200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3: EXTERNAL EVALUATOR TRAINING EVALUATION TOOL</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Part 2. Use the What? So, what?? And Now, what??? Template to reflect on the training session. </a:t>
            </a: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9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During Observation</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column, put down notes about what you see</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So 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Column add your comments about the observation (Why did you notice a particular thing, what was interesting about it, what was the problem, what other questions do you have etc.)</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Do during debrief</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Now 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Space, add the next steps after the observation during debrief with the participant.</a:t>
            </a:r>
            <a:r>
              <a:rPr kumimoji="0" lang="en-US" altLang="en-US"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029042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8546CFB9-534E-4D96-AD2F-C7CD845A7587}"/>
              </a:ext>
            </a:extLst>
          </p:cNvPr>
          <p:cNvSpPr txBox="1"/>
          <p:nvPr/>
        </p:nvSpPr>
        <p:spPr>
          <a:xfrm>
            <a:off x="955566" y="1261575"/>
            <a:ext cx="6093994" cy="461665"/>
          </a:xfrm>
          <a:prstGeom prst="rect">
            <a:avLst/>
          </a:prstGeom>
          <a:noFill/>
        </p:spPr>
        <p:txBody>
          <a:bodyPr wrap="square">
            <a:spAutoFit/>
          </a:bodyPr>
          <a:lstStyle/>
          <a:p>
            <a:r>
              <a:rPr lang="en-US" sz="2400" b="1" dirty="0">
                <a:effectLst/>
                <a:latin typeface="Calibri" panose="020F0502020204030204" pitchFamily="34" charset="0"/>
                <a:ea typeface="Calibri" panose="020F0502020204030204" pitchFamily="34" charset="0"/>
                <a:cs typeface="Mangal" panose="02040503050203030202" pitchFamily="18" charset="0"/>
              </a:rPr>
              <a:t>Activity: Evaluation of training </a:t>
            </a:r>
            <a:endParaRPr lang="en-US" sz="2400" dirty="0"/>
          </a:p>
        </p:txBody>
      </p:sp>
    </p:spTree>
    <p:extLst>
      <p:ext uri="{BB962C8B-B14F-4D97-AF65-F5344CB8AC3E}">
        <p14:creationId xmlns:p14="http://schemas.microsoft.com/office/powerpoint/2010/main" val="10185902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Structured Reflection (25 mins)</a:t>
            </a:r>
          </a:p>
        </p:txBody>
      </p:sp>
    </p:spTree>
    <p:extLst>
      <p:ext uri="{BB962C8B-B14F-4D97-AF65-F5344CB8AC3E}">
        <p14:creationId xmlns:p14="http://schemas.microsoft.com/office/powerpoint/2010/main" val="360262238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2031325"/>
          </a:xfrm>
          <a:prstGeom prst="rect">
            <a:avLst/>
          </a:prstGeom>
          <a:noFill/>
        </p:spPr>
        <p:txBody>
          <a:bodyPr wrap="square">
            <a:spAutoFit/>
          </a:bodyPr>
          <a:lstStyle/>
          <a:p>
            <a:pPr fontAlgn="base"/>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Interactive dairy is a strategy to include the participants’ voice in the training. </a:t>
            </a: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 trainees get to give live feedback on the design of the training that they are undertaking by engaging in a dialogue with the trainer. </a:t>
            </a:r>
          </a:p>
          <a:p>
            <a:pPr fontAlgn="base"/>
            <a:endPar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fontAlgn="base"/>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Rationale</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First, it will include participants’ voice in the training process. </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Second, it builds a transferable skill in the participants that they can use when they are working in the field with their supervisees. </a:t>
            </a:r>
          </a:p>
        </p:txBody>
      </p:sp>
    </p:spTree>
    <p:extLst>
      <p:ext uri="{BB962C8B-B14F-4D97-AF65-F5344CB8AC3E}">
        <p14:creationId xmlns:p14="http://schemas.microsoft.com/office/powerpoint/2010/main" val="9130853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313932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diaries will be distributed to the facilitators along with the prompts for feedback on the training:</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Did you enjoy the activities?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did you learn about in today’s training? </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would you change about today’s training? Etc.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Directions</a:t>
            </a:r>
            <a:endPar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participants, please write your notes for the facilitators in the diaries.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hese will then be collected.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trainers will respond to the diary entries by writing back. You will get the diaries back tomorrow.</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83764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pic>
        <p:nvPicPr>
          <p:cNvPr id="12" name="Picture 11">
            <a:extLst>
              <a:ext uri="{FF2B5EF4-FFF2-40B4-BE49-F238E27FC236}">
                <a16:creationId xmlns:a16="http://schemas.microsoft.com/office/drawing/2014/main" id="{BCA12DB7-1DD2-4F89-83EA-05BE7B4565A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sp>
        <p:nvSpPr>
          <p:cNvPr id="13" name="Subtitle 2">
            <a:extLst>
              <a:ext uri="{FF2B5EF4-FFF2-40B4-BE49-F238E27FC236}">
                <a16:creationId xmlns:a16="http://schemas.microsoft.com/office/drawing/2014/main" id="{96E69EB1-0DD0-413F-86CD-CB4078B4B55B}"/>
              </a:ext>
            </a:extLst>
          </p:cNvPr>
          <p:cNvSpPr>
            <a:spLocks noGrp="1"/>
          </p:cNvSpPr>
          <p:nvPr>
            <p:ph type="subTitle" idx="1"/>
          </p:nvPr>
        </p:nvSpPr>
        <p:spPr>
          <a:xfrm>
            <a:off x="1524000" y="3602038"/>
            <a:ext cx="9144000" cy="1655762"/>
          </a:xfrm>
        </p:spPr>
        <p:txBody>
          <a:bodyPr>
            <a:normAutofit/>
          </a:bodyPr>
          <a:lstStyle/>
          <a:p>
            <a:r>
              <a:rPr lang="en-US" dirty="0">
                <a:latin typeface="+mj-lt"/>
              </a:rPr>
              <a:t>DAY 3</a:t>
            </a:r>
          </a:p>
          <a:p>
            <a:r>
              <a:rPr lang="en-US" dirty="0">
                <a:latin typeface="+mj-lt"/>
              </a:rPr>
              <a:t>CONCEPT 5: DESIGNING AND IMPLEMENTING PD.</a:t>
            </a:r>
          </a:p>
        </p:txBody>
      </p:sp>
      <p:sp>
        <p:nvSpPr>
          <p:cNvPr id="14" name="Title 1">
            <a:extLst>
              <a:ext uri="{FF2B5EF4-FFF2-40B4-BE49-F238E27FC236}">
                <a16:creationId xmlns:a16="http://schemas.microsoft.com/office/drawing/2014/main" id="{F4573B9F-FFE0-4E6D-ADA2-8C13DD8D08CC}"/>
              </a:ext>
            </a:extLst>
          </p:cNvPr>
          <p:cNvSpPr>
            <a:spLocks noGrp="1"/>
          </p:cNvSpPr>
          <p:nvPr>
            <p:ph type="ctrTitle"/>
          </p:nvPr>
        </p:nvSpPr>
        <p:spPr>
          <a:xfrm>
            <a:off x="1524000" y="1122363"/>
            <a:ext cx="9144000" cy="2387600"/>
          </a:xfrm>
        </p:spPr>
        <p:txBody>
          <a:bodyPr>
            <a:normAutofit/>
          </a:bodyPr>
          <a:lstStyle/>
          <a:p>
            <a:r>
              <a:rPr lang="en-US" sz="4400" dirty="0">
                <a:latin typeface="+mj-lt"/>
              </a:rPr>
              <a:t>Continuous Professional Development of Teachers Training Module</a:t>
            </a:r>
            <a:endParaRPr lang="en-US" sz="4400" dirty="0"/>
          </a:p>
        </p:txBody>
      </p:sp>
    </p:spTree>
    <p:extLst>
      <p:ext uri="{BB962C8B-B14F-4D97-AF65-F5344CB8AC3E}">
        <p14:creationId xmlns:p14="http://schemas.microsoft.com/office/powerpoint/2010/main" val="23849768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51908BCD-79DE-4DA2-BDAD-A317BA4FB99D}"/>
              </a:ext>
            </a:extLst>
          </p:cNvPr>
          <p:cNvGraphicFramePr>
            <a:graphicFrameLocks noGrp="1"/>
          </p:cNvGraphicFramePr>
          <p:nvPr>
            <p:extLst>
              <p:ext uri="{D42A27DB-BD31-4B8C-83A1-F6EECF244321}">
                <p14:modId xmlns:p14="http://schemas.microsoft.com/office/powerpoint/2010/main" val="799367718"/>
              </p:ext>
            </p:extLst>
          </p:nvPr>
        </p:nvGraphicFramePr>
        <p:xfrm>
          <a:off x="955566" y="1241349"/>
          <a:ext cx="10345035" cy="2605537"/>
        </p:xfrm>
        <a:graphic>
          <a:graphicData uri="http://schemas.openxmlformats.org/drawingml/2006/table">
            <a:tbl>
              <a:tblPr bandRow="1">
                <a:tableStyleId>{5940675A-B579-460E-94D1-54222C63F5DA}</a:tableStyleId>
              </a:tblPr>
              <a:tblGrid>
                <a:gridCol w="1671100">
                  <a:extLst>
                    <a:ext uri="{9D8B030D-6E8A-4147-A177-3AD203B41FA5}">
                      <a16:colId xmlns:a16="http://schemas.microsoft.com/office/drawing/2014/main" val="3424672033"/>
                    </a:ext>
                  </a:extLst>
                </a:gridCol>
                <a:gridCol w="2659437">
                  <a:extLst>
                    <a:ext uri="{9D8B030D-6E8A-4147-A177-3AD203B41FA5}">
                      <a16:colId xmlns:a16="http://schemas.microsoft.com/office/drawing/2014/main" val="400999686"/>
                    </a:ext>
                  </a:extLst>
                </a:gridCol>
                <a:gridCol w="5158653">
                  <a:extLst>
                    <a:ext uri="{9D8B030D-6E8A-4147-A177-3AD203B41FA5}">
                      <a16:colId xmlns:a16="http://schemas.microsoft.com/office/drawing/2014/main" val="42014860"/>
                    </a:ext>
                  </a:extLst>
                </a:gridCol>
                <a:gridCol w="855845">
                  <a:extLst>
                    <a:ext uri="{9D8B030D-6E8A-4147-A177-3AD203B41FA5}">
                      <a16:colId xmlns:a16="http://schemas.microsoft.com/office/drawing/2014/main" val="537032367"/>
                    </a:ext>
                  </a:extLst>
                </a:gridCol>
              </a:tblGrid>
              <a:tr h="55112">
                <a:tc>
                  <a:txBody>
                    <a:bodyPr/>
                    <a:lstStyle/>
                    <a:p>
                      <a:pPr>
                        <a:lnSpc>
                          <a:spcPct val="106000"/>
                        </a:lnSpc>
                        <a:spcAft>
                          <a:spcPts val="800"/>
                        </a:spcAft>
                      </a:pPr>
                      <a:r>
                        <a:rPr lang="en-US" sz="1400" b="1" dirty="0">
                          <a:effectLst/>
                        </a:rPr>
                        <a:t>Sub-topic</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a:effectLst/>
                        </a:rPr>
                        <a:t>Concepts</a:t>
                      </a:r>
                      <a:endParaRPr lang="en-US" sz="1400" b="1">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Pedagogy</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b="1" dirty="0">
                          <a:effectLst/>
                        </a:rPr>
                        <a:t>Time</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864738136"/>
                  </a:ext>
                </a:extLst>
              </a:tr>
              <a:tr h="34205">
                <a:tc gridSpan="4">
                  <a:txBody>
                    <a:bodyPr/>
                    <a:lstStyle/>
                    <a:p>
                      <a:pPr>
                        <a:lnSpc>
                          <a:spcPct val="106000"/>
                        </a:lnSpc>
                        <a:spcAft>
                          <a:spcPts val="800"/>
                        </a:spcAft>
                      </a:pPr>
                      <a:r>
                        <a:rPr lang="en-US" sz="1400" i="1" dirty="0">
                          <a:effectLst/>
                        </a:rPr>
                        <a:t>Competency Developed: Working effectively with others, Communicating effectively and with impact, Developing self and others, education expertise.</a:t>
                      </a:r>
                      <a:endParaRPr lang="en-US" sz="1400" i="1"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9751661"/>
                  </a:ext>
                </a:extLst>
              </a:tr>
              <a:tr h="90848">
                <a:tc rowSpan="9">
                  <a:txBody>
                    <a:bodyPr/>
                    <a:lstStyle/>
                    <a:p>
                      <a:pPr>
                        <a:lnSpc>
                          <a:spcPct val="106000"/>
                        </a:lnSpc>
                        <a:spcAft>
                          <a:spcPts val="800"/>
                        </a:spcAft>
                      </a:pPr>
                      <a:r>
                        <a:rPr lang="en-US" sz="1400" dirty="0">
                          <a:effectLst/>
                        </a:rPr>
                        <a:t>Learning Circles Implementation</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rowSpan="9">
                  <a:txBody>
                    <a:bodyPr/>
                    <a:lstStyle/>
                    <a:p>
                      <a:pPr>
                        <a:lnSpc>
                          <a:spcPct val="106000"/>
                        </a:lnSpc>
                        <a:spcAft>
                          <a:spcPts val="800"/>
                        </a:spcAft>
                      </a:pPr>
                      <a:r>
                        <a:rPr lang="en-US" sz="1400" dirty="0">
                          <a:effectLst/>
                        </a:rPr>
                        <a:t>Concept 5:</a:t>
                      </a:r>
                    </a:p>
                    <a:p>
                      <a:pPr>
                        <a:lnSpc>
                          <a:spcPct val="106000"/>
                        </a:lnSpc>
                        <a:spcAft>
                          <a:spcPts val="800"/>
                        </a:spcAft>
                      </a:pPr>
                      <a:r>
                        <a:rPr lang="en-US" sz="1400" dirty="0">
                          <a:effectLst/>
                        </a:rPr>
                        <a:t>Designing and implementing PD.</a:t>
                      </a:r>
                    </a:p>
                    <a:p>
                      <a:pPr>
                        <a:lnSpc>
                          <a:spcPct val="106000"/>
                        </a:lnSpc>
                        <a:spcAft>
                          <a:spcPts val="800"/>
                        </a:spcAft>
                      </a:pPr>
                      <a:r>
                        <a:rPr lang="en-US" sz="1400" dirty="0">
                          <a:effectLst/>
                        </a:rPr>
                        <a:t> </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nchor="ctr"/>
                </a:tc>
                <a:tc>
                  <a:txBody>
                    <a:bodyPr/>
                    <a:lstStyle/>
                    <a:p>
                      <a:pPr>
                        <a:lnSpc>
                          <a:spcPct val="106000"/>
                        </a:lnSpc>
                        <a:spcAft>
                          <a:spcPts val="800"/>
                        </a:spcAft>
                      </a:pPr>
                      <a:r>
                        <a:rPr lang="en-US" sz="1400" kern="1200" dirty="0">
                          <a:effectLst/>
                        </a:rPr>
                        <a:t>Community Building Activity</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tc>
                  <a:txBody>
                    <a:bodyPr/>
                    <a:lstStyle/>
                    <a:p>
                      <a:pPr>
                        <a:lnSpc>
                          <a:spcPct val="106000"/>
                        </a:lnSpc>
                        <a:spcAft>
                          <a:spcPts val="800"/>
                        </a:spcAft>
                      </a:pPr>
                      <a:r>
                        <a:rPr lang="en-US" sz="1400" kern="1200" dirty="0">
                          <a:effectLst/>
                        </a:rPr>
                        <a:t>30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776025074"/>
                  </a:ext>
                </a:extLst>
              </a:tr>
              <a:tr h="161058">
                <a:tc vMerge="1">
                  <a:txBody>
                    <a:bodyPr/>
                    <a:lstStyle/>
                    <a:p>
                      <a:endParaRPr lang="en-US"/>
                    </a:p>
                  </a:txBody>
                  <a:tcPr/>
                </a:tc>
                <a:tc vMerge="1">
                  <a:txBody>
                    <a:bodyPr/>
                    <a:lstStyle/>
                    <a:p>
                      <a:endParaRPr lang="en-US"/>
                    </a:p>
                  </a:txBody>
                  <a:tcPr/>
                </a:tc>
                <a:tc>
                  <a:txBody>
                    <a:bodyPr/>
                    <a:lstStyle/>
                    <a:p>
                      <a:r>
                        <a:rPr lang="en-US" sz="1400" kern="1200" dirty="0">
                          <a:solidFill>
                            <a:schemeClr val="tx1"/>
                          </a:solidFill>
                          <a:effectLst/>
                          <a:latin typeface="+mn-lt"/>
                          <a:ea typeface="+mn-ea"/>
                          <a:cs typeface="+mn-cs"/>
                        </a:rPr>
                        <a:t>Field Expert</a:t>
                      </a:r>
                    </a:p>
                  </a:txBody>
                  <a:tcPr marL="9824" marR="9824" marT="0" marB="0"/>
                </a:tc>
                <a:tc>
                  <a:txBody>
                    <a:bodyPr/>
                    <a:lstStyle/>
                    <a:p>
                      <a:pPr>
                        <a:lnSpc>
                          <a:spcPct val="106000"/>
                        </a:lnSpc>
                        <a:spcAft>
                          <a:spcPts val="800"/>
                        </a:spcAft>
                      </a:pPr>
                      <a:r>
                        <a:rPr lang="en-US" sz="1400" kern="1200" dirty="0">
                          <a:effectLst/>
                        </a:rPr>
                        <a:t>75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2921911356"/>
                  </a:ext>
                </a:extLst>
              </a:tr>
              <a:tr h="0">
                <a:tc vMerge="1">
                  <a:txBody>
                    <a:bodyPr/>
                    <a:lstStyle/>
                    <a:p>
                      <a:endParaRPr lang="en-US"/>
                    </a:p>
                  </a:txBody>
                  <a:tcPr/>
                </a:tc>
                <a:tc vMerge="1">
                  <a:txBody>
                    <a:bodyPr/>
                    <a:lstStyle/>
                    <a:p>
                      <a:endParaRPr lang="en-US"/>
                    </a:p>
                  </a:txBody>
                  <a:tcPr/>
                </a:tc>
                <a:tc>
                  <a:txBody>
                    <a:bodyPr/>
                    <a:lstStyle/>
                    <a:p>
                      <a:r>
                        <a:rPr lang="en-US" sz="1400" kern="1200" dirty="0">
                          <a:effectLst/>
                        </a:rPr>
                        <a:t>Small Break</a:t>
                      </a:r>
                      <a:endParaRPr lang="en-US" sz="1400" dirty="0"/>
                    </a:p>
                  </a:txBody>
                  <a:tcPr marL="9824" marR="9824" marT="0" marB="0" anchor="ctr">
                    <a:solidFill>
                      <a:schemeClr val="bg2">
                        <a:lumMod val="90000"/>
                      </a:schemeClr>
                    </a:solidFill>
                  </a:tcPr>
                </a:tc>
                <a:tc>
                  <a:txBody>
                    <a:bodyPr/>
                    <a:lstStyle/>
                    <a:p>
                      <a:pPr>
                        <a:lnSpc>
                          <a:spcPct val="106000"/>
                        </a:lnSpc>
                        <a:spcAft>
                          <a:spcPts val="800"/>
                        </a:spcAft>
                      </a:pPr>
                      <a:r>
                        <a:rPr lang="en-US" sz="1400" kern="12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1692711215"/>
                  </a:ext>
                </a:extLst>
              </a:tr>
              <a:tr h="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Workshop: Designing a learning circle</a:t>
                      </a:r>
                    </a:p>
                  </a:txBody>
                  <a:tcPr marL="9824" marR="9824" marT="0" marB="0"/>
                </a:tc>
                <a:tc>
                  <a:txBody>
                    <a:bodyPr/>
                    <a:lstStyle/>
                    <a:p>
                      <a:pPr>
                        <a:lnSpc>
                          <a:spcPct val="106000"/>
                        </a:lnSpc>
                        <a:spcAft>
                          <a:spcPts val="800"/>
                        </a:spcAft>
                      </a:pPr>
                      <a:r>
                        <a:rPr lang="en-US" sz="1400" kern="1200" dirty="0">
                          <a:effectLst/>
                        </a:rPr>
                        <a:t>90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3401662336"/>
                  </a:ext>
                </a:extLst>
              </a:tr>
              <a:tr h="0">
                <a:tc vMerge="1">
                  <a:txBody>
                    <a:bodyPr/>
                    <a:lstStyle/>
                    <a:p>
                      <a:endParaRPr lang="en-US"/>
                    </a:p>
                  </a:txBody>
                  <a:tcPr/>
                </a:tc>
                <a:tc vMerge="1">
                  <a:txBody>
                    <a:bodyPr/>
                    <a:lstStyle/>
                    <a:p>
                      <a:endParaRPr lang="en-US"/>
                    </a:p>
                  </a:txBody>
                  <a:tcPr/>
                </a:tc>
                <a:tc>
                  <a:txBody>
                    <a:bodyPr/>
                    <a:lstStyle/>
                    <a:p>
                      <a:r>
                        <a:rPr lang="en-US" sz="1400" dirty="0">
                          <a:effectLst/>
                        </a:rPr>
                        <a:t>Lunch</a:t>
                      </a:r>
                      <a:endParaRPr lang="en-US" sz="1400" dirty="0"/>
                    </a:p>
                  </a:txBody>
                  <a:tcPr marL="9824" marR="9824" marT="0" marB="0">
                    <a:solidFill>
                      <a:schemeClr val="bg2">
                        <a:lumMod val="90000"/>
                      </a:schemeClr>
                    </a:solidFill>
                  </a:tcPr>
                </a:tc>
                <a:tc>
                  <a:txBody>
                    <a:bodyPr/>
                    <a:lstStyle/>
                    <a:p>
                      <a:pPr>
                        <a:lnSpc>
                          <a:spcPct val="106000"/>
                        </a:lnSpc>
                        <a:spcAft>
                          <a:spcPts val="800"/>
                        </a:spcAft>
                      </a:pPr>
                      <a:r>
                        <a:rPr lang="en-US" sz="1400" dirty="0">
                          <a:effectLst/>
                        </a:rPr>
                        <a:t>60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69762098"/>
                  </a:ext>
                </a:extLst>
              </a:tr>
              <a:tr h="0">
                <a:tc vMerge="1">
                  <a:txBody>
                    <a:bodyPr/>
                    <a:lstStyle/>
                    <a:p>
                      <a:endParaRPr lang="en-US"/>
                    </a:p>
                  </a:txBody>
                  <a:tcPr/>
                </a:tc>
                <a:tc vMerge="1">
                  <a:txBody>
                    <a:bodyPr/>
                    <a:lstStyle/>
                    <a:p>
                      <a:endParaRPr lang="en-US"/>
                    </a:p>
                  </a:txBody>
                  <a:tcPr/>
                </a:tc>
                <a:tc>
                  <a:txBody>
                    <a:bodyPr/>
                    <a:lstStyle/>
                    <a:p>
                      <a:r>
                        <a:rPr lang="en-US" sz="1400" kern="1200" dirty="0">
                          <a:solidFill>
                            <a:schemeClr val="tx1"/>
                          </a:solidFill>
                          <a:effectLst/>
                          <a:latin typeface="+mn-lt"/>
                          <a:ea typeface="+mn-ea"/>
                          <a:cs typeface="+mn-cs"/>
                        </a:rPr>
                        <a:t>Activity: Implementing learning circles</a:t>
                      </a:r>
                    </a:p>
                  </a:txBody>
                  <a:tcPr marL="9824" marR="9824"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80 mins</a:t>
                      </a:r>
                    </a:p>
                  </a:txBody>
                  <a:tcPr marL="9824" marR="9824" marT="0" marB="0"/>
                </a:tc>
                <a:extLst>
                  <a:ext uri="{0D108BD9-81ED-4DB2-BD59-A6C34878D82A}">
                    <a16:rowId xmlns:a16="http://schemas.microsoft.com/office/drawing/2014/main" val="1578929289"/>
                  </a:ext>
                </a:extLst>
              </a:tr>
              <a:tr h="0">
                <a:tc vMerge="1">
                  <a:txBody>
                    <a:bodyPr/>
                    <a:lstStyle/>
                    <a:p>
                      <a:endParaRPr lang="en-US"/>
                    </a:p>
                  </a:txBody>
                  <a:tcPr/>
                </a:tc>
                <a:tc vMerge="1">
                  <a:txBody>
                    <a:bodyPr/>
                    <a:lstStyle/>
                    <a:p>
                      <a:endParaRPr lang="en-US"/>
                    </a:p>
                  </a:txBody>
                  <a:tcPr/>
                </a:tc>
                <a:tc>
                  <a:txBody>
                    <a:bodyPr/>
                    <a:lstStyle/>
                    <a:p>
                      <a:r>
                        <a:rPr lang="en-US" sz="1400" kern="1200" dirty="0">
                          <a:effectLst/>
                        </a:rPr>
                        <a:t>Small Break</a:t>
                      </a:r>
                      <a:endParaRPr lang="en-US" sz="1400" dirty="0"/>
                    </a:p>
                  </a:txBody>
                  <a:tcPr marL="9824" marR="9824" marT="0" marB="0" anchor="ctr">
                    <a:solidFill>
                      <a:schemeClr val="bg2">
                        <a:lumMod val="90000"/>
                      </a:schemeClr>
                    </a:solidFill>
                  </a:tcPr>
                </a:tc>
                <a:tc>
                  <a:txBody>
                    <a:bodyPr/>
                    <a:lstStyle/>
                    <a:p>
                      <a:pPr>
                        <a:lnSpc>
                          <a:spcPct val="106000"/>
                        </a:lnSpc>
                        <a:spcAft>
                          <a:spcPts val="800"/>
                        </a:spcAft>
                      </a:pPr>
                      <a:r>
                        <a:rPr lang="en-US" sz="1400" dirty="0">
                          <a:effectLst/>
                        </a:rPr>
                        <a:t>15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solidFill>
                      <a:schemeClr val="bg2">
                        <a:lumMod val="90000"/>
                      </a:schemeClr>
                    </a:solidFill>
                  </a:tcPr>
                </a:tc>
                <a:extLst>
                  <a:ext uri="{0D108BD9-81ED-4DB2-BD59-A6C34878D82A}">
                    <a16:rowId xmlns:a16="http://schemas.microsoft.com/office/drawing/2014/main" val="1730513190"/>
                  </a:ext>
                </a:extLst>
              </a:tr>
              <a:tr h="0">
                <a:tc vMerge="1">
                  <a:txBody>
                    <a:bodyPr/>
                    <a:lstStyle/>
                    <a:p>
                      <a:endParaRPr lang="en-US"/>
                    </a:p>
                  </a:txBody>
                  <a:tcPr/>
                </a:tc>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Discussion and Evaluation</a:t>
                      </a:r>
                    </a:p>
                  </a:txBody>
                  <a:tcPr marL="9824" marR="9824" marT="0" marB="0" anchor="ctr"/>
                </a:tc>
                <a:tc>
                  <a:txBody>
                    <a:bodyPr/>
                    <a:lstStyle/>
                    <a:p>
                      <a:pPr>
                        <a:lnSpc>
                          <a:spcPct val="106000"/>
                        </a:lnSpc>
                        <a:spcAft>
                          <a:spcPts val="800"/>
                        </a:spcAft>
                      </a:pPr>
                      <a:r>
                        <a:rPr lang="en-US" sz="1400" dirty="0">
                          <a:effectLst/>
                          <a:latin typeface="Calibri" panose="020F0502020204030204" pitchFamily="34" charset="0"/>
                          <a:ea typeface="Calibri" panose="020F0502020204030204" pitchFamily="34" charset="0"/>
                          <a:cs typeface="Mangal" panose="02040503050203030202" pitchFamily="18" charset="0"/>
                        </a:rPr>
                        <a:t>30 mins</a:t>
                      </a:r>
                    </a:p>
                  </a:txBody>
                  <a:tcPr marL="9824" marR="9824" marT="0" marB="0"/>
                </a:tc>
                <a:extLst>
                  <a:ext uri="{0D108BD9-81ED-4DB2-BD59-A6C34878D82A}">
                    <a16:rowId xmlns:a16="http://schemas.microsoft.com/office/drawing/2014/main" val="3828769131"/>
                  </a:ext>
                </a:extLst>
              </a:tr>
              <a:tr h="0">
                <a:tc vMerge="1">
                  <a:txBody>
                    <a:bodyPr/>
                    <a:lstStyle/>
                    <a:p>
                      <a:endParaRPr lang="en-US"/>
                    </a:p>
                  </a:txBody>
                  <a:tcPr/>
                </a:tc>
                <a:tc vMerge="1">
                  <a:txBody>
                    <a:bodyPr/>
                    <a:lstStyle/>
                    <a:p>
                      <a:endParaRPr lang="en-US"/>
                    </a:p>
                  </a:txBody>
                  <a:tcPr/>
                </a:tc>
                <a:tc>
                  <a:txBody>
                    <a:bodyPr/>
                    <a:lstStyle/>
                    <a:p>
                      <a:r>
                        <a:rPr lang="en-US" sz="1400" kern="1200" dirty="0">
                          <a:effectLst/>
                        </a:rPr>
                        <a:t>Structured reflection for the day</a:t>
                      </a:r>
                      <a:endParaRPr lang="en-US" sz="1400" dirty="0"/>
                    </a:p>
                  </a:txBody>
                  <a:tcPr marL="9824" marR="9824" marT="0" marB="0"/>
                </a:tc>
                <a:tc>
                  <a:txBody>
                    <a:bodyPr/>
                    <a:lstStyle/>
                    <a:p>
                      <a:pPr>
                        <a:lnSpc>
                          <a:spcPct val="106000"/>
                        </a:lnSpc>
                        <a:spcAft>
                          <a:spcPts val="800"/>
                        </a:spcAft>
                      </a:pPr>
                      <a:r>
                        <a:rPr lang="en-US" sz="1400" kern="1200" dirty="0">
                          <a:effectLst/>
                        </a:rPr>
                        <a:t>25 mins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824" marR="9824" marT="0" marB="0"/>
                </a:tc>
                <a:extLst>
                  <a:ext uri="{0D108BD9-81ED-4DB2-BD59-A6C34878D82A}">
                    <a16:rowId xmlns:a16="http://schemas.microsoft.com/office/drawing/2014/main" val="1838989981"/>
                  </a:ext>
                </a:extLst>
              </a:tr>
            </a:tbl>
          </a:graphicData>
        </a:graphic>
      </p:graphicFrame>
      <p:sp>
        <p:nvSpPr>
          <p:cNvPr id="13" name="TextBox 12">
            <a:extLst>
              <a:ext uri="{FF2B5EF4-FFF2-40B4-BE49-F238E27FC236}">
                <a16:creationId xmlns:a16="http://schemas.microsoft.com/office/drawing/2014/main" id="{981A740C-2766-4028-B661-ABC0B73300FE}"/>
              </a:ext>
            </a:extLst>
          </p:cNvPr>
          <p:cNvSpPr txBox="1"/>
          <p:nvPr/>
        </p:nvSpPr>
        <p:spPr>
          <a:xfrm>
            <a:off x="2591791" y="543166"/>
            <a:ext cx="6427337" cy="369332"/>
          </a:xfrm>
          <a:prstGeom prst="rect">
            <a:avLst/>
          </a:prstGeom>
          <a:noFill/>
        </p:spPr>
        <p:txBody>
          <a:bodyPr wrap="none" rtlCol="0">
            <a:spAutoFit/>
          </a:bodyPr>
          <a:lstStyle/>
          <a:p>
            <a:r>
              <a:rPr lang="en-US" dirty="0"/>
              <a:t>Continuous Professional Development of Teachers: Day 3 Schedule</a:t>
            </a:r>
          </a:p>
        </p:txBody>
      </p:sp>
    </p:spTree>
    <p:extLst>
      <p:ext uri="{BB962C8B-B14F-4D97-AF65-F5344CB8AC3E}">
        <p14:creationId xmlns:p14="http://schemas.microsoft.com/office/powerpoint/2010/main" val="12088424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C3DB52F3-7947-460F-A800-DA270162E982}"/>
              </a:ext>
            </a:extLst>
          </p:cNvPr>
          <p:cNvSpPr txBox="1"/>
          <p:nvPr/>
        </p:nvSpPr>
        <p:spPr>
          <a:xfrm>
            <a:off x="923482" y="1388276"/>
            <a:ext cx="10345036" cy="1237711"/>
          </a:xfrm>
          <a:prstGeom prst="rect">
            <a:avLst/>
          </a:prstGeom>
          <a:noFill/>
        </p:spPr>
        <p:txBody>
          <a:bodyPr wrap="square">
            <a:spAutoFit/>
          </a:bodyPr>
          <a:lstStyle/>
          <a:p>
            <a:pPr>
              <a:lnSpc>
                <a:spcPct val="106000"/>
              </a:lnSpc>
            </a:pPr>
            <a:r>
              <a:rPr lang="en-US" sz="1800" b="1" dirty="0">
                <a:effectLst/>
                <a:latin typeface="Arial" panose="020B0604020202020204" pitchFamily="34" charset="0"/>
                <a:cs typeface="Times New Roman" panose="02020603050405020304" pitchFamily="18" charset="0"/>
              </a:rPr>
              <a:t>Community Building Activity</a:t>
            </a:r>
          </a:p>
          <a:p>
            <a:endParaRPr lang="en-US" sz="1800" dirty="0">
              <a:solidFill>
                <a:srgbClr val="000000"/>
              </a:solidFill>
              <a:effectLst/>
              <a:latin typeface="Calibri" panose="020F0502020204030204" pitchFamily="34" charset="0"/>
              <a:ea typeface="Times New Roman" panose="02020603050405020304" pitchFamily="18" charset="0"/>
            </a:endParaRPr>
          </a:p>
          <a:p>
            <a:pPr>
              <a:lnSpc>
                <a:spcPct val="106000"/>
              </a:lnSpc>
              <a:spcAft>
                <a:spcPts val="800"/>
              </a:spcAf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facilitator will revise the content discussed in the past two days and answer questions asked by the participants around the same.</a:t>
            </a:r>
            <a:endParaRPr lang="en-US"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928074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sz="2400" b="1" dirty="0">
                <a:effectLst/>
                <a:latin typeface="Calibri" panose="020F0502020204030204" pitchFamily="34" charset="0"/>
                <a:ea typeface="Calibri" panose="020F0502020204030204" pitchFamily="34" charset="0"/>
                <a:cs typeface="Mangal" panose="02040503050203030202" pitchFamily="18" charset="0"/>
              </a:rPr>
              <a:t>FIELD EXPERT</a:t>
            </a:r>
            <a:endParaRPr kumimoji="0" lang="en-US" altLang="en-US" sz="24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54889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1E21FA78-D83C-4F47-A094-7BD54C33D349}"/>
              </a:ext>
            </a:extLst>
          </p:cNvPr>
          <p:cNvGraphicFramePr>
            <a:graphicFrameLocks noGrp="1"/>
          </p:cNvGraphicFramePr>
          <p:nvPr>
            <p:extLst>
              <p:ext uri="{D42A27DB-BD31-4B8C-83A1-F6EECF244321}">
                <p14:modId xmlns:p14="http://schemas.microsoft.com/office/powerpoint/2010/main" val="734959241"/>
              </p:ext>
            </p:extLst>
          </p:nvPr>
        </p:nvGraphicFramePr>
        <p:xfrm>
          <a:off x="966259" y="1388276"/>
          <a:ext cx="10345035" cy="2197354"/>
        </p:xfrm>
        <a:graphic>
          <a:graphicData uri="http://schemas.openxmlformats.org/drawingml/2006/table">
            <a:tbl>
              <a:tblPr bandRow="1">
                <a:tableStyleId>{5940675A-B579-460E-94D1-54222C63F5DA}</a:tableStyleId>
              </a:tblPr>
              <a:tblGrid>
                <a:gridCol w="3281891">
                  <a:extLst>
                    <a:ext uri="{9D8B030D-6E8A-4147-A177-3AD203B41FA5}">
                      <a16:colId xmlns:a16="http://schemas.microsoft.com/office/drawing/2014/main" val="3903512393"/>
                    </a:ext>
                  </a:extLst>
                </a:gridCol>
                <a:gridCol w="3362325">
                  <a:extLst>
                    <a:ext uri="{9D8B030D-6E8A-4147-A177-3AD203B41FA5}">
                      <a16:colId xmlns:a16="http://schemas.microsoft.com/office/drawing/2014/main" val="1116377269"/>
                    </a:ext>
                  </a:extLst>
                </a:gridCol>
                <a:gridCol w="3700819">
                  <a:extLst>
                    <a:ext uri="{9D8B030D-6E8A-4147-A177-3AD203B41FA5}">
                      <a16:colId xmlns:a16="http://schemas.microsoft.com/office/drawing/2014/main" val="1720010953"/>
                    </a:ext>
                  </a:extLst>
                </a:gridCol>
              </a:tblGrid>
              <a:tr h="26986">
                <a:tc>
                  <a:txBody>
                    <a:bodyPr/>
                    <a:lstStyle/>
                    <a:p>
                      <a:pPr algn="ctr">
                        <a:lnSpc>
                          <a:spcPct val="106000"/>
                        </a:lnSpc>
                        <a:spcAft>
                          <a:spcPts val="800"/>
                        </a:spcAft>
                      </a:pPr>
                      <a:r>
                        <a:rPr lang="en-US" sz="1200" b="1" dirty="0">
                          <a:effectLst/>
                        </a:rPr>
                        <a:t>Module</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Core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tc>
                  <a:txBody>
                    <a:bodyPr/>
                    <a:lstStyle/>
                    <a:p>
                      <a:pPr algn="ctr">
                        <a:lnSpc>
                          <a:spcPct val="106000"/>
                        </a:lnSpc>
                        <a:spcAft>
                          <a:spcPts val="800"/>
                        </a:spcAft>
                      </a:pPr>
                      <a:r>
                        <a:rPr lang="en-US" sz="1200" b="1" dirty="0">
                          <a:effectLst/>
                        </a:rPr>
                        <a:t>Sub Competency</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tc>
                <a:extLst>
                  <a:ext uri="{0D108BD9-81ED-4DB2-BD59-A6C34878D82A}">
                    <a16:rowId xmlns:a16="http://schemas.microsoft.com/office/drawing/2014/main" val="1146480345"/>
                  </a:ext>
                </a:extLst>
              </a:tr>
              <a:tr h="494064">
                <a:tc>
                  <a:txBody>
                    <a:bodyPr/>
                    <a:lstStyle/>
                    <a:p>
                      <a:pPr algn="l">
                        <a:lnSpc>
                          <a:spcPct val="100000"/>
                        </a:lnSpc>
                        <a:spcAft>
                          <a:spcPts val="0"/>
                        </a:spcAft>
                      </a:pPr>
                      <a:r>
                        <a:rPr lang="en-US" sz="1200" dirty="0">
                          <a:effectLst/>
                        </a:rPr>
                        <a:t>Learning Circle Implementation</a:t>
                      </a:r>
                    </a:p>
                  </a:txBody>
                  <a:tcPr marL="10875" marR="10875" marT="0" marB="0" anchor="ctr"/>
                </a:tc>
                <a:tc>
                  <a:txBody>
                    <a:bodyPr/>
                    <a:lstStyle/>
                    <a:p>
                      <a:pPr>
                        <a:lnSpc>
                          <a:spcPct val="100000"/>
                        </a:lnSpc>
                        <a:spcAft>
                          <a:spcPts val="0"/>
                        </a:spcAft>
                      </a:pPr>
                      <a:r>
                        <a:rPr lang="en-US" sz="1200" dirty="0">
                          <a:effectLst/>
                        </a:rPr>
                        <a:t>4.Working effectively with others</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10875" marR="10875" marT="0" marB="0" anchor="ctr"/>
                </a:tc>
                <a:tc>
                  <a:txBody>
                    <a:bodyPr/>
                    <a:lstStyle/>
                    <a:p>
                      <a:pPr marL="342900" lvl="0" indent="-342900">
                        <a:lnSpc>
                          <a:spcPct val="100000"/>
                        </a:lnSpc>
                        <a:spcAft>
                          <a:spcPts val="0"/>
                        </a:spcAft>
                        <a:buFont typeface="+mj-lt"/>
                        <a:buAutoNum type="arabicPeriod"/>
                      </a:pPr>
                      <a:r>
                        <a:rPr lang="en-US" sz="1200" dirty="0">
                          <a:effectLst/>
                        </a:rPr>
                        <a:t>Honesty and Integrity</a:t>
                      </a:r>
                    </a:p>
                    <a:p>
                      <a:pPr marL="342900" lvl="0" indent="-342900">
                        <a:lnSpc>
                          <a:spcPct val="100000"/>
                        </a:lnSpc>
                        <a:spcAft>
                          <a:spcPts val="0"/>
                        </a:spcAft>
                        <a:buFont typeface="+mj-lt"/>
                        <a:buAutoNum type="arabicPeriod"/>
                      </a:pPr>
                      <a:r>
                        <a:rPr lang="en-US" sz="1200" dirty="0">
                          <a:effectLst/>
                        </a:rPr>
                        <a:t>Teamwork</a:t>
                      </a:r>
                    </a:p>
                    <a:p>
                      <a:pPr marL="342900" lvl="0" indent="-342900">
                        <a:lnSpc>
                          <a:spcPct val="100000"/>
                        </a:lnSpc>
                        <a:spcAft>
                          <a:spcPts val="0"/>
                        </a:spcAft>
                        <a:buFont typeface="+mj-lt"/>
                        <a:buAutoNum type="arabicPeriod"/>
                      </a:pPr>
                      <a:r>
                        <a:rPr lang="en-US" sz="1200" dirty="0">
                          <a:effectLst/>
                        </a:rPr>
                        <a:t>Effective oral communication </a:t>
                      </a:r>
                    </a:p>
                    <a:p>
                      <a:pPr marL="342900" lvl="0" indent="-342900">
                        <a:lnSpc>
                          <a:spcPct val="100000"/>
                        </a:lnSpc>
                        <a:spcAft>
                          <a:spcPts val="0"/>
                        </a:spcAft>
                        <a:buFont typeface="+mj-lt"/>
                        <a:buAutoNum type="arabicPeriod"/>
                      </a:pPr>
                      <a:r>
                        <a:rPr lang="en-US" sz="1200" dirty="0">
                          <a:effectLst/>
                        </a:rPr>
                        <a:t>Active listening</a:t>
                      </a:r>
                    </a:p>
                    <a:p>
                      <a:pPr marL="342900" lvl="0" indent="-342900">
                        <a:lnSpc>
                          <a:spcPct val="100000"/>
                        </a:lnSpc>
                        <a:spcAft>
                          <a:spcPts val="0"/>
                        </a:spcAft>
                        <a:buFont typeface="+mj-lt"/>
                        <a:buAutoNum type="arabicPeriod"/>
                      </a:pPr>
                      <a:r>
                        <a:rPr lang="en-US" sz="1200" dirty="0">
                          <a:effectLst/>
                        </a:rPr>
                        <a:t>Building community relationship </a:t>
                      </a:r>
                    </a:p>
                    <a:p>
                      <a:pPr marL="342900" lvl="0" indent="-342900">
                        <a:lnSpc>
                          <a:spcPct val="100000"/>
                        </a:lnSpc>
                        <a:spcAft>
                          <a:spcPts val="0"/>
                        </a:spcAft>
                        <a:buFont typeface="+mj-lt"/>
                        <a:buAutoNum type="arabicPeriod"/>
                      </a:pPr>
                      <a:r>
                        <a:rPr lang="en-US" sz="1200" dirty="0">
                          <a:effectLst/>
                        </a:rPr>
                        <a:t>Negotiation and conflict management </a:t>
                      </a:r>
                    </a:p>
                    <a:p>
                      <a:pPr marL="342900" lvl="0" indent="-342900">
                        <a:lnSpc>
                          <a:spcPct val="100000"/>
                        </a:lnSpc>
                        <a:spcAft>
                          <a:spcPts val="0"/>
                        </a:spcAft>
                        <a:buFont typeface="+mj-lt"/>
                        <a:buAutoNum type="arabicPeriod"/>
                      </a:pPr>
                      <a:r>
                        <a:rPr lang="en-US" sz="1200" dirty="0">
                          <a:effectLst/>
                        </a:rPr>
                        <a:t>Adaptability </a:t>
                      </a:r>
                    </a:p>
                    <a:p>
                      <a:pPr marL="342900" lvl="0" indent="-342900">
                        <a:lnSpc>
                          <a:spcPct val="100000"/>
                        </a:lnSpc>
                        <a:spcAft>
                          <a:spcPts val="0"/>
                        </a:spcAft>
                        <a:buFont typeface="+mj-lt"/>
                        <a:buAutoNum type="arabicPeriod"/>
                      </a:pPr>
                      <a:r>
                        <a:rPr lang="en-US" sz="1200" dirty="0">
                          <a:effectLst/>
                        </a:rPr>
                        <a:t>Empathy</a:t>
                      </a:r>
                    </a:p>
                    <a:p>
                      <a:pPr marL="342900" lvl="0" indent="-342900">
                        <a:lnSpc>
                          <a:spcPct val="100000"/>
                        </a:lnSpc>
                        <a:spcAft>
                          <a:spcPts val="0"/>
                        </a:spcAft>
                        <a:buFont typeface="+mj-lt"/>
                        <a:buAutoNum type="arabicPeriod"/>
                      </a:pPr>
                      <a:r>
                        <a:rPr lang="en-US" sz="1200" dirty="0">
                          <a:effectLst/>
                        </a:rPr>
                        <a:t>Flexibility </a:t>
                      </a:r>
                    </a:p>
                    <a:p>
                      <a:pPr marL="342900" lvl="0" indent="-342900">
                        <a:lnSpc>
                          <a:spcPct val="100000"/>
                        </a:lnSpc>
                        <a:spcAft>
                          <a:spcPts val="0"/>
                        </a:spcAft>
                        <a:buFont typeface="+mj-lt"/>
                        <a:buAutoNum type="arabicPeriod"/>
                      </a:pPr>
                      <a:r>
                        <a:rPr lang="en-US" sz="1200" dirty="0">
                          <a:effectLst/>
                        </a:rPr>
                        <a:t>Influencing </a:t>
                      </a:r>
                    </a:p>
                    <a:p>
                      <a:pPr marL="342900" lvl="0" indent="-342900">
                        <a:lnSpc>
                          <a:spcPct val="100000"/>
                        </a:lnSpc>
                        <a:spcAft>
                          <a:spcPts val="0"/>
                        </a:spcAft>
                        <a:buFont typeface="+mj-lt"/>
                        <a:buAutoNum type="arabicPeriod"/>
                      </a:pPr>
                      <a:r>
                        <a:rPr lang="en-US" sz="1200" dirty="0">
                          <a:effectLst/>
                        </a:rPr>
                        <a:t>Sociability</a:t>
                      </a:r>
                      <a:endParaRPr lang="en-US" sz="1200" dirty="0">
                        <a:effectLst/>
                        <a:latin typeface="Calibri" panose="020F0502020204030204" pitchFamily="34" charset="0"/>
                        <a:cs typeface="Mangal" panose="02040503050203030202" pitchFamily="18" charset="0"/>
                      </a:endParaRPr>
                    </a:p>
                  </a:txBody>
                  <a:tcPr marL="10875" marR="10875" marT="0" marB="0" anchor="ctr"/>
                </a:tc>
                <a:extLst>
                  <a:ext uri="{0D108BD9-81ED-4DB2-BD59-A6C34878D82A}">
                    <a16:rowId xmlns:a16="http://schemas.microsoft.com/office/drawing/2014/main" val="3690420711"/>
                  </a:ext>
                </a:extLst>
              </a:tr>
            </a:tbl>
          </a:graphicData>
        </a:graphic>
      </p:graphicFrame>
    </p:spTree>
    <p:extLst>
      <p:ext uri="{BB962C8B-B14F-4D97-AF65-F5344CB8AC3E}">
        <p14:creationId xmlns:p14="http://schemas.microsoft.com/office/powerpoint/2010/main" val="1337514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88FA13C0-6890-40DE-949A-54B49EB570F2}"/>
              </a:ext>
            </a:extLst>
          </p:cNvPr>
          <p:cNvSpPr txBox="1"/>
          <p:nvPr/>
        </p:nvSpPr>
        <p:spPr>
          <a:xfrm>
            <a:off x="923482" y="1388276"/>
            <a:ext cx="10345036" cy="2123658"/>
          </a:xfrm>
          <a:prstGeom prst="rect">
            <a:avLst/>
          </a:prstGeom>
          <a:noFill/>
        </p:spPr>
        <p:txBody>
          <a:bodyPr wrap="square">
            <a:spAutoFit/>
          </a:bodyPr>
          <a:lstStyle/>
          <a:p>
            <a:pPr>
              <a:tabLst>
                <a:tab pos="228600" algn="l"/>
                <a:tab pos="457200" algn="l"/>
              </a:tabLst>
            </a:pPr>
            <a:r>
              <a:rPr lang="en-US" sz="2400" b="1" dirty="0">
                <a:effectLst/>
                <a:latin typeface="Calibri" panose="020F0502020204030204" pitchFamily="34" charset="0"/>
                <a:ea typeface="Calibri" panose="020F0502020204030204" pitchFamily="34" charset="0"/>
                <a:cs typeface="Mangal" panose="02040503050203030202" pitchFamily="18" charset="0"/>
              </a:rPr>
              <a:t>WORKSHOP: DESIGNING A LEARNING CIRCLE</a:t>
            </a:r>
          </a:p>
          <a:p>
            <a:pPr>
              <a:tabLst>
                <a:tab pos="228600" algn="l"/>
                <a:tab pos="457200" algn="l"/>
              </a:tabLs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Participants will be divided into groups of either subject expertise or administrative expertise. </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 </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Design a learning circle for a professional development topic from either of pedagogy/ inclusive education/ or supervision module. </a:t>
            </a:r>
          </a:p>
          <a:p>
            <a:pPr>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 </a:t>
            </a:r>
          </a:p>
        </p:txBody>
      </p:sp>
    </p:spTree>
    <p:extLst>
      <p:ext uri="{BB962C8B-B14F-4D97-AF65-F5344CB8AC3E}">
        <p14:creationId xmlns:p14="http://schemas.microsoft.com/office/powerpoint/2010/main" val="39321948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409204" cy="494367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6000"/>
              </a:lnSpc>
              <a:spcAft>
                <a:spcPts val="800"/>
              </a:spcAft>
            </a:pPr>
            <a:r>
              <a:rPr lang="en-US" sz="2400" b="1" dirty="0">
                <a:effectLst/>
                <a:latin typeface="Calibri" panose="020F0502020204030204" pitchFamily="34" charset="0"/>
                <a:ea typeface="Calibri" panose="020F0502020204030204" pitchFamily="34" charset="0"/>
                <a:cs typeface="Mangal" panose="02040503050203030202" pitchFamily="18" charset="0"/>
              </a:rPr>
              <a:t>ACTIVITY: IMPLEMENTING LEARNING CIRCLES</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nSpc>
                <a:spcPct val="106000"/>
              </a:lnSpc>
              <a:spcAft>
                <a:spcPts val="800"/>
              </a:spcAft>
            </a:pPr>
            <a:endParaRPr lang="en-US"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039606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409204" cy="494367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6000"/>
              </a:lnSpc>
              <a:spcAft>
                <a:spcPts val="800"/>
              </a:spcAft>
            </a:pPr>
            <a:r>
              <a:rPr lang="en-US" sz="2400" b="1" dirty="0">
                <a:effectLst/>
                <a:latin typeface="Calibri" panose="020F0502020204030204" pitchFamily="34" charset="0"/>
                <a:ea typeface="Calibri" panose="020F0502020204030204" pitchFamily="34" charset="0"/>
                <a:cs typeface="Mangal" panose="02040503050203030202" pitchFamily="18" charset="0"/>
              </a:rPr>
              <a:t>DISCUSSION &amp; EVALUATION</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endParaRPr lang="en-US"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5951538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870DC231-1B95-4E14-8749-5B0FECD8C8E2}"/>
              </a:ext>
            </a:extLst>
          </p:cNvPr>
          <p:cNvSpPr txBox="1"/>
          <p:nvPr/>
        </p:nvSpPr>
        <p:spPr>
          <a:xfrm>
            <a:off x="955566" y="1866906"/>
            <a:ext cx="6093994" cy="1562094"/>
          </a:xfrm>
          <a:prstGeom prst="rect">
            <a:avLst/>
          </a:prstGeom>
          <a:noFill/>
        </p:spPr>
        <p:txBody>
          <a:bodyPr wrap="square">
            <a:spAutoFit/>
          </a:bodyPr>
          <a:lstStyle/>
          <a:p>
            <a:pPr marL="228600" indent="-228600">
              <a:lnSpc>
                <a:spcPct val="106000"/>
              </a:lnSpc>
              <a:spcAft>
                <a:spcPts val="800"/>
              </a:spcAft>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3 tools </a:t>
            </a:r>
          </a:p>
          <a:p>
            <a:pPr marL="342900" indent="-342900">
              <a:lnSpc>
                <a:spcPct val="106000"/>
              </a:lnSpc>
              <a:spcAft>
                <a:spcPts val="800"/>
              </a:spcAft>
              <a:buAutoNum type="arabicPeriod"/>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P</a:t>
            </a:r>
            <a:r>
              <a:rPr lang="en-US" sz="1800" dirty="0">
                <a:effectLst/>
                <a:latin typeface="Calibri" panose="020F0502020204030204" pitchFamily="34" charset="0"/>
                <a:ea typeface="Calibri" panose="020F0502020204030204" pitchFamily="34" charset="0"/>
                <a:cs typeface="Mangal" panose="02040503050203030202" pitchFamily="18" charset="0"/>
              </a:rPr>
              <a:t>articipants to evaluate the training</a:t>
            </a:r>
          </a:p>
          <a:p>
            <a:pPr marL="342900" indent="-342900">
              <a:lnSpc>
                <a:spcPct val="106000"/>
              </a:lnSpc>
              <a:spcAft>
                <a:spcPts val="800"/>
              </a:spcAft>
              <a:buAutoNum type="arabicPeriod"/>
              <a:tabLst>
                <a:tab pos="228600" algn="l"/>
                <a:tab pos="457200" algn="l"/>
              </a:tabLst>
            </a:pPr>
            <a:r>
              <a:rPr lang="en-US" dirty="0">
                <a:latin typeface="Calibri" panose="020F0502020204030204" pitchFamily="34" charset="0"/>
                <a:ea typeface="Calibri" panose="020F0502020204030204" pitchFamily="34" charset="0"/>
                <a:cs typeface="Mangal" panose="02040503050203030202" pitchFamily="18" charset="0"/>
              </a:rPr>
              <a:t>T</a:t>
            </a:r>
            <a:r>
              <a:rPr lang="en-US" sz="1800" dirty="0">
                <a:effectLst/>
                <a:latin typeface="Calibri" panose="020F0502020204030204" pitchFamily="34" charset="0"/>
                <a:ea typeface="Calibri" panose="020F0502020204030204" pitchFamily="34" charset="0"/>
                <a:cs typeface="Mangal" panose="02040503050203030202" pitchFamily="18" charset="0"/>
              </a:rPr>
              <a:t>rainer to reflect on their activities</a:t>
            </a:r>
          </a:p>
          <a:p>
            <a:pPr marL="342900" indent="-342900">
              <a:lnSpc>
                <a:spcPct val="106000"/>
              </a:lnSpc>
              <a:spcAft>
                <a:spcPts val="800"/>
              </a:spcAft>
              <a:buAutoNum type="arabicPeriod"/>
              <a:tabLst>
                <a:tab pos="228600" algn="l"/>
                <a:tab pos="457200" algn="l"/>
              </a:tabLst>
            </a:pPr>
            <a:r>
              <a:rPr lang="en-US" sz="1800" dirty="0">
                <a:effectLst/>
                <a:latin typeface="Calibri" panose="020F0502020204030204" pitchFamily="34" charset="0"/>
                <a:ea typeface="Calibri" panose="020F0502020204030204" pitchFamily="34" charset="0"/>
                <a:cs typeface="Mangal" panose="02040503050203030202" pitchFamily="18" charset="0"/>
              </a:rPr>
              <a:t>External evaluator to evaluate the training. </a:t>
            </a:r>
          </a:p>
        </p:txBody>
      </p:sp>
      <p:sp>
        <p:nvSpPr>
          <p:cNvPr id="14" name="TextBox 13">
            <a:extLst>
              <a:ext uri="{FF2B5EF4-FFF2-40B4-BE49-F238E27FC236}">
                <a16:creationId xmlns:a16="http://schemas.microsoft.com/office/drawing/2014/main" id="{9C6270E2-93FD-45F8-92FA-925CF5753B51}"/>
              </a:ext>
            </a:extLst>
          </p:cNvPr>
          <p:cNvSpPr txBox="1"/>
          <p:nvPr/>
        </p:nvSpPr>
        <p:spPr>
          <a:xfrm>
            <a:off x="955566" y="1151208"/>
            <a:ext cx="10529077" cy="467244"/>
          </a:xfrm>
          <a:prstGeom prst="rect">
            <a:avLst/>
          </a:prstGeom>
          <a:noFill/>
        </p:spPr>
        <p:txBody>
          <a:bodyPr wrap="square">
            <a:spAutoFit/>
          </a:bodyPr>
          <a:lstStyle/>
          <a:p>
            <a:pPr marL="228600" indent="-228600">
              <a:lnSpc>
                <a:spcPct val="106000"/>
              </a:lnSpc>
              <a:tabLst>
                <a:tab pos="228600" algn="l"/>
                <a:tab pos="457200" algn="l"/>
              </a:tabLst>
            </a:pPr>
            <a:r>
              <a:rPr lang="en-US" sz="2400" b="1" dirty="0">
                <a:effectLst/>
                <a:latin typeface="Calibri" panose="020F0502020204030204" pitchFamily="34" charset="0"/>
                <a:ea typeface="Calibri" panose="020F0502020204030204" pitchFamily="34" charset="0"/>
                <a:cs typeface="Mangal" panose="02040503050203030202" pitchFamily="18" charset="0"/>
              </a:rPr>
              <a:t>EVALUATING PROFESSIONAL DEVELOPMENT TRAININGS/ LEARNING CIRCLES</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04793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224FB9AC-A9D2-4F19-89F1-7585A9725A30}"/>
              </a:ext>
            </a:extLst>
          </p:cNvPr>
          <p:cNvGraphicFramePr>
            <a:graphicFrameLocks noGrp="1"/>
          </p:cNvGraphicFramePr>
          <p:nvPr/>
        </p:nvGraphicFramePr>
        <p:xfrm>
          <a:off x="955566" y="1714985"/>
          <a:ext cx="10345035" cy="4650867"/>
        </p:xfrm>
        <a:graphic>
          <a:graphicData uri="http://schemas.openxmlformats.org/drawingml/2006/table">
            <a:tbl>
              <a:tblPr firstRow="1" firstCol="1" bandRow="1">
                <a:tableStyleId>{5940675A-B579-460E-94D1-54222C63F5DA}</a:tableStyleId>
              </a:tblPr>
              <a:tblGrid>
                <a:gridCol w="7315138">
                  <a:extLst>
                    <a:ext uri="{9D8B030D-6E8A-4147-A177-3AD203B41FA5}">
                      <a16:colId xmlns:a16="http://schemas.microsoft.com/office/drawing/2014/main" val="747971991"/>
                    </a:ext>
                  </a:extLst>
                </a:gridCol>
                <a:gridCol w="602905">
                  <a:extLst>
                    <a:ext uri="{9D8B030D-6E8A-4147-A177-3AD203B41FA5}">
                      <a16:colId xmlns:a16="http://schemas.microsoft.com/office/drawing/2014/main" val="2917834024"/>
                    </a:ext>
                  </a:extLst>
                </a:gridCol>
                <a:gridCol w="603759">
                  <a:extLst>
                    <a:ext uri="{9D8B030D-6E8A-4147-A177-3AD203B41FA5}">
                      <a16:colId xmlns:a16="http://schemas.microsoft.com/office/drawing/2014/main" val="1365337189"/>
                    </a:ext>
                  </a:extLst>
                </a:gridCol>
                <a:gridCol w="606321">
                  <a:extLst>
                    <a:ext uri="{9D8B030D-6E8A-4147-A177-3AD203B41FA5}">
                      <a16:colId xmlns:a16="http://schemas.microsoft.com/office/drawing/2014/main" val="83028943"/>
                    </a:ext>
                  </a:extLst>
                </a:gridCol>
                <a:gridCol w="608029">
                  <a:extLst>
                    <a:ext uri="{9D8B030D-6E8A-4147-A177-3AD203B41FA5}">
                      <a16:colId xmlns:a16="http://schemas.microsoft.com/office/drawing/2014/main" val="2797083142"/>
                    </a:ext>
                  </a:extLst>
                </a:gridCol>
                <a:gridCol w="608883">
                  <a:extLst>
                    <a:ext uri="{9D8B030D-6E8A-4147-A177-3AD203B41FA5}">
                      <a16:colId xmlns:a16="http://schemas.microsoft.com/office/drawing/2014/main" val="1482225783"/>
                    </a:ext>
                  </a:extLst>
                </a:gridCol>
              </a:tblGrid>
              <a:tr h="207371">
                <a:tc gridSpan="6">
                  <a:txBody>
                    <a:bodyPr/>
                    <a:lstStyle/>
                    <a:p>
                      <a:pPr marL="228600" indent="-228600">
                        <a:lnSpc>
                          <a:spcPct val="106000"/>
                        </a:lnSpc>
                        <a:spcAft>
                          <a:spcPts val="800"/>
                        </a:spcAft>
                        <a:tabLst>
                          <a:tab pos="228600" algn="l"/>
                          <a:tab pos="457200" algn="l"/>
                        </a:tabLst>
                      </a:pPr>
                      <a:r>
                        <a:rPr lang="en-US" sz="1500" b="1" dirty="0">
                          <a:effectLst/>
                        </a:rPr>
                        <a:t>Please respond to each item by selecting the number which best describes your opinion (5=excellent; 1=poor).</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67424928"/>
                  </a:ext>
                </a:extLst>
              </a:tr>
              <a:tr h="207371">
                <a:tc gridSpan="6">
                  <a:txBody>
                    <a:bodyPr/>
                    <a:lstStyle/>
                    <a:p>
                      <a:pPr marL="228600" indent="-228600">
                        <a:lnSpc>
                          <a:spcPct val="106000"/>
                        </a:lnSpc>
                        <a:spcAft>
                          <a:spcPts val="800"/>
                        </a:spcAft>
                        <a:tabLst>
                          <a:tab pos="228600" algn="l"/>
                          <a:tab pos="457200" algn="l"/>
                        </a:tabLst>
                      </a:pPr>
                      <a:r>
                        <a:rPr lang="en-US" sz="1500" b="1" dirty="0">
                          <a:effectLst/>
                        </a:rPr>
                        <a:t>A. Participant Satisfaction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86286348"/>
                  </a:ext>
                </a:extLst>
              </a:tr>
              <a:tr h="207371">
                <a:tc>
                  <a:txBody>
                    <a:bodyPr/>
                    <a:lstStyle/>
                    <a:p>
                      <a:pPr marL="228600" indent="-228600">
                        <a:lnSpc>
                          <a:spcPct val="106000"/>
                        </a:lnSpc>
                        <a:tabLst>
                          <a:tab pos="228600" algn="l"/>
                          <a:tab pos="457200" algn="l"/>
                        </a:tabLst>
                      </a:pPr>
                      <a:r>
                        <a:rPr lang="en-US" sz="1500" b="1" dirty="0">
                          <a:effectLst/>
                        </a:rPr>
                        <a:t>Question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500" b="1" dirty="0">
                          <a:effectLst/>
                        </a:rPr>
                        <a:t>Rating</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87783595"/>
                  </a:ext>
                </a:extLst>
              </a:tr>
              <a:tr h="207371">
                <a:tc>
                  <a:txBody>
                    <a:bodyPr/>
                    <a:lstStyle/>
                    <a:p>
                      <a:pPr marL="228600" indent="-228600">
                        <a:lnSpc>
                          <a:spcPct val="106000"/>
                        </a:lnSpc>
                        <a:tabLst>
                          <a:tab pos="228600" algn="l"/>
                          <a:tab pos="457200" algn="l"/>
                        </a:tabLst>
                      </a:pPr>
                      <a:r>
                        <a:rPr lang="en-US" sz="1500" dirty="0">
                          <a:effectLst/>
                        </a:rPr>
                        <a:t>1. Training was well organized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a:effectLst/>
                        </a:rPr>
                        <a:t>1</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529757801"/>
                  </a:ext>
                </a:extLst>
              </a:tr>
              <a:tr h="207371">
                <a:tc>
                  <a:txBody>
                    <a:bodyPr/>
                    <a:lstStyle/>
                    <a:p>
                      <a:pPr marL="228600" indent="-228600">
                        <a:lnSpc>
                          <a:spcPct val="106000"/>
                        </a:lnSpc>
                        <a:tabLst>
                          <a:tab pos="228600" algn="l"/>
                          <a:tab pos="457200" algn="l"/>
                        </a:tabLst>
                      </a:pPr>
                      <a:r>
                        <a:rPr lang="en-US" sz="1500" dirty="0">
                          <a:effectLst/>
                        </a:rPr>
                        <a:t>2. Training objectives were clearly stated.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154530024"/>
                  </a:ext>
                </a:extLst>
              </a:tr>
              <a:tr h="207371">
                <a:tc>
                  <a:txBody>
                    <a:bodyPr/>
                    <a:lstStyle/>
                    <a:p>
                      <a:pPr marL="228600" indent="-228600">
                        <a:lnSpc>
                          <a:spcPct val="106000"/>
                        </a:lnSpc>
                        <a:tabLst>
                          <a:tab pos="228600" algn="l"/>
                          <a:tab pos="457200" algn="l"/>
                        </a:tabLst>
                      </a:pPr>
                      <a:r>
                        <a:rPr lang="en-US" sz="1500" dirty="0">
                          <a:effectLst/>
                        </a:rPr>
                        <a:t>3. Training activities were relevant to the topic.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8516722"/>
                  </a:ext>
                </a:extLst>
              </a:tr>
              <a:tr h="207371">
                <a:tc>
                  <a:txBody>
                    <a:bodyPr/>
                    <a:lstStyle/>
                    <a:p>
                      <a:pPr marL="228600" indent="-228600">
                        <a:lnSpc>
                          <a:spcPct val="106000"/>
                        </a:lnSpc>
                        <a:tabLst>
                          <a:tab pos="228600" algn="l"/>
                          <a:tab pos="457200" algn="l"/>
                        </a:tabLst>
                      </a:pPr>
                      <a:r>
                        <a:rPr lang="en-US" sz="1500" dirty="0">
                          <a:effectLst/>
                        </a:rPr>
                        <a:t>4. Necessary handouts/ materials were provided/ used.</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923815419"/>
                  </a:ext>
                </a:extLst>
              </a:tr>
              <a:tr h="207371">
                <a:tc>
                  <a:txBody>
                    <a:bodyPr/>
                    <a:lstStyle/>
                    <a:p>
                      <a:pPr marL="228600" indent="-228600">
                        <a:lnSpc>
                          <a:spcPct val="106000"/>
                        </a:lnSpc>
                        <a:tabLst>
                          <a:tab pos="228600" algn="l"/>
                          <a:tab pos="457200" algn="l"/>
                        </a:tabLst>
                      </a:pPr>
                      <a:r>
                        <a:rPr lang="en-US" sz="1500" dirty="0">
                          <a:effectLst/>
                        </a:rPr>
                        <a:t>5. How would you rate the overall instructor performance?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583046912"/>
                  </a:ext>
                </a:extLst>
              </a:tr>
              <a:tr h="207371">
                <a:tc gridSpan="6">
                  <a:txBody>
                    <a:bodyPr/>
                    <a:lstStyle/>
                    <a:p>
                      <a:pPr marL="228600" indent="-228600">
                        <a:lnSpc>
                          <a:spcPct val="106000"/>
                        </a:lnSpc>
                        <a:spcAft>
                          <a:spcPts val="800"/>
                        </a:spcAft>
                        <a:tabLst>
                          <a:tab pos="228600" algn="l"/>
                          <a:tab pos="457200" algn="l"/>
                        </a:tabLst>
                      </a:pPr>
                      <a:r>
                        <a:rPr lang="en-US" sz="1500" dirty="0">
                          <a:effectLst/>
                        </a:rPr>
                        <a:t>B. Impact on Professional Practice</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39868972"/>
                  </a:ext>
                </a:extLst>
              </a:tr>
              <a:tr h="207371">
                <a:tc>
                  <a:txBody>
                    <a:bodyPr/>
                    <a:lstStyle/>
                    <a:p>
                      <a:pPr marL="228600" indent="-228600">
                        <a:lnSpc>
                          <a:spcPct val="106000"/>
                        </a:lnSpc>
                        <a:tabLst>
                          <a:tab pos="228600" algn="l"/>
                          <a:tab pos="457200" algn="l"/>
                        </a:tabLst>
                      </a:pPr>
                      <a:r>
                        <a:rPr lang="en-US" sz="1500" b="1" dirty="0">
                          <a:effectLst/>
                        </a:rPr>
                        <a:t>Question</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500" b="1" dirty="0">
                          <a:effectLst/>
                        </a:rPr>
                        <a:t>Rating</a:t>
                      </a:r>
                      <a:endParaRPr lang="en-US" sz="15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05417740"/>
                  </a:ext>
                </a:extLst>
              </a:tr>
              <a:tr h="207371">
                <a:tc>
                  <a:txBody>
                    <a:bodyPr/>
                    <a:lstStyle/>
                    <a:p>
                      <a:pPr marL="228600" indent="-228600">
                        <a:lnSpc>
                          <a:spcPct val="106000"/>
                        </a:lnSpc>
                        <a:tabLst>
                          <a:tab pos="228600" algn="l"/>
                          <a:tab pos="457200" algn="l"/>
                        </a:tabLst>
                      </a:pPr>
                      <a:r>
                        <a:rPr lang="en-US" sz="1500" dirty="0">
                          <a:effectLst/>
                        </a:rPr>
                        <a:t>1. This training improved my content knowledge about the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970999339"/>
                  </a:ext>
                </a:extLst>
              </a:tr>
              <a:tr h="207371">
                <a:tc>
                  <a:txBody>
                    <a:bodyPr/>
                    <a:lstStyle/>
                    <a:p>
                      <a:pPr marL="228600" indent="-228600">
                        <a:lnSpc>
                          <a:spcPct val="106000"/>
                        </a:lnSpc>
                        <a:tabLst>
                          <a:tab pos="228600" algn="l"/>
                          <a:tab pos="457200" algn="l"/>
                        </a:tabLst>
                      </a:pPr>
                      <a:r>
                        <a:rPr lang="en-US" sz="1500" dirty="0">
                          <a:effectLst/>
                        </a:rPr>
                        <a:t>2. This training improved my skills level on the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73197176"/>
                  </a:ext>
                </a:extLst>
              </a:tr>
              <a:tr h="207371">
                <a:tc>
                  <a:txBody>
                    <a:bodyPr/>
                    <a:lstStyle/>
                    <a:p>
                      <a:pPr marL="228600" indent="-228600">
                        <a:lnSpc>
                          <a:spcPct val="106000"/>
                        </a:lnSpc>
                        <a:tabLst>
                          <a:tab pos="228600" algn="l"/>
                          <a:tab pos="457200" algn="l"/>
                        </a:tabLst>
                      </a:pPr>
                      <a:r>
                        <a:rPr lang="en-US" sz="1500" dirty="0">
                          <a:effectLst/>
                        </a:rPr>
                        <a:t>3. This training gave me strategies that I can implement in the classroom.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840392123"/>
                  </a:ext>
                </a:extLst>
              </a:tr>
              <a:tr h="173224">
                <a:tc>
                  <a:txBody>
                    <a:bodyPr/>
                    <a:lstStyle/>
                    <a:p>
                      <a:pPr marL="228600" indent="-228600">
                        <a:lnSpc>
                          <a:spcPct val="106000"/>
                        </a:lnSpc>
                        <a:tabLst>
                          <a:tab pos="228600" algn="l"/>
                          <a:tab pos="457200" algn="l"/>
                        </a:tabLst>
                      </a:pPr>
                      <a:r>
                        <a:rPr lang="en-US" sz="1500" dirty="0">
                          <a:effectLst/>
                        </a:rPr>
                        <a:t>4. This training taught me how to use data driven decision making around the current topic.</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873786128"/>
                  </a:ext>
                </a:extLst>
              </a:tr>
              <a:tr h="204536">
                <a:tc>
                  <a:txBody>
                    <a:bodyPr/>
                    <a:lstStyle/>
                    <a:p>
                      <a:pPr marL="228600" indent="-228600">
                        <a:lnSpc>
                          <a:spcPct val="106000"/>
                        </a:lnSpc>
                        <a:tabLst>
                          <a:tab pos="228600" algn="l"/>
                          <a:tab pos="457200" algn="l"/>
                        </a:tabLst>
                      </a:pPr>
                      <a:r>
                        <a:rPr lang="en-US" sz="1500" dirty="0">
                          <a:effectLst/>
                        </a:rPr>
                        <a:t>5. This training taught me how to work with community members around solving problems.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43813007"/>
                  </a:ext>
                </a:extLst>
              </a:tr>
              <a:tr h="207371">
                <a:tc>
                  <a:txBody>
                    <a:bodyPr/>
                    <a:lstStyle/>
                    <a:p>
                      <a:pPr marL="228600" indent="-228600">
                        <a:lnSpc>
                          <a:spcPct val="106000"/>
                        </a:lnSpc>
                        <a:tabLst>
                          <a:tab pos="228600" algn="l"/>
                          <a:tab pos="457200" algn="l"/>
                        </a:tabLst>
                      </a:pPr>
                      <a:r>
                        <a:rPr lang="en-US" sz="1500" dirty="0">
                          <a:effectLst/>
                        </a:rPr>
                        <a:t>6. This training was clearly aligned with the education policies.</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08080135"/>
                  </a:ext>
                </a:extLst>
              </a:tr>
              <a:tr h="189672">
                <a:tc>
                  <a:txBody>
                    <a:bodyPr/>
                    <a:lstStyle/>
                    <a:p>
                      <a:pPr marL="228600" indent="-228600">
                        <a:lnSpc>
                          <a:spcPct val="106000"/>
                        </a:lnSpc>
                        <a:tabLst>
                          <a:tab pos="228600" algn="l"/>
                          <a:tab pos="457200" algn="l"/>
                        </a:tabLst>
                      </a:pPr>
                      <a:r>
                        <a:rPr lang="en-US" sz="1500" dirty="0">
                          <a:effectLst/>
                        </a:rPr>
                        <a:t>7. This training gave me opportunities to bring in my own experiences around the topic and use them for contextualization.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131187355"/>
                  </a:ext>
                </a:extLst>
              </a:tr>
              <a:tr h="207371">
                <a:tc>
                  <a:txBody>
                    <a:bodyPr/>
                    <a:lstStyle/>
                    <a:p>
                      <a:pPr marL="228600" indent="-228600">
                        <a:lnSpc>
                          <a:spcPct val="106000"/>
                        </a:lnSpc>
                        <a:tabLst>
                          <a:tab pos="228600" algn="l"/>
                          <a:tab pos="457200" algn="l"/>
                        </a:tabLst>
                      </a:pPr>
                      <a:r>
                        <a:rPr lang="en-US" sz="1500" dirty="0">
                          <a:effectLst/>
                        </a:rPr>
                        <a:t>8. This training gave me opportunities to reflect on my own practice. </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5</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4</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3</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a:effectLst/>
                        </a:rPr>
                        <a:t>2</a:t>
                      </a:r>
                      <a:endParaRPr lang="en-US" sz="15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427934669"/>
                  </a:ext>
                </a:extLst>
              </a:tr>
              <a:tr h="207371">
                <a:tc>
                  <a:txBody>
                    <a:bodyPr/>
                    <a:lstStyle/>
                    <a:p>
                      <a:pPr marL="228600" indent="-228600">
                        <a:lnSpc>
                          <a:spcPct val="106000"/>
                        </a:lnSpc>
                        <a:tabLst>
                          <a:tab pos="228600" algn="l"/>
                          <a:tab pos="457200" algn="l"/>
                        </a:tabLst>
                      </a:pPr>
                      <a:r>
                        <a:rPr lang="en-US" sz="1500" dirty="0">
                          <a:effectLst/>
                        </a:rPr>
                        <a:t>9. This training taught me skills to be more inclusive.</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5</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4</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3</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500" dirty="0">
                          <a:effectLst/>
                        </a:rPr>
                        <a:t>2</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500" dirty="0">
                          <a:effectLst/>
                        </a:rPr>
                        <a:t>1</a:t>
                      </a:r>
                      <a:endParaRPr lang="en-US" sz="15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013802883"/>
                  </a:ext>
                </a:extLst>
              </a:tr>
            </a:tbl>
          </a:graphicData>
        </a:graphic>
      </p:graphicFrame>
      <p:sp>
        <p:nvSpPr>
          <p:cNvPr id="4" name="Rectangle 1">
            <a:extLst>
              <a:ext uri="{FF2B5EF4-FFF2-40B4-BE49-F238E27FC236}">
                <a16:creationId xmlns:a16="http://schemas.microsoft.com/office/drawing/2014/main" id="{C904DD63-E9C1-4C74-96AC-F6ACA5617290}"/>
              </a:ext>
            </a:extLst>
          </p:cNvPr>
          <p:cNvSpPr>
            <a:spLocks noChangeArrowheads="1"/>
          </p:cNvSpPr>
          <p:nvPr/>
        </p:nvSpPr>
        <p:spPr bwMode="auto">
          <a:xfrm>
            <a:off x="869006" y="1086094"/>
            <a:ext cx="566494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1: PARTICIPANTS EVALUATION TOOL</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4642102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4" name="Rectangle 1">
            <a:extLst>
              <a:ext uri="{FF2B5EF4-FFF2-40B4-BE49-F238E27FC236}">
                <a16:creationId xmlns:a16="http://schemas.microsoft.com/office/drawing/2014/main" id="{C904DD63-E9C1-4C74-96AC-F6ACA5617290}"/>
              </a:ext>
            </a:extLst>
          </p:cNvPr>
          <p:cNvSpPr>
            <a:spLocks noChangeArrowheads="1"/>
          </p:cNvSpPr>
          <p:nvPr/>
        </p:nvSpPr>
        <p:spPr bwMode="auto">
          <a:xfrm>
            <a:off x="2043131" y="433800"/>
            <a:ext cx="47513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2: TRAINER REFLECTION TOOL</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F6627DF5-0688-40CA-838B-0BC7E038348B}"/>
              </a:ext>
            </a:extLst>
          </p:cNvPr>
          <p:cNvGraphicFramePr>
            <a:graphicFrameLocks noGrp="1"/>
          </p:cNvGraphicFramePr>
          <p:nvPr/>
        </p:nvGraphicFramePr>
        <p:xfrm>
          <a:off x="922979" y="1132732"/>
          <a:ext cx="10431596" cy="5580890"/>
        </p:xfrm>
        <a:graphic>
          <a:graphicData uri="http://schemas.openxmlformats.org/drawingml/2006/table">
            <a:tbl>
              <a:tblPr firstRow="1" firstCol="1" bandRow="1">
                <a:tableStyleId>{5940675A-B579-460E-94D1-54222C63F5DA}</a:tableStyleId>
              </a:tblPr>
              <a:tblGrid>
                <a:gridCol w="10431596">
                  <a:extLst>
                    <a:ext uri="{9D8B030D-6E8A-4147-A177-3AD203B41FA5}">
                      <a16:colId xmlns:a16="http://schemas.microsoft.com/office/drawing/2014/main" val="2293923184"/>
                    </a:ext>
                  </a:extLst>
                </a:gridCol>
              </a:tblGrid>
              <a:tr h="208957">
                <a:tc>
                  <a:txBody>
                    <a:bodyPr/>
                    <a:lstStyle/>
                    <a:p>
                      <a:pPr marL="228600" indent="-228600">
                        <a:lnSpc>
                          <a:spcPct val="106000"/>
                        </a:lnSpc>
                        <a:spcAft>
                          <a:spcPts val="800"/>
                        </a:spcAft>
                        <a:tabLst>
                          <a:tab pos="228600" algn="l"/>
                          <a:tab pos="457200" algn="l"/>
                        </a:tabLst>
                      </a:pPr>
                      <a:r>
                        <a:rPr lang="en-US" sz="1200" b="1" dirty="0">
                          <a:effectLst/>
                        </a:rPr>
                        <a:t>Before the training/ during preparation</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843898791"/>
                  </a:ext>
                </a:extLst>
              </a:tr>
              <a:tr h="645372">
                <a:tc>
                  <a:txBody>
                    <a:bodyPr/>
                    <a:lstStyle/>
                    <a:p>
                      <a:pPr marL="228600" indent="-228600">
                        <a:lnSpc>
                          <a:spcPct val="106000"/>
                        </a:lnSpc>
                        <a:tabLst>
                          <a:tab pos="228600" algn="l"/>
                          <a:tab pos="457200" algn="l"/>
                        </a:tabLst>
                      </a:pPr>
                      <a:r>
                        <a:rPr lang="en-US" sz="1200" dirty="0">
                          <a:effectLst/>
                        </a:rPr>
                        <a:t>How does the content of the training relate to my own experience? Participants’ experience? Have I built space for audience experience in the training?</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542223955"/>
                  </a:ext>
                </a:extLst>
              </a:tr>
              <a:tr h="645372">
                <a:tc>
                  <a:txBody>
                    <a:bodyPr/>
                    <a:lstStyle/>
                    <a:p>
                      <a:pPr marL="228600" indent="-228600">
                        <a:lnSpc>
                          <a:spcPct val="106000"/>
                        </a:lnSpc>
                        <a:tabLst>
                          <a:tab pos="228600" algn="l"/>
                          <a:tab pos="457200" algn="l"/>
                        </a:tabLst>
                      </a:pPr>
                      <a:r>
                        <a:rPr lang="en-US" sz="1200" dirty="0">
                          <a:effectLst/>
                        </a:rPr>
                        <a:t>What are the obstacles that participants can face while applying training ideas and how can they overcome them?</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96887742"/>
                  </a:ext>
                </a:extLst>
              </a:tr>
              <a:tr h="208957">
                <a:tc>
                  <a:txBody>
                    <a:bodyPr/>
                    <a:lstStyle/>
                    <a:p>
                      <a:pPr marL="228600" indent="-228600">
                        <a:lnSpc>
                          <a:spcPct val="106000"/>
                        </a:lnSpc>
                        <a:spcAft>
                          <a:spcPts val="800"/>
                        </a:spcAft>
                        <a:tabLst>
                          <a:tab pos="228600" algn="l"/>
                          <a:tab pos="457200" algn="l"/>
                        </a:tabLst>
                      </a:pPr>
                      <a:r>
                        <a:rPr lang="en-US" sz="1200" b="1" dirty="0">
                          <a:effectLst/>
                        </a:rPr>
                        <a:t>After the training</a:t>
                      </a:r>
                      <a:endParaRPr lang="en-US" sz="1200" b="1"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600149412"/>
                  </a:ext>
                </a:extLst>
              </a:tr>
              <a:tr h="645372">
                <a:tc>
                  <a:txBody>
                    <a:bodyPr/>
                    <a:lstStyle/>
                    <a:p>
                      <a:pPr marL="228600" indent="-228600">
                        <a:lnSpc>
                          <a:spcPct val="106000"/>
                        </a:lnSpc>
                        <a:tabLst>
                          <a:tab pos="228600" algn="l"/>
                          <a:tab pos="457200" algn="l"/>
                        </a:tabLst>
                      </a:pPr>
                      <a:r>
                        <a:rPr lang="en-US" sz="1200" dirty="0">
                          <a:effectLst/>
                        </a:rPr>
                        <a:t>What did I do well?</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640586094"/>
                  </a:ext>
                </a:extLst>
              </a:tr>
              <a:tr h="645372">
                <a:tc>
                  <a:txBody>
                    <a:bodyPr/>
                    <a:lstStyle/>
                    <a:p>
                      <a:pPr marL="228600" indent="-228600">
                        <a:lnSpc>
                          <a:spcPct val="106000"/>
                        </a:lnSpc>
                        <a:tabLst>
                          <a:tab pos="228600" algn="l"/>
                          <a:tab pos="457200" algn="l"/>
                        </a:tabLst>
                      </a:pPr>
                      <a:r>
                        <a:rPr lang="en-US" sz="1200" dirty="0">
                          <a:effectLst/>
                        </a:rPr>
                        <a:t>What could I have done better?</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3473043666"/>
                  </a:ext>
                </a:extLst>
              </a:tr>
              <a:tr h="645372">
                <a:tc>
                  <a:txBody>
                    <a:bodyPr/>
                    <a:lstStyle/>
                    <a:p>
                      <a:pPr marL="228600" indent="-228600">
                        <a:lnSpc>
                          <a:spcPct val="106000"/>
                        </a:lnSpc>
                        <a:tabLst>
                          <a:tab pos="228600" algn="l"/>
                          <a:tab pos="457200" algn="l"/>
                        </a:tabLst>
                      </a:pPr>
                      <a:r>
                        <a:rPr lang="en-US" sz="1200" dirty="0">
                          <a:effectLst/>
                        </a:rPr>
                        <a:t>How did this training content contribute to the participants’ ability to meet the learning needs of their students?</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17021185"/>
                  </a:ext>
                </a:extLst>
              </a:tr>
              <a:tr h="645372">
                <a:tc>
                  <a:txBody>
                    <a:bodyPr/>
                    <a:lstStyle/>
                    <a:p>
                      <a:pPr marL="228600" indent="-228600">
                        <a:lnSpc>
                          <a:spcPct val="106000"/>
                        </a:lnSpc>
                        <a:tabLst>
                          <a:tab pos="228600" algn="l"/>
                          <a:tab pos="457200" algn="l"/>
                        </a:tabLst>
                      </a:pPr>
                      <a:r>
                        <a:rPr lang="en-US" sz="1200" dirty="0">
                          <a:effectLst/>
                        </a:rPr>
                        <a:t>How did this training focus specifically on inclusion?</a:t>
                      </a:r>
                    </a:p>
                    <a:p>
                      <a:pPr marL="228600" indent="-228600">
                        <a:lnSpc>
                          <a:spcPct val="106000"/>
                        </a:lnSpc>
                        <a:tabLst>
                          <a:tab pos="228600" algn="l"/>
                          <a:tab pos="457200" algn="l"/>
                        </a:tabLst>
                      </a:pPr>
                      <a:r>
                        <a:rPr lang="en-US" sz="1200" dirty="0">
                          <a:effectLst/>
                        </a:rPr>
                        <a:t>  </a:t>
                      </a:r>
                    </a:p>
                    <a:p>
                      <a:pPr marL="228600" indent="-228600">
                        <a:lnSpc>
                          <a:spcPct val="106000"/>
                        </a:lnSpc>
                        <a:spcAft>
                          <a:spcPts val="800"/>
                        </a:spcAft>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4100275761"/>
                  </a:ext>
                </a:extLst>
              </a:tr>
              <a:tr h="645372">
                <a:tc>
                  <a:txBody>
                    <a:bodyPr/>
                    <a:lstStyle/>
                    <a:p>
                      <a:pPr marL="228600" indent="-228600">
                        <a:lnSpc>
                          <a:spcPct val="106000"/>
                        </a:lnSpc>
                        <a:tabLst>
                          <a:tab pos="228600" algn="l"/>
                          <a:tab pos="457200" algn="l"/>
                        </a:tabLst>
                      </a:pPr>
                      <a:r>
                        <a:rPr lang="en-US" sz="1200" dirty="0">
                          <a:effectLst/>
                        </a:rPr>
                        <a:t>What will the participants have learned in this training? Did I deliver the training to meet my expectations?</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2024127383"/>
                  </a:ext>
                </a:extLst>
              </a:tr>
              <a:tr h="645372">
                <a:tc>
                  <a:txBody>
                    <a:bodyPr/>
                    <a:lstStyle/>
                    <a:p>
                      <a:pPr marL="228600" indent="-228600">
                        <a:lnSpc>
                          <a:spcPct val="106000"/>
                        </a:lnSpc>
                        <a:tabLst>
                          <a:tab pos="228600" algn="l"/>
                          <a:tab pos="457200" algn="l"/>
                        </a:tabLst>
                      </a:pPr>
                      <a:r>
                        <a:rPr lang="en-US" sz="1200" dirty="0">
                          <a:effectLst/>
                        </a:rPr>
                        <a:t>What further professional development is needed to build on this training?</a:t>
                      </a:r>
                    </a:p>
                    <a:p>
                      <a:pPr marL="228600" indent="-228600">
                        <a:lnSpc>
                          <a:spcPct val="106000"/>
                        </a:lnSpc>
                        <a:tabLst>
                          <a:tab pos="228600" algn="l"/>
                          <a:tab pos="457200" algn="l"/>
                        </a:tabLst>
                      </a:pPr>
                      <a:r>
                        <a:rPr lang="en-US" sz="1200" dirty="0">
                          <a:effectLst/>
                        </a:rPr>
                        <a:t> </a:t>
                      </a:r>
                    </a:p>
                    <a:p>
                      <a:pPr marL="228600" indent="-228600">
                        <a:lnSpc>
                          <a:spcPct val="106000"/>
                        </a:lnSpc>
                        <a:tabLst>
                          <a:tab pos="228600" algn="l"/>
                          <a:tab pos="457200" algn="l"/>
                        </a:tabLst>
                      </a:pPr>
                      <a:r>
                        <a:rPr lang="en-US" sz="1200" dirty="0">
                          <a:effectLst/>
                        </a:rPr>
                        <a:t>  </a:t>
                      </a:r>
                      <a:endParaRPr lang="en-US" sz="1200" dirty="0">
                        <a:effectLst/>
                        <a:latin typeface="Calibri" panose="020F0502020204030204" pitchFamily="34" charset="0"/>
                        <a:ea typeface="Calibri" panose="020F0502020204030204" pitchFamily="34" charset="0"/>
                        <a:cs typeface="Mangal" panose="02040503050203030202" pitchFamily="18" charset="0"/>
                      </a:endParaRPr>
                    </a:p>
                  </a:txBody>
                  <a:tcPr marL="33207" marR="33207" marT="0" marB="0"/>
                </a:tc>
                <a:extLst>
                  <a:ext uri="{0D108BD9-81ED-4DB2-BD59-A6C34878D82A}">
                    <a16:rowId xmlns:a16="http://schemas.microsoft.com/office/drawing/2014/main" val="1029038764"/>
                  </a:ext>
                </a:extLst>
              </a:tr>
            </a:tbl>
          </a:graphicData>
        </a:graphic>
      </p:graphicFrame>
    </p:spTree>
    <p:extLst>
      <p:ext uri="{BB962C8B-B14F-4D97-AF65-F5344CB8AC3E}">
        <p14:creationId xmlns:p14="http://schemas.microsoft.com/office/powerpoint/2010/main" val="16566173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2" name="Table 1">
            <a:extLst>
              <a:ext uri="{FF2B5EF4-FFF2-40B4-BE49-F238E27FC236}">
                <a16:creationId xmlns:a16="http://schemas.microsoft.com/office/drawing/2014/main" id="{98D3C505-6596-4B7C-9870-009711B81BBF}"/>
              </a:ext>
            </a:extLst>
          </p:cNvPr>
          <p:cNvGraphicFramePr>
            <a:graphicFrameLocks noGrp="1"/>
          </p:cNvGraphicFramePr>
          <p:nvPr/>
        </p:nvGraphicFramePr>
        <p:xfrm>
          <a:off x="955566" y="1578427"/>
          <a:ext cx="10345036" cy="5247241"/>
        </p:xfrm>
        <a:graphic>
          <a:graphicData uri="http://schemas.openxmlformats.org/drawingml/2006/table">
            <a:tbl>
              <a:tblPr firstRow="1" firstCol="1" bandRow="1">
                <a:tableStyleId>{5940675A-B579-460E-94D1-54222C63F5DA}</a:tableStyleId>
              </a:tblPr>
              <a:tblGrid>
                <a:gridCol w="7739531">
                  <a:extLst>
                    <a:ext uri="{9D8B030D-6E8A-4147-A177-3AD203B41FA5}">
                      <a16:colId xmlns:a16="http://schemas.microsoft.com/office/drawing/2014/main" val="2256645809"/>
                    </a:ext>
                  </a:extLst>
                </a:gridCol>
                <a:gridCol w="566170">
                  <a:extLst>
                    <a:ext uri="{9D8B030D-6E8A-4147-A177-3AD203B41FA5}">
                      <a16:colId xmlns:a16="http://schemas.microsoft.com/office/drawing/2014/main" val="2540313068"/>
                    </a:ext>
                  </a:extLst>
                </a:gridCol>
                <a:gridCol w="566972">
                  <a:extLst>
                    <a:ext uri="{9D8B030D-6E8A-4147-A177-3AD203B41FA5}">
                      <a16:colId xmlns:a16="http://schemas.microsoft.com/office/drawing/2014/main" val="3906829727"/>
                    </a:ext>
                  </a:extLst>
                </a:gridCol>
                <a:gridCol w="569378">
                  <a:extLst>
                    <a:ext uri="{9D8B030D-6E8A-4147-A177-3AD203B41FA5}">
                      <a16:colId xmlns:a16="http://schemas.microsoft.com/office/drawing/2014/main" val="2998136905"/>
                    </a:ext>
                  </a:extLst>
                </a:gridCol>
                <a:gridCol w="570982">
                  <a:extLst>
                    <a:ext uri="{9D8B030D-6E8A-4147-A177-3AD203B41FA5}">
                      <a16:colId xmlns:a16="http://schemas.microsoft.com/office/drawing/2014/main" val="3324321441"/>
                    </a:ext>
                  </a:extLst>
                </a:gridCol>
                <a:gridCol w="332003">
                  <a:extLst>
                    <a:ext uri="{9D8B030D-6E8A-4147-A177-3AD203B41FA5}">
                      <a16:colId xmlns:a16="http://schemas.microsoft.com/office/drawing/2014/main" val="1527716310"/>
                    </a:ext>
                  </a:extLst>
                </a:gridCol>
              </a:tblGrid>
              <a:tr h="282615">
                <a:tc gridSpan="6">
                  <a:txBody>
                    <a:bodyPr/>
                    <a:lstStyle/>
                    <a:p>
                      <a:pPr marL="228600" indent="-228600">
                        <a:lnSpc>
                          <a:spcPct val="106000"/>
                        </a:lnSpc>
                        <a:spcAft>
                          <a:spcPts val="800"/>
                        </a:spcAft>
                        <a:tabLst>
                          <a:tab pos="228600" algn="l"/>
                          <a:tab pos="457200" algn="l"/>
                        </a:tabLst>
                      </a:pPr>
                      <a:r>
                        <a:rPr lang="en-US" sz="1400" dirty="0">
                          <a:effectLst/>
                        </a:rPr>
                        <a:t>Please respond to each item by selecting the number which best describes your opinion (5=excellent; 1=poor).</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6625935"/>
                  </a:ext>
                </a:extLst>
              </a:tr>
              <a:tr h="282615">
                <a:tc gridSpan="6">
                  <a:txBody>
                    <a:bodyPr/>
                    <a:lstStyle/>
                    <a:p>
                      <a:pPr marL="228600" indent="-228600">
                        <a:lnSpc>
                          <a:spcPct val="106000"/>
                        </a:lnSpc>
                        <a:spcAft>
                          <a:spcPts val="800"/>
                        </a:spcAft>
                        <a:tabLst>
                          <a:tab pos="228600" algn="l"/>
                          <a:tab pos="457200" algn="l"/>
                        </a:tabLst>
                      </a:pPr>
                      <a:r>
                        <a:rPr lang="en-US" sz="1400" b="1">
                          <a:effectLst/>
                        </a:rPr>
                        <a:t>A. Participant Satisfaction</a:t>
                      </a:r>
                      <a:endParaRPr lang="en-US" sz="1400" b="1">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1130189"/>
                  </a:ext>
                </a:extLst>
              </a:tr>
              <a:tr h="282615">
                <a:tc>
                  <a:txBody>
                    <a:bodyPr/>
                    <a:lstStyle/>
                    <a:p>
                      <a:pPr marL="228600" indent="-228600">
                        <a:lnSpc>
                          <a:spcPct val="106000"/>
                        </a:lnSpc>
                        <a:tabLst>
                          <a:tab pos="228600" algn="l"/>
                          <a:tab pos="457200" algn="l"/>
                        </a:tabLst>
                      </a:pPr>
                      <a:r>
                        <a:rPr lang="en-US" sz="1400" b="1" dirty="0">
                          <a:effectLst/>
                        </a:rPr>
                        <a:t>Question</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400" b="1" dirty="0">
                          <a:effectLst/>
                        </a:rPr>
                        <a:t>Rating</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0492954"/>
                  </a:ext>
                </a:extLst>
              </a:tr>
              <a:tr h="282615">
                <a:tc>
                  <a:txBody>
                    <a:bodyPr/>
                    <a:lstStyle/>
                    <a:p>
                      <a:pPr marL="228600" indent="-228600">
                        <a:lnSpc>
                          <a:spcPct val="106000"/>
                        </a:lnSpc>
                        <a:tabLst>
                          <a:tab pos="228600" algn="l"/>
                          <a:tab pos="457200" algn="l"/>
                        </a:tabLst>
                      </a:pPr>
                      <a:r>
                        <a:rPr lang="en-US" sz="1400" dirty="0">
                          <a:effectLst/>
                        </a:rPr>
                        <a:t>1. Training was well organized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457325293"/>
                  </a:ext>
                </a:extLst>
              </a:tr>
              <a:tr h="282615">
                <a:tc>
                  <a:txBody>
                    <a:bodyPr/>
                    <a:lstStyle/>
                    <a:p>
                      <a:pPr marL="228600" indent="-228600">
                        <a:lnSpc>
                          <a:spcPct val="106000"/>
                        </a:lnSpc>
                        <a:tabLst>
                          <a:tab pos="228600" algn="l"/>
                          <a:tab pos="457200" algn="l"/>
                        </a:tabLst>
                      </a:pPr>
                      <a:r>
                        <a:rPr lang="en-US" sz="1400" dirty="0">
                          <a:effectLst/>
                        </a:rPr>
                        <a:t>2. Training objectives were clearly stated.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49520009"/>
                  </a:ext>
                </a:extLst>
              </a:tr>
              <a:tr h="282615">
                <a:tc>
                  <a:txBody>
                    <a:bodyPr/>
                    <a:lstStyle/>
                    <a:p>
                      <a:pPr marL="228600" indent="-228600">
                        <a:lnSpc>
                          <a:spcPct val="106000"/>
                        </a:lnSpc>
                        <a:tabLst>
                          <a:tab pos="228600" algn="l"/>
                          <a:tab pos="457200" algn="l"/>
                        </a:tabLst>
                      </a:pPr>
                      <a:r>
                        <a:rPr lang="en-US" sz="1400" dirty="0">
                          <a:effectLst/>
                        </a:rPr>
                        <a:t>3. Training activities were relevant to the topic.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42943712"/>
                  </a:ext>
                </a:extLst>
              </a:tr>
              <a:tr h="282615">
                <a:tc>
                  <a:txBody>
                    <a:bodyPr/>
                    <a:lstStyle/>
                    <a:p>
                      <a:pPr marL="228600" indent="-228600">
                        <a:lnSpc>
                          <a:spcPct val="106000"/>
                        </a:lnSpc>
                        <a:tabLst>
                          <a:tab pos="228600" algn="l"/>
                          <a:tab pos="457200" algn="l"/>
                        </a:tabLst>
                      </a:pPr>
                      <a:r>
                        <a:rPr lang="en-US" sz="1400" dirty="0">
                          <a:effectLst/>
                        </a:rPr>
                        <a:t>4. Necessary handouts/ materials were provided/ used.</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59165021"/>
                  </a:ext>
                </a:extLst>
              </a:tr>
              <a:tr h="282615">
                <a:tc gridSpan="6">
                  <a:txBody>
                    <a:bodyPr/>
                    <a:lstStyle/>
                    <a:p>
                      <a:pPr marL="228600" indent="-228600">
                        <a:lnSpc>
                          <a:spcPct val="106000"/>
                        </a:lnSpc>
                        <a:spcAft>
                          <a:spcPts val="800"/>
                        </a:spcAft>
                        <a:tabLst>
                          <a:tab pos="228600" algn="l"/>
                          <a:tab pos="457200" algn="l"/>
                        </a:tabLst>
                      </a:pPr>
                      <a:r>
                        <a:rPr lang="en-US" sz="1400" dirty="0">
                          <a:effectLst/>
                        </a:rPr>
                        <a:t>B. Impact on Professional Practice of Participants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7324833"/>
                  </a:ext>
                </a:extLst>
              </a:tr>
              <a:tr h="282615">
                <a:tc>
                  <a:txBody>
                    <a:bodyPr/>
                    <a:lstStyle/>
                    <a:p>
                      <a:pPr marL="228600" indent="-228600">
                        <a:lnSpc>
                          <a:spcPct val="106000"/>
                        </a:lnSpc>
                        <a:tabLst>
                          <a:tab pos="228600" algn="l"/>
                          <a:tab pos="457200" algn="l"/>
                        </a:tabLst>
                      </a:pPr>
                      <a:r>
                        <a:rPr lang="en-US" sz="1400" b="1" dirty="0">
                          <a:effectLst/>
                        </a:rPr>
                        <a:t>Question</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gridSpan="5">
                  <a:txBody>
                    <a:bodyPr/>
                    <a:lstStyle/>
                    <a:p>
                      <a:pPr marL="228600" indent="-228600">
                        <a:lnSpc>
                          <a:spcPct val="106000"/>
                        </a:lnSpc>
                        <a:spcAft>
                          <a:spcPts val="800"/>
                        </a:spcAft>
                        <a:tabLst>
                          <a:tab pos="228600" algn="l"/>
                          <a:tab pos="457200" algn="l"/>
                        </a:tabLst>
                      </a:pPr>
                      <a:r>
                        <a:rPr lang="en-US" sz="1400" b="1" dirty="0">
                          <a:effectLst/>
                        </a:rPr>
                        <a:t>Rating</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0771188"/>
                  </a:ext>
                </a:extLst>
              </a:tr>
              <a:tr h="282615">
                <a:tc>
                  <a:txBody>
                    <a:bodyPr/>
                    <a:lstStyle/>
                    <a:p>
                      <a:pPr marL="0" lvl="0" indent="0">
                        <a:lnSpc>
                          <a:spcPct val="106000"/>
                        </a:lnSpc>
                        <a:buFontTx/>
                        <a:buNone/>
                        <a:tabLst>
                          <a:tab pos="228600" algn="l"/>
                          <a:tab pos="457200" algn="l"/>
                        </a:tabLst>
                      </a:pPr>
                      <a:r>
                        <a:rPr lang="en-US" sz="1400" dirty="0">
                          <a:effectLst/>
                        </a:rPr>
                        <a:t>Improved participants’ content knowledge about the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657055663"/>
                  </a:ext>
                </a:extLst>
              </a:tr>
              <a:tr h="282615">
                <a:tc>
                  <a:txBody>
                    <a:bodyPr/>
                    <a:lstStyle/>
                    <a:p>
                      <a:pPr marL="0" lvl="0" indent="0">
                        <a:lnSpc>
                          <a:spcPct val="106000"/>
                        </a:lnSpc>
                        <a:buFontTx/>
                        <a:buNone/>
                        <a:tabLst>
                          <a:tab pos="228600" algn="l"/>
                          <a:tab pos="457200" algn="l"/>
                        </a:tabLst>
                      </a:pPr>
                      <a:r>
                        <a:rPr lang="en-US" sz="1400" dirty="0">
                          <a:effectLst/>
                        </a:rPr>
                        <a:t>Improved participants’ skills level on the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379211389"/>
                  </a:ext>
                </a:extLst>
              </a:tr>
              <a:tr h="282615">
                <a:tc>
                  <a:txBody>
                    <a:bodyPr/>
                    <a:lstStyle/>
                    <a:p>
                      <a:pPr marL="0" lvl="0" indent="0">
                        <a:lnSpc>
                          <a:spcPct val="106000"/>
                        </a:lnSpc>
                        <a:buFontTx/>
                        <a:buNone/>
                        <a:tabLst>
                          <a:tab pos="228600" algn="l"/>
                          <a:tab pos="457200" algn="l"/>
                        </a:tabLst>
                      </a:pPr>
                      <a:r>
                        <a:rPr lang="en-US" sz="1400" dirty="0">
                          <a:effectLst/>
                        </a:rPr>
                        <a:t>Strategies that participants can implement in the classroom.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473950620"/>
                  </a:ext>
                </a:extLst>
              </a:tr>
              <a:tr h="282615">
                <a:tc>
                  <a:txBody>
                    <a:bodyPr/>
                    <a:lstStyle/>
                    <a:p>
                      <a:pPr marL="0" lvl="0" indent="0">
                        <a:lnSpc>
                          <a:spcPct val="106000"/>
                        </a:lnSpc>
                        <a:buFontTx/>
                        <a:buNone/>
                        <a:tabLst>
                          <a:tab pos="228600" algn="l"/>
                          <a:tab pos="457200" algn="l"/>
                        </a:tabLst>
                      </a:pPr>
                      <a:r>
                        <a:rPr lang="en-US" sz="1400" dirty="0">
                          <a:effectLst/>
                        </a:rPr>
                        <a:t>Focus on Inclusive and equitable practices.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992800705"/>
                  </a:ext>
                </a:extLst>
              </a:tr>
              <a:tr h="282615">
                <a:tc>
                  <a:txBody>
                    <a:bodyPr/>
                    <a:lstStyle/>
                    <a:p>
                      <a:pPr marL="0" lvl="0" indent="0">
                        <a:lnSpc>
                          <a:spcPct val="106000"/>
                        </a:lnSpc>
                        <a:buFontTx/>
                        <a:buNone/>
                        <a:tabLst>
                          <a:tab pos="228600" algn="l"/>
                          <a:tab pos="457200" algn="l"/>
                        </a:tabLst>
                      </a:pPr>
                      <a:r>
                        <a:rPr lang="en-US" sz="1400" dirty="0">
                          <a:effectLst/>
                        </a:rPr>
                        <a:t>Strategies to collect and use data driven decision making around the current topic.</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1572702087"/>
                  </a:ext>
                </a:extLst>
              </a:tr>
              <a:tr h="282615">
                <a:tc>
                  <a:txBody>
                    <a:bodyPr/>
                    <a:lstStyle/>
                    <a:p>
                      <a:pPr marL="0" lvl="0" indent="0">
                        <a:lnSpc>
                          <a:spcPct val="106000"/>
                        </a:lnSpc>
                        <a:buFontTx/>
                        <a:buNone/>
                        <a:tabLst>
                          <a:tab pos="228600" algn="l"/>
                          <a:tab pos="457200" algn="l"/>
                        </a:tabLst>
                      </a:pPr>
                      <a:r>
                        <a:rPr lang="en-US" sz="1400" dirty="0">
                          <a:effectLst/>
                        </a:rPr>
                        <a:t>Work with community members around solving problems.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4218368"/>
                  </a:ext>
                </a:extLst>
              </a:tr>
              <a:tr h="282615">
                <a:tc>
                  <a:txBody>
                    <a:bodyPr/>
                    <a:lstStyle/>
                    <a:p>
                      <a:pPr marL="0" lvl="0" indent="0">
                        <a:lnSpc>
                          <a:spcPct val="106000"/>
                        </a:lnSpc>
                        <a:buFontTx/>
                        <a:buNone/>
                        <a:tabLst>
                          <a:tab pos="228600" algn="l"/>
                          <a:tab pos="457200" algn="l"/>
                        </a:tabLst>
                      </a:pPr>
                      <a:r>
                        <a:rPr lang="en-US" sz="1400" dirty="0">
                          <a:effectLst/>
                        </a:rPr>
                        <a:t>Alignment with the education policies.</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4236176380"/>
                  </a:ext>
                </a:extLst>
              </a:tr>
              <a:tr h="282615">
                <a:tc>
                  <a:txBody>
                    <a:bodyPr/>
                    <a:lstStyle/>
                    <a:p>
                      <a:pPr marL="0" lvl="0" indent="0">
                        <a:lnSpc>
                          <a:spcPct val="106000"/>
                        </a:lnSpc>
                        <a:buFontTx/>
                        <a:buNone/>
                        <a:tabLst>
                          <a:tab pos="228600" algn="l"/>
                          <a:tab pos="457200" algn="l"/>
                        </a:tabLst>
                      </a:pPr>
                      <a:r>
                        <a:rPr lang="en-US" sz="1400" dirty="0">
                          <a:effectLst/>
                        </a:rPr>
                        <a:t>Opportunities to bring in participants’ own experiences around the topic and use them for contextualization.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a:effectLst/>
                        </a:rPr>
                        <a:t>1</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3623559157"/>
                  </a:ext>
                </a:extLst>
              </a:tr>
              <a:tr h="282615">
                <a:tc>
                  <a:txBody>
                    <a:bodyPr/>
                    <a:lstStyle/>
                    <a:p>
                      <a:pPr marL="0" lvl="0" indent="0">
                        <a:lnSpc>
                          <a:spcPct val="106000"/>
                        </a:lnSpc>
                        <a:buFontTx/>
                        <a:buNone/>
                        <a:tabLst>
                          <a:tab pos="228600" algn="l"/>
                          <a:tab pos="457200" algn="l"/>
                        </a:tabLst>
                      </a:pPr>
                      <a:r>
                        <a:rPr lang="en-US" sz="1400" dirty="0">
                          <a:effectLst/>
                        </a:rPr>
                        <a:t>Opportunities to reflect on participants’ own practice.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5</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4</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3</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tabLst>
                          <a:tab pos="228600" algn="l"/>
                          <a:tab pos="457200" algn="l"/>
                        </a:tabLst>
                      </a:pPr>
                      <a:r>
                        <a:rPr lang="en-US" sz="1400">
                          <a:effectLst/>
                        </a:rPr>
                        <a:t>2</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228600" indent="-228600">
                        <a:lnSpc>
                          <a:spcPct val="106000"/>
                        </a:lnSpc>
                        <a:spcAft>
                          <a:spcPts val="800"/>
                        </a:spcAft>
                        <a:tabLst>
                          <a:tab pos="228600" algn="l"/>
                          <a:tab pos="457200" algn="l"/>
                        </a:tabLst>
                      </a:pPr>
                      <a:r>
                        <a:rPr lang="en-US" sz="1400" dirty="0">
                          <a:effectLst/>
                        </a:rPr>
                        <a:t>1</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val="2205885751"/>
                  </a:ext>
                </a:extLst>
              </a:tr>
            </a:tbl>
          </a:graphicData>
        </a:graphic>
      </p:graphicFrame>
      <p:sp>
        <p:nvSpPr>
          <p:cNvPr id="4" name="Rectangle 1">
            <a:extLst>
              <a:ext uri="{FF2B5EF4-FFF2-40B4-BE49-F238E27FC236}">
                <a16:creationId xmlns:a16="http://schemas.microsoft.com/office/drawing/2014/main" id="{F3A73703-C8C6-4765-AA29-3E34B318B83F}"/>
              </a:ext>
            </a:extLst>
          </p:cNvPr>
          <p:cNvSpPr>
            <a:spLocks noChangeArrowheads="1"/>
          </p:cNvSpPr>
          <p:nvPr/>
        </p:nvSpPr>
        <p:spPr bwMode="auto">
          <a:xfrm>
            <a:off x="784074" y="923021"/>
            <a:ext cx="715984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3: EXTERNAL EVALUATOR TRAINING EVALUATION TOOL</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Part 1. Use the tool below to quantitatively evaluate the training. </a:t>
            </a:r>
            <a:endParaRPr kumimoji="0" lang="en-US" altLang="en-US" sz="20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8566606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6"/>
            <a:stretch>
              <a:fillRect/>
            </a:stretch>
          </p:blipFill>
          <p:spPr>
            <a:xfrm>
              <a:off x="955566" y="170466"/>
              <a:ext cx="1008122" cy="1008122"/>
            </a:xfrm>
            <a:prstGeom prst="rect">
              <a:avLst/>
            </a:prstGeom>
          </p:spPr>
        </p:pic>
      </p:grpSp>
      <p:graphicFrame>
        <p:nvGraphicFramePr>
          <p:cNvPr id="3" name="Table 2">
            <a:extLst>
              <a:ext uri="{FF2B5EF4-FFF2-40B4-BE49-F238E27FC236}">
                <a16:creationId xmlns:a16="http://schemas.microsoft.com/office/drawing/2014/main" id="{DC8F81AE-1D42-40E5-9315-20B45ADDEE06}"/>
              </a:ext>
            </a:extLst>
          </p:cNvPr>
          <p:cNvGraphicFramePr>
            <a:graphicFrameLocks noGrp="1"/>
          </p:cNvGraphicFramePr>
          <p:nvPr/>
        </p:nvGraphicFramePr>
        <p:xfrm>
          <a:off x="891398" y="3385216"/>
          <a:ext cx="10345036" cy="3241808"/>
        </p:xfrm>
        <a:graphic>
          <a:graphicData uri="http://schemas.openxmlformats.org/drawingml/2006/table">
            <a:tbl>
              <a:tblPr firstRow="1" firstCol="1" bandRow="1">
                <a:tableStyleId>{5940675A-B579-460E-94D1-54222C63F5DA}</a:tableStyleId>
              </a:tblPr>
              <a:tblGrid>
                <a:gridCol w="5196581">
                  <a:extLst>
                    <a:ext uri="{9D8B030D-6E8A-4147-A177-3AD203B41FA5}">
                      <a16:colId xmlns:a16="http://schemas.microsoft.com/office/drawing/2014/main" val="1938527418"/>
                    </a:ext>
                  </a:extLst>
                </a:gridCol>
                <a:gridCol w="5148455">
                  <a:extLst>
                    <a:ext uri="{9D8B030D-6E8A-4147-A177-3AD203B41FA5}">
                      <a16:colId xmlns:a16="http://schemas.microsoft.com/office/drawing/2014/main" val="1061646433"/>
                    </a:ext>
                  </a:extLst>
                </a:gridCol>
              </a:tblGrid>
              <a:tr h="198705">
                <a:tc>
                  <a:txBody>
                    <a:bodyPr/>
                    <a:lstStyle/>
                    <a:p>
                      <a:pPr indent="457200" algn="ctr">
                        <a:lnSpc>
                          <a:spcPct val="106000"/>
                        </a:lnSpc>
                        <a:spcAft>
                          <a:spcPts val="800"/>
                        </a:spcAft>
                      </a:pPr>
                      <a:r>
                        <a:rPr lang="en-US" sz="1400" dirty="0">
                          <a:effectLst/>
                        </a:rPr>
                        <a:t>What?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a:txBody>
                    <a:bodyPr/>
                    <a:lstStyle/>
                    <a:p>
                      <a:pPr indent="457200" algn="ctr">
                        <a:lnSpc>
                          <a:spcPct val="106000"/>
                        </a:lnSpc>
                        <a:spcAft>
                          <a:spcPts val="800"/>
                        </a:spcAft>
                      </a:pPr>
                      <a:r>
                        <a:rPr lang="en-US" sz="1400">
                          <a:effectLst/>
                        </a:rPr>
                        <a:t>So what?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extLst>
                  <a:ext uri="{0D108BD9-81ED-4DB2-BD59-A6C34878D82A}">
                    <a16:rowId xmlns:a16="http://schemas.microsoft.com/office/drawing/2014/main" val="4196543229"/>
                  </a:ext>
                </a:extLst>
              </a:tr>
              <a:tr h="1581898">
                <a:tc>
                  <a:txBody>
                    <a:bodyPr/>
                    <a:lstStyle/>
                    <a:p>
                      <a:pPr indent="457200">
                        <a:lnSpc>
                          <a:spcPct val="106000"/>
                        </a:lnSpc>
                        <a:spcAft>
                          <a:spcPts val="1200"/>
                        </a:spcAft>
                      </a:pP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a:txBody>
                    <a:bodyPr/>
                    <a:lstStyle/>
                    <a:p>
                      <a:pPr indent="457200">
                        <a:lnSpc>
                          <a:spcPct val="200000"/>
                        </a:lnSpc>
                      </a:pPr>
                      <a:endParaRPr lang="en-US" sz="1400" dirty="0">
                        <a:effectLst/>
                        <a:latin typeface="Calibri" panose="020F0502020204030204" pitchFamily="34" charset="0"/>
                        <a:cs typeface="Mangal" panose="02040503050203030202" pitchFamily="18" charset="0"/>
                      </a:endParaRPr>
                    </a:p>
                  </a:txBody>
                  <a:tcPr marL="55091" marR="55091" marT="55091" marB="55091"/>
                </a:tc>
                <a:extLst>
                  <a:ext uri="{0D108BD9-81ED-4DB2-BD59-A6C34878D82A}">
                    <a16:rowId xmlns:a16="http://schemas.microsoft.com/office/drawing/2014/main" val="1373058795"/>
                  </a:ext>
                </a:extLst>
              </a:tr>
              <a:tr h="1057179">
                <a:tc gridSpan="2">
                  <a:txBody>
                    <a:bodyPr/>
                    <a:lstStyle/>
                    <a:p>
                      <a:pPr indent="457200">
                        <a:lnSpc>
                          <a:spcPct val="106000"/>
                        </a:lnSpc>
                        <a:spcAft>
                          <a:spcPts val="800"/>
                        </a:spcAft>
                      </a:pPr>
                      <a:r>
                        <a:rPr lang="en-US" sz="1400" dirty="0">
                          <a:effectLst/>
                        </a:rPr>
                        <a:t>Now what?</a:t>
                      </a:r>
                    </a:p>
                    <a:p>
                      <a:pPr indent="457200">
                        <a:lnSpc>
                          <a:spcPct val="106000"/>
                        </a:lnSpc>
                        <a:spcAft>
                          <a:spcPts val="1200"/>
                        </a:spcAft>
                      </a:pPr>
                      <a:br>
                        <a:rPr lang="en-US" sz="1400" dirty="0">
                          <a:effectLst/>
                        </a:rPr>
                      </a:br>
                      <a:br>
                        <a:rPr lang="en-US" sz="1400" dirty="0">
                          <a:effectLst/>
                        </a:rPr>
                      </a:br>
                      <a:br>
                        <a:rPr lang="en-US" sz="1400" dirty="0">
                          <a:effectLst/>
                        </a:rPr>
                      </a:b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5091" marR="55091" marT="55091" marB="55091"/>
                </a:tc>
                <a:tc hMerge="1">
                  <a:txBody>
                    <a:bodyPr/>
                    <a:lstStyle/>
                    <a:p>
                      <a:endParaRPr lang="en-US"/>
                    </a:p>
                  </a:txBody>
                  <a:tcPr/>
                </a:tc>
                <a:extLst>
                  <a:ext uri="{0D108BD9-81ED-4DB2-BD59-A6C34878D82A}">
                    <a16:rowId xmlns:a16="http://schemas.microsoft.com/office/drawing/2014/main" val="4064803851"/>
                  </a:ext>
                </a:extLst>
              </a:tr>
            </a:tbl>
          </a:graphicData>
        </a:graphic>
      </p:graphicFrame>
      <p:sp>
        <p:nvSpPr>
          <p:cNvPr id="4" name="Rectangle 1">
            <a:extLst>
              <a:ext uri="{FF2B5EF4-FFF2-40B4-BE49-F238E27FC236}">
                <a16:creationId xmlns:a16="http://schemas.microsoft.com/office/drawing/2014/main" id="{F3A73703-C8C6-4765-AA29-3E34B318B83F}"/>
              </a:ext>
            </a:extLst>
          </p:cNvPr>
          <p:cNvSpPr>
            <a:spLocks noChangeArrowheads="1"/>
          </p:cNvSpPr>
          <p:nvPr/>
        </p:nvSpPr>
        <p:spPr bwMode="auto">
          <a:xfrm>
            <a:off x="859314" y="999792"/>
            <a:ext cx="10409204" cy="2200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TOOL 3: EXTERNAL EVALUATOR TRAINING EVALUATION TOOL</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228600" algn="l"/>
                <a:tab pos="457200" algn="l"/>
              </a:tabLst>
            </a:pPr>
            <a:r>
              <a:rPr kumimoji="0" lang="en-US" altLang="en-US" sz="20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Mangal" panose="02040503050203030202" pitchFamily="18" charset="0"/>
              </a:rPr>
              <a:t>Part 2. Use the What? So, what?? And Now, what??? Template to reflect on the training session. </a:t>
            </a:r>
            <a:endParaRPr kumimoji="0" lang="en-US" altLang="en-US" sz="200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endParaRPr kumimoji="0" lang="en-US" altLang="en-US" sz="9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During Observation</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column, put down notes about what you see</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So 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Column add your comments about the observation (Why did you notice a particular thing, what was interesting about it, what was the problem, what other questions do you have etc.)</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Do during debrief</a:t>
            </a:r>
            <a:endParaRPr kumimoji="0" lang="en-US" altLang="en-US"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 pos="457200" algn="l"/>
              </a:tabLst>
            </a:pP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 the </a:t>
            </a: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Now What? </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Space, add the next steps after the observation during debrief with the participant.</a:t>
            </a:r>
            <a:r>
              <a:rPr kumimoji="0" lang="en-US" altLang="en-US"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35050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Structured Reflection (25 mins)</a:t>
            </a:r>
          </a:p>
        </p:txBody>
      </p:sp>
    </p:spTree>
    <p:extLst>
      <p:ext uri="{BB962C8B-B14F-4D97-AF65-F5344CB8AC3E}">
        <p14:creationId xmlns:p14="http://schemas.microsoft.com/office/powerpoint/2010/main" val="17155472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2031325"/>
          </a:xfrm>
          <a:prstGeom prst="rect">
            <a:avLst/>
          </a:prstGeom>
          <a:noFill/>
        </p:spPr>
        <p:txBody>
          <a:bodyPr wrap="square">
            <a:spAutoFit/>
          </a:bodyPr>
          <a:lstStyle/>
          <a:p>
            <a:pPr fontAlgn="base"/>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Interactive dairy is a strategy to include the participants’ voice in the training. </a:t>
            </a: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 trainees get to give live feedback on the design of the training that they are undertaking by engaging in a dialogue with the trainer. </a:t>
            </a:r>
          </a:p>
          <a:p>
            <a:pPr fontAlgn="base"/>
            <a:endPar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fontAlgn="base"/>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Rationale</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First, it will include participants’ voice in the training process. </a:t>
            </a:r>
          </a:p>
          <a:p>
            <a:pPr marL="457200" indent="-457200" fontAlgn="base">
              <a:buFont typeface="+mj-lt"/>
              <a:buAutoNum type="arabicPeriod"/>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Second, it builds a transferable skill in the participants that they can use when they are working in the field with their supervisees. </a:t>
            </a:r>
          </a:p>
        </p:txBody>
      </p:sp>
    </p:spTree>
    <p:extLst>
      <p:ext uri="{BB962C8B-B14F-4D97-AF65-F5344CB8AC3E}">
        <p14:creationId xmlns:p14="http://schemas.microsoft.com/office/powerpoint/2010/main" val="133369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591791" y="543166"/>
            <a:ext cx="7669728" cy="369332"/>
          </a:xfrm>
          <a:prstGeom prst="rect">
            <a:avLst/>
          </a:prstGeom>
          <a:noFill/>
        </p:spPr>
        <p:txBody>
          <a:bodyPr wrap="none" rtlCol="0">
            <a:spAutoFit/>
          </a:bodyPr>
          <a:lstStyle/>
          <a:p>
            <a:r>
              <a:rPr lang="en-US" dirty="0"/>
              <a:t>Continuous Professional Development of Teachers: Competency Self Assessment</a:t>
            </a:r>
          </a:p>
        </p:txBody>
      </p:sp>
      <p:graphicFrame>
        <p:nvGraphicFramePr>
          <p:cNvPr id="5" name="Table 4">
            <a:extLst>
              <a:ext uri="{FF2B5EF4-FFF2-40B4-BE49-F238E27FC236}">
                <a16:creationId xmlns:a16="http://schemas.microsoft.com/office/drawing/2014/main" id="{B2D0206F-B2C0-47C4-9A75-19A1E82D3570}"/>
              </a:ext>
            </a:extLst>
          </p:cNvPr>
          <p:cNvGraphicFramePr>
            <a:graphicFrameLocks noGrp="1"/>
          </p:cNvGraphicFramePr>
          <p:nvPr>
            <p:extLst>
              <p:ext uri="{D42A27DB-BD31-4B8C-83A1-F6EECF244321}">
                <p14:modId xmlns:p14="http://schemas.microsoft.com/office/powerpoint/2010/main" val="2551182883"/>
              </p:ext>
            </p:extLst>
          </p:nvPr>
        </p:nvGraphicFramePr>
        <p:xfrm>
          <a:off x="268406" y="1194241"/>
          <a:ext cx="11655188" cy="5547360"/>
        </p:xfrm>
        <a:graphic>
          <a:graphicData uri="http://schemas.openxmlformats.org/drawingml/2006/table">
            <a:tbl>
              <a:tblPr bandRow="1">
                <a:tableStyleId>{5940675A-B579-460E-94D1-54222C63F5DA}</a:tableStyleId>
              </a:tblPr>
              <a:tblGrid>
                <a:gridCol w="8343331">
                  <a:extLst>
                    <a:ext uri="{9D8B030D-6E8A-4147-A177-3AD203B41FA5}">
                      <a16:colId xmlns:a16="http://schemas.microsoft.com/office/drawing/2014/main" val="3058613666"/>
                    </a:ext>
                  </a:extLst>
                </a:gridCol>
                <a:gridCol w="968991">
                  <a:extLst>
                    <a:ext uri="{9D8B030D-6E8A-4147-A177-3AD203B41FA5}">
                      <a16:colId xmlns:a16="http://schemas.microsoft.com/office/drawing/2014/main" val="1314738141"/>
                    </a:ext>
                  </a:extLst>
                </a:gridCol>
                <a:gridCol w="791571">
                  <a:extLst>
                    <a:ext uri="{9D8B030D-6E8A-4147-A177-3AD203B41FA5}">
                      <a16:colId xmlns:a16="http://schemas.microsoft.com/office/drawing/2014/main" val="2629564847"/>
                    </a:ext>
                  </a:extLst>
                </a:gridCol>
                <a:gridCol w="750626">
                  <a:extLst>
                    <a:ext uri="{9D8B030D-6E8A-4147-A177-3AD203B41FA5}">
                      <a16:colId xmlns:a16="http://schemas.microsoft.com/office/drawing/2014/main" val="3297358817"/>
                    </a:ext>
                  </a:extLst>
                </a:gridCol>
                <a:gridCol w="800669">
                  <a:extLst>
                    <a:ext uri="{9D8B030D-6E8A-4147-A177-3AD203B41FA5}">
                      <a16:colId xmlns:a16="http://schemas.microsoft.com/office/drawing/2014/main" val="2235200124"/>
                    </a:ext>
                  </a:extLst>
                </a:gridCol>
              </a:tblGrid>
              <a:tr h="249273">
                <a:tc>
                  <a:txBody>
                    <a:bodyPr/>
                    <a:lstStyle/>
                    <a:p>
                      <a:pPr indent="0">
                        <a:lnSpc>
                          <a:spcPct val="100000"/>
                        </a:lnSpc>
                        <a:spcAft>
                          <a:spcPts val="0"/>
                        </a:spcAft>
                      </a:pPr>
                      <a:r>
                        <a:rPr lang="en-US" sz="1300" b="1" dirty="0">
                          <a:effectLst/>
                        </a:rPr>
                        <a:t>Core Competency</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Highly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Mildly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Low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Not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1585733866"/>
                  </a:ext>
                </a:extLst>
              </a:tr>
              <a:tr h="553658">
                <a:tc>
                  <a:txBody>
                    <a:bodyPr/>
                    <a:lstStyle/>
                    <a:p>
                      <a:pPr indent="0">
                        <a:lnSpc>
                          <a:spcPct val="100000"/>
                        </a:lnSpc>
                        <a:spcAft>
                          <a:spcPts val="0"/>
                        </a:spcAft>
                      </a:pPr>
                      <a:r>
                        <a:rPr lang="en-US" sz="1300" b="1" dirty="0">
                          <a:effectLst/>
                        </a:rPr>
                        <a:t>Education expertise:</a:t>
                      </a:r>
                    </a:p>
                    <a:p>
                      <a:pPr indent="0" algn="just">
                        <a:lnSpc>
                          <a:spcPct val="100000"/>
                        </a:lnSpc>
                        <a:spcAft>
                          <a:spcPts val="0"/>
                        </a:spcAft>
                      </a:pPr>
                      <a:r>
                        <a:rPr lang="en-US" sz="1300" dirty="0">
                          <a:effectLst/>
                        </a:rPr>
                        <a:t>The knowledge, ability and a sound understanding of professional expertise in education policy, practices, curriculum design, effective learning, education assessments, educational management and leadership, and change.</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dirty="0">
                          <a:effectLst/>
                        </a:rPr>
                        <a: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893285200"/>
                  </a:ext>
                </a:extLst>
              </a:tr>
              <a:tr h="579106">
                <a:tc>
                  <a:txBody>
                    <a:bodyPr/>
                    <a:lstStyle/>
                    <a:p>
                      <a:pPr indent="0">
                        <a:lnSpc>
                          <a:spcPct val="100000"/>
                        </a:lnSpc>
                        <a:spcAft>
                          <a:spcPts val="0"/>
                        </a:spcAft>
                      </a:pPr>
                      <a:r>
                        <a:rPr lang="en-US" sz="1300" b="1" dirty="0">
                          <a:effectLst/>
                        </a:rPr>
                        <a:t>Developing self and others</a:t>
                      </a:r>
                    </a:p>
                    <a:p>
                      <a:pPr indent="0">
                        <a:lnSpc>
                          <a:spcPct val="100000"/>
                        </a:lnSpc>
                        <a:spcAft>
                          <a:spcPts val="0"/>
                        </a:spcAft>
                      </a:pPr>
                      <a:r>
                        <a:rPr lang="en-US" sz="1300" dirty="0">
                          <a:effectLst/>
                        </a:rPr>
                        <a:t>The ability to accurately report findings and observations and provide feedback for improvement of teachers’ performance and school administration effectiveness and efficiency.</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3282546261"/>
                  </a:ext>
                </a:extLst>
              </a:tr>
              <a:tr h="668740">
                <a:tc>
                  <a:txBody>
                    <a:bodyPr/>
                    <a:lstStyle/>
                    <a:p>
                      <a:pPr indent="0">
                        <a:lnSpc>
                          <a:spcPct val="100000"/>
                        </a:lnSpc>
                        <a:spcAft>
                          <a:spcPts val="0"/>
                        </a:spcAft>
                      </a:pPr>
                      <a:r>
                        <a:rPr lang="en-US" sz="1300" b="1" dirty="0">
                          <a:effectLst/>
                        </a:rPr>
                        <a:t>Working effectively with others</a:t>
                      </a:r>
                    </a:p>
                    <a:p>
                      <a:pPr indent="0">
                        <a:lnSpc>
                          <a:spcPct val="100000"/>
                        </a:lnSpc>
                        <a:spcAft>
                          <a:spcPts val="0"/>
                        </a:spcAft>
                      </a:pPr>
                      <a:r>
                        <a:rPr lang="en-US" sz="1300" dirty="0">
                          <a:effectLst/>
                        </a:rPr>
                        <a:t>The ability and understanding of record keeping and documentation of work aligned with MOE records management policy, following all ethical and legal guidelines surrounding documentation, and sound understanding of digital record and documentation management and knowing what, when and how to record and document.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556600167"/>
                  </a:ext>
                </a:extLst>
              </a:tr>
              <a:tr h="223823">
                <a:tc>
                  <a:txBody>
                    <a:bodyPr/>
                    <a:lstStyle/>
                    <a:p>
                      <a:pPr indent="0">
                        <a:lnSpc>
                          <a:spcPct val="100000"/>
                        </a:lnSpc>
                        <a:spcAft>
                          <a:spcPts val="0"/>
                        </a:spcAft>
                      </a:pPr>
                      <a:r>
                        <a:rPr lang="en-US" sz="1300" b="1" dirty="0">
                          <a:effectLst/>
                        </a:rPr>
                        <a:t>Personal learning and growth </a:t>
                      </a:r>
                    </a:p>
                    <a:p>
                      <a:pPr indent="0">
                        <a:lnSpc>
                          <a:spcPct val="100000"/>
                        </a:lnSpc>
                        <a:spcAft>
                          <a:spcPts val="0"/>
                        </a:spcAft>
                      </a:pPr>
                      <a:r>
                        <a:rPr lang="en-US" sz="1300" dirty="0">
                          <a:effectLst/>
                        </a:rPr>
                        <a:t>The knowledge and understanding of Afghanistan’s education system, strategic plans, policies, manuals, and changes in education system.</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572896346"/>
                  </a:ext>
                </a:extLst>
              </a:tr>
              <a:tr h="562288">
                <a:tc>
                  <a:txBody>
                    <a:bodyPr/>
                    <a:lstStyle/>
                    <a:p>
                      <a:pPr indent="0">
                        <a:lnSpc>
                          <a:spcPct val="100000"/>
                        </a:lnSpc>
                        <a:spcAft>
                          <a:spcPts val="0"/>
                        </a:spcAft>
                        <a:tabLst>
                          <a:tab pos="2750820" algn="l"/>
                        </a:tabLst>
                      </a:pPr>
                      <a:r>
                        <a:rPr lang="en-US" sz="1300" b="1" dirty="0">
                          <a:effectLst/>
                        </a:rPr>
                        <a:t>Communicating Effectively and with impact	</a:t>
                      </a:r>
                    </a:p>
                    <a:p>
                      <a:pPr indent="0">
                        <a:lnSpc>
                          <a:spcPct val="100000"/>
                        </a:lnSpc>
                        <a:spcAft>
                          <a:spcPts val="0"/>
                        </a:spcAft>
                        <a:tabLst>
                          <a:tab pos="2750820" algn="l"/>
                        </a:tabLst>
                      </a:pPr>
                      <a:r>
                        <a:rPr lang="en-US" sz="1300" dirty="0">
                          <a:effectLst/>
                        </a:rPr>
                        <a:t>The ability to effectively exchange information with teachers and schools’ administrators. Communicates clearly and confidently with others to engage and influence; promotes dialogue and ensures timely and appropriate messages, building confidence and trust with others.</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174063764"/>
                  </a:ext>
                </a:extLst>
              </a:tr>
              <a:tr h="717872">
                <a:tc>
                  <a:txBody>
                    <a:bodyPr/>
                    <a:lstStyle/>
                    <a:p>
                      <a:pPr indent="0">
                        <a:lnSpc>
                          <a:spcPct val="100000"/>
                        </a:lnSpc>
                        <a:spcAft>
                          <a:spcPts val="0"/>
                        </a:spcAft>
                      </a:pPr>
                      <a:r>
                        <a:rPr lang="en-US" sz="1300" b="1" dirty="0">
                          <a:effectLst/>
                        </a:rPr>
                        <a:t>Problem Solving</a:t>
                      </a:r>
                    </a:p>
                    <a:p>
                      <a:pPr indent="0">
                        <a:lnSpc>
                          <a:spcPct val="100000"/>
                        </a:lnSpc>
                        <a:spcAft>
                          <a:spcPts val="0"/>
                        </a:spcAft>
                      </a:pPr>
                      <a:r>
                        <a:rPr lang="en-US" sz="1300" dirty="0">
                          <a:effectLst/>
                        </a:rPr>
                        <a:t>Uses analysis, wisdom, experience, and logical methods to take effective, considered and timely good decisions by gathering and evaluating relevant information from within or outside the organization and make appropriate judgements and solve difficult problems with effective solutions; appropriately incorporates multiple inputs to establish shared ownership and effective action.</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2827520224"/>
                  </a:ext>
                </a:extLst>
              </a:tr>
              <a:tr h="704224">
                <a:tc>
                  <a:txBody>
                    <a:bodyPr/>
                    <a:lstStyle/>
                    <a:p>
                      <a:pPr indent="0">
                        <a:lnSpc>
                          <a:spcPct val="100000"/>
                        </a:lnSpc>
                        <a:spcAft>
                          <a:spcPts val="0"/>
                        </a:spcAft>
                      </a:pPr>
                      <a:r>
                        <a:rPr lang="en-US" sz="1300" b="1" dirty="0">
                          <a:effectLst/>
                        </a:rPr>
                        <a:t>Creativity and Innovation</a:t>
                      </a:r>
                    </a:p>
                    <a:p>
                      <a:pPr indent="0">
                        <a:lnSpc>
                          <a:spcPct val="100000"/>
                        </a:lnSpc>
                        <a:spcAft>
                          <a:spcPts val="0"/>
                        </a:spcAft>
                      </a:pPr>
                      <a:r>
                        <a:rPr lang="en-US" sz="1300" dirty="0">
                          <a:effectLst/>
                        </a:rPr>
                        <a:t>Develops and implements innovative solutions to adapt and succeed in an ever-changing, uncertain work and environment. Generates many new and unique ideas; makes connections among previously unrelated notions; is unafraid to use unorthodox methods; is seen as original and value-added in brainstorming settings.</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dirty="0">
                          <a:effectLst/>
                        </a:rPr>
                        <a: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2230044576"/>
                  </a:ext>
                </a:extLst>
              </a:tr>
            </a:tbl>
          </a:graphicData>
        </a:graphic>
      </p:graphicFrame>
    </p:spTree>
    <p:extLst>
      <p:ext uri="{BB962C8B-B14F-4D97-AF65-F5344CB8AC3E}">
        <p14:creationId xmlns:p14="http://schemas.microsoft.com/office/powerpoint/2010/main" val="140665462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433174"/>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4" name="Rectangle 2">
            <a:extLst>
              <a:ext uri="{FF2B5EF4-FFF2-40B4-BE49-F238E27FC236}">
                <a16:creationId xmlns:a16="http://schemas.microsoft.com/office/drawing/2014/main" id="{CDAEA863-F788-4525-BF71-399A12A994FA}"/>
              </a:ext>
            </a:extLst>
          </p:cNvPr>
          <p:cNvSpPr txBox="1">
            <a:spLocks noChangeArrowheads="1"/>
          </p:cNvSpPr>
          <p:nvPr/>
        </p:nvSpPr>
        <p:spPr>
          <a:xfrm>
            <a:off x="891398" y="1204460"/>
            <a:ext cx="10161612" cy="7611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36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Interactive Diaries (10 mins)</a:t>
            </a:r>
            <a:endParaRPr kumimoji="0" lang="en-US" altLang="en-US" sz="3600"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5" name="TextBox 14">
            <a:extLst>
              <a:ext uri="{FF2B5EF4-FFF2-40B4-BE49-F238E27FC236}">
                <a16:creationId xmlns:a16="http://schemas.microsoft.com/office/drawing/2014/main" id="{7F9AC2A5-B96E-437A-A5D4-12FBE99195CD}"/>
              </a:ext>
            </a:extLst>
          </p:cNvPr>
          <p:cNvSpPr txBox="1"/>
          <p:nvPr/>
        </p:nvSpPr>
        <p:spPr>
          <a:xfrm>
            <a:off x="927768" y="2285128"/>
            <a:ext cx="10336464" cy="313932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diaries will be distributed to the facilitators along with the prompts for feedback on the training:</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000000"/>
              </a:solidFill>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Did you enjoy the activities?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did you learn about in today’s training? </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What would you change about today’s training? Etc.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Directions</a:t>
            </a:r>
            <a:endParaRPr kumimoji="0" lang="en-US" altLang="en-US"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participants, please write your notes for the facilitators in the diaries.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hese will then be collected.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trainers will respond to the diary entries by writing back. You will get the diaries back tomorrow.</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8255925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591791" y="543166"/>
            <a:ext cx="7669728" cy="369332"/>
          </a:xfrm>
          <a:prstGeom prst="rect">
            <a:avLst/>
          </a:prstGeom>
          <a:noFill/>
        </p:spPr>
        <p:txBody>
          <a:bodyPr wrap="none" rtlCol="0">
            <a:spAutoFit/>
          </a:bodyPr>
          <a:lstStyle/>
          <a:p>
            <a:r>
              <a:rPr lang="en-US" dirty="0"/>
              <a:t>Continuous Professional Development of Teachers: Competency Self Assessment</a:t>
            </a:r>
          </a:p>
        </p:txBody>
      </p:sp>
      <p:graphicFrame>
        <p:nvGraphicFramePr>
          <p:cNvPr id="5" name="Table 4">
            <a:extLst>
              <a:ext uri="{FF2B5EF4-FFF2-40B4-BE49-F238E27FC236}">
                <a16:creationId xmlns:a16="http://schemas.microsoft.com/office/drawing/2014/main" id="{B2D0206F-B2C0-47C4-9A75-19A1E82D3570}"/>
              </a:ext>
            </a:extLst>
          </p:cNvPr>
          <p:cNvGraphicFramePr>
            <a:graphicFrameLocks noGrp="1"/>
          </p:cNvGraphicFramePr>
          <p:nvPr/>
        </p:nvGraphicFramePr>
        <p:xfrm>
          <a:off x="268406" y="1194241"/>
          <a:ext cx="11655188" cy="5547360"/>
        </p:xfrm>
        <a:graphic>
          <a:graphicData uri="http://schemas.openxmlformats.org/drawingml/2006/table">
            <a:tbl>
              <a:tblPr bandRow="1">
                <a:tableStyleId>{5940675A-B579-460E-94D1-54222C63F5DA}</a:tableStyleId>
              </a:tblPr>
              <a:tblGrid>
                <a:gridCol w="8343331">
                  <a:extLst>
                    <a:ext uri="{9D8B030D-6E8A-4147-A177-3AD203B41FA5}">
                      <a16:colId xmlns:a16="http://schemas.microsoft.com/office/drawing/2014/main" val="3058613666"/>
                    </a:ext>
                  </a:extLst>
                </a:gridCol>
                <a:gridCol w="968991">
                  <a:extLst>
                    <a:ext uri="{9D8B030D-6E8A-4147-A177-3AD203B41FA5}">
                      <a16:colId xmlns:a16="http://schemas.microsoft.com/office/drawing/2014/main" val="1314738141"/>
                    </a:ext>
                  </a:extLst>
                </a:gridCol>
                <a:gridCol w="791571">
                  <a:extLst>
                    <a:ext uri="{9D8B030D-6E8A-4147-A177-3AD203B41FA5}">
                      <a16:colId xmlns:a16="http://schemas.microsoft.com/office/drawing/2014/main" val="2629564847"/>
                    </a:ext>
                  </a:extLst>
                </a:gridCol>
                <a:gridCol w="750626">
                  <a:extLst>
                    <a:ext uri="{9D8B030D-6E8A-4147-A177-3AD203B41FA5}">
                      <a16:colId xmlns:a16="http://schemas.microsoft.com/office/drawing/2014/main" val="3297358817"/>
                    </a:ext>
                  </a:extLst>
                </a:gridCol>
                <a:gridCol w="800669">
                  <a:extLst>
                    <a:ext uri="{9D8B030D-6E8A-4147-A177-3AD203B41FA5}">
                      <a16:colId xmlns:a16="http://schemas.microsoft.com/office/drawing/2014/main" val="2235200124"/>
                    </a:ext>
                  </a:extLst>
                </a:gridCol>
              </a:tblGrid>
              <a:tr h="249273">
                <a:tc>
                  <a:txBody>
                    <a:bodyPr/>
                    <a:lstStyle/>
                    <a:p>
                      <a:pPr indent="0">
                        <a:lnSpc>
                          <a:spcPct val="100000"/>
                        </a:lnSpc>
                        <a:spcAft>
                          <a:spcPts val="0"/>
                        </a:spcAft>
                      </a:pPr>
                      <a:r>
                        <a:rPr lang="en-US" sz="1300" b="1" dirty="0">
                          <a:effectLst/>
                        </a:rPr>
                        <a:t>Core Competency</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Highly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Mildly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Low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b="1" dirty="0">
                          <a:effectLst/>
                        </a:rPr>
                        <a:t>Not Proficient</a:t>
                      </a:r>
                      <a:endParaRPr lang="en-US" sz="1300" b="1"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1585733866"/>
                  </a:ext>
                </a:extLst>
              </a:tr>
              <a:tr h="553658">
                <a:tc>
                  <a:txBody>
                    <a:bodyPr/>
                    <a:lstStyle/>
                    <a:p>
                      <a:pPr indent="0">
                        <a:lnSpc>
                          <a:spcPct val="100000"/>
                        </a:lnSpc>
                        <a:spcAft>
                          <a:spcPts val="0"/>
                        </a:spcAft>
                      </a:pPr>
                      <a:r>
                        <a:rPr lang="en-US" sz="1300" b="1" dirty="0">
                          <a:effectLst/>
                        </a:rPr>
                        <a:t>Education expertise:</a:t>
                      </a:r>
                    </a:p>
                    <a:p>
                      <a:pPr indent="0" algn="just">
                        <a:lnSpc>
                          <a:spcPct val="100000"/>
                        </a:lnSpc>
                        <a:spcAft>
                          <a:spcPts val="0"/>
                        </a:spcAft>
                      </a:pPr>
                      <a:r>
                        <a:rPr lang="en-US" sz="1300" dirty="0">
                          <a:effectLst/>
                        </a:rPr>
                        <a:t>The knowledge, ability and a sound understanding of professional expertise in education policy, practices, curriculum design, effective learning, education assessments, educational management and leadership, and change.</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dirty="0">
                          <a:effectLst/>
                        </a:rPr>
                        <a: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893285200"/>
                  </a:ext>
                </a:extLst>
              </a:tr>
              <a:tr h="579106">
                <a:tc>
                  <a:txBody>
                    <a:bodyPr/>
                    <a:lstStyle/>
                    <a:p>
                      <a:pPr indent="0">
                        <a:lnSpc>
                          <a:spcPct val="100000"/>
                        </a:lnSpc>
                        <a:spcAft>
                          <a:spcPts val="0"/>
                        </a:spcAft>
                      </a:pPr>
                      <a:r>
                        <a:rPr lang="en-US" sz="1300" b="1" dirty="0">
                          <a:effectLst/>
                        </a:rPr>
                        <a:t>Developing self and others</a:t>
                      </a:r>
                    </a:p>
                    <a:p>
                      <a:pPr indent="0">
                        <a:lnSpc>
                          <a:spcPct val="100000"/>
                        </a:lnSpc>
                        <a:spcAft>
                          <a:spcPts val="0"/>
                        </a:spcAft>
                      </a:pPr>
                      <a:r>
                        <a:rPr lang="en-US" sz="1300" dirty="0">
                          <a:effectLst/>
                        </a:rPr>
                        <a:t>The ability to accurately report findings and observations and provide feedback for improvement of teachers’ performance and school administration effectiveness and efficiency.</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3282546261"/>
                  </a:ext>
                </a:extLst>
              </a:tr>
              <a:tr h="668740">
                <a:tc>
                  <a:txBody>
                    <a:bodyPr/>
                    <a:lstStyle/>
                    <a:p>
                      <a:pPr indent="0">
                        <a:lnSpc>
                          <a:spcPct val="100000"/>
                        </a:lnSpc>
                        <a:spcAft>
                          <a:spcPts val="0"/>
                        </a:spcAft>
                      </a:pPr>
                      <a:r>
                        <a:rPr lang="en-US" sz="1300" b="1" dirty="0">
                          <a:effectLst/>
                        </a:rPr>
                        <a:t>Working effectively with others</a:t>
                      </a:r>
                    </a:p>
                    <a:p>
                      <a:pPr indent="0">
                        <a:lnSpc>
                          <a:spcPct val="100000"/>
                        </a:lnSpc>
                        <a:spcAft>
                          <a:spcPts val="0"/>
                        </a:spcAft>
                      </a:pPr>
                      <a:r>
                        <a:rPr lang="en-US" sz="1300" dirty="0">
                          <a:effectLst/>
                        </a:rPr>
                        <a:t>The ability and understanding of record keeping and documentation of work aligned with MOE records management policy, following all ethical and legal guidelines surrounding documentation, and sound understanding of digital record and documentation management and knowing what, when and how to record and document.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556600167"/>
                  </a:ext>
                </a:extLst>
              </a:tr>
              <a:tr h="223823">
                <a:tc>
                  <a:txBody>
                    <a:bodyPr/>
                    <a:lstStyle/>
                    <a:p>
                      <a:pPr indent="0">
                        <a:lnSpc>
                          <a:spcPct val="100000"/>
                        </a:lnSpc>
                        <a:spcAft>
                          <a:spcPts val="0"/>
                        </a:spcAft>
                      </a:pPr>
                      <a:r>
                        <a:rPr lang="en-US" sz="1300" b="1" dirty="0">
                          <a:effectLst/>
                        </a:rPr>
                        <a:t>Personal learning and growth </a:t>
                      </a:r>
                    </a:p>
                    <a:p>
                      <a:pPr indent="0">
                        <a:lnSpc>
                          <a:spcPct val="100000"/>
                        </a:lnSpc>
                        <a:spcAft>
                          <a:spcPts val="0"/>
                        </a:spcAft>
                      </a:pPr>
                      <a:r>
                        <a:rPr lang="en-US" sz="1300" dirty="0">
                          <a:effectLst/>
                        </a:rPr>
                        <a:t>The knowledge and understanding of Afghanistan’s education system, strategic plans, policies, manuals, and changes in education system.</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572896346"/>
                  </a:ext>
                </a:extLst>
              </a:tr>
              <a:tr h="562288">
                <a:tc>
                  <a:txBody>
                    <a:bodyPr/>
                    <a:lstStyle/>
                    <a:p>
                      <a:pPr indent="0">
                        <a:lnSpc>
                          <a:spcPct val="100000"/>
                        </a:lnSpc>
                        <a:spcAft>
                          <a:spcPts val="0"/>
                        </a:spcAft>
                        <a:tabLst>
                          <a:tab pos="2750820" algn="l"/>
                        </a:tabLst>
                      </a:pPr>
                      <a:r>
                        <a:rPr lang="en-US" sz="1300" b="1" dirty="0">
                          <a:effectLst/>
                        </a:rPr>
                        <a:t>Communicating Effectively and with impact	</a:t>
                      </a:r>
                    </a:p>
                    <a:p>
                      <a:pPr indent="0">
                        <a:lnSpc>
                          <a:spcPct val="100000"/>
                        </a:lnSpc>
                        <a:spcAft>
                          <a:spcPts val="0"/>
                        </a:spcAft>
                        <a:tabLst>
                          <a:tab pos="2750820" algn="l"/>
                        </a:tabLst>
                      </a:pPr>
                      <a:r>
                        <a:rPr lang="en-US" sz="1300" dirty="0">
                          <a:effectLst/>
                        </a:rPr>
                        <a:t>The ability to effectively exchange information with teachers and schools’ administrators. Communicates clearly and confidently with others to engage and influence; promotes dialogue and ensures timely and appropriate messages, building confidence and trust with others.</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174063764"/>
                  </a:ext>
                </a:extLst>
              </a:tr>
              <a:tr h="717872">
                <a:tc>
                  <a:txBody>
                    <a:bodyPr/>
                    <a:lstStyle/>
                    <a:p>
                      <a:pPr indent="0">
                        <a:lnSpc>
                          <a:spcPct val="100000"/>
                        </a:lnSpc>
                        <a:spcAft>
                          <a:spcPts val="0"/>
                        </a:spcAft>
                      </a:pPr>
                      <a:r>
                        <a:rPr lang="en-US" sz="1300" b="1" dirty="0">
                          <a:effectLst/>
                        </a:rPr>
                        <a:t>Problem Solving</a:t>
                      </a:r>
                    </a:p>
                    <a:p>
                      <a:pPr indent="0">
                        <a:lnSpc>
                          <a:spcPct val="100000"/>
                        </a:lnSpc>
                        <a:spcAft>
                          <a:spcPts val="0"/>
                        </a:spcAft>
                      </a:pPr>
                      <a:r>
                        <a:rPr lang="en-US" sz="1300" dirty="0">
                          <a:effectLst/>
                        </a:rPr>
                        <a:t>Uses analysis, wisdom, experience, and logical methods to take effective, considered and timely good decisions by gathering and evaluating relevant information from within or outside the organization and make appropriate judgements and solve difficult problems with effective solutions; appropriately incorporates multiple inputs to establish shared ownership and effective action.</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2827520224"/>
                  </a:ext>
                </a:extLst>
              </a:tr>
              <a:tr h="704224">
                <a:tc>
                  <a:txBody>
                    <a:bodyPr/>
                    <a:lstStyle/>
                    <a:p>
                      <a:pPr indent="0">
                        <a:lnSpc>
                          <a:spcPct val="100000"/>
                        </a:lnSpc>
                        <a:spcAft>
                          <a:spcPts val="0"/>
                        </a:spcAft>
                      </a:pPr>
                      <a:r>
                        <a:rPr lang="en-US" sz="1300" b="1" dirty="0">
                          <a:effectLst/>
                        </a:rPr>
                        <a:t>Creativity and Innovation</a:t>
                      </a:r>
                    </a:p>
                    <a:p>
                      <a:pPr indent="0">
                        <a:lnSpc>
                          <a:spcPct val="100000"/>
                        </a:lnSpc>
                        <a:spcAft>
                          <a:spcPts val="0"/>
                        </a:spcAft>
                      </a:pPr>
                      <a:r>
                        <a:rPr lang="en-US" sz="1300" dirty="0">
                          <a:effectLst/>
                        </a:rPr>
                        <a:t>Develops and implements innovative solutions to adapt and succeed in an ever-changing, uncertain work and environment. Generates many new and unique ideas; makes connections among previously unrelated notions; is unafraid to use unorthodox methods; is seen as original and value-added in brainstorming settings.</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a:effectLst/>
                        </a:rPr>
                        <a:t> </a:t>
                      </a:r>
                      <a:endParaRPr lang="en-US" sz="130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tc>
                  <a:txBody>
                    <a:bodyPr/>
                    <a:lstStyle/>
                    <a:p>
                      <a:pPr indent="0">
                        <a:lnSpc>
                          <a:spcPct val="100000"/>
                        </a:lnSpc>
                        <a:spcAft>
                          <a:spcPts val="0"/>
                        </a:spcAft>
                      </a:pPr>
                      <a:r>
                        <a:rPr lang="en-US" sz="1300" dirty="0">
                          <a:effectLst/>
                        </a:rPr>
                        <a:t> </a:t>
                      </a:r>
                      <a:endParaRPr lang="en-US" sz="1300" dirty="0">
                        <a:effectLst/>
                        <a:latin typeface="Calibri" panose="020F0502020204030204" pitchFamily="34" charset="0"/>
                        <a:ea typeface="Calibri" panose="020F0502020204030204" pitchFamily="34" charset="0"/>
                        <a:cs typeface="Mangal" panose="02040503050203030202" pitchFamily="18" charset="0"/>
                      </a:endParaRPr>
                    </a:p>
                  </a:txBody>
                  <a:tcPr marL="30725" marR="30725" marT="0" marB="0"/>
                </a:tc>
                <a:extLst>
                  <a:ext uri="{0D108BD9-81ED-4DB2-BD59-A6C34878D82A}">
                    <a16:rowId xmlns:a16="http://schemas.microsoft.com/office/drawing/2014/main" val="2230044576"/>
                  </a:ext>
                </a:extLst>
              </a:tr>
            </a:tbl>
          </a:graphicData>
        </a:graphic>
      </p:graphicFrame>
    </p:spTree>
    <p:extLst>
      <p:ext uri="{BB962C8B-B14F-4D97-AF65-F5344CB8AC3E}">
        <p14:creationId xmlns:p14="http://schemas.microsoft.com/office/powerpoint/2010/main" val="2146049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sp>
        <p:nvSpPr>
          <p:cNvPr id="12" name="TextBox 11">
            <a:extLst>
              <a:ext uri="{FF2B5EF4-FFF2-40B4-BE49-F238E27FC236}">
                <a16:creationId xmlns:a16="http://schemas.microsoft.com/office/drawing/2014/main" id="{D32B0CC5-0960-4F85-92F5-029A79C019D4}"/>
              </a:ext>
            </a:extLst>
          </p:cNvPr>
          <p:cNvSpPr txBox="1"/>
          <p:nvPr/>
        </p:nvSpPr>
        <p:spPr>
          <a:xfrm>
            <a:off x="2864859" y="1273525"/>
            <a:ext cx="6462282" cy="369332"/>
          </a:xfrm>
          <a:prstGeom prst="rect">
            <a:avLst/>
          </a:prstGeom>
          <a:noFill/>
        </p:spPr>
        <p:txBody>
          <a:bodyPr wrap="none" rtlCol="0">
            <a:spAutoFit/>
          </a:bodyPr>
          <a:lstStyle/>
          <a:p>
            <a:r>
              <a:rPr lang="en-US" dirty="0"/>
              <a:t>Continuous Professional Development of Teachers Training Module</a:t>
            </a:r>
          </a:p>
        </p:txBody>
      </p:sp>
      <p:graphicFrame>
        <p:nvGraphicFramePr>
          <p:cNvPr id="2" name="Table 1">
            <a:extLst>
              <a:ext uri="{FF2B5EF4-FFF2-40B4-BE49-F238E27FC236}">
                <a16:creationId xmlns:a16="http://schemas.microsoft.com/office/drawing/2014/main" id="{6F262C42-49DD-4D1F-8A14-8D16AA97B35A}"/>
              </a:ext>
            </a:extLst>
          </p:cNvPr>
          <p:cNvGraphicFramePr>
            <a:graphicFrameLocks noGrp="1"/>
          </p:cNvGraphicFramePr>
          <p:nvPr>
            <p:extLst>
              <p:ext uri="{D42A27DB-BD31-4B8C-83A1-F6EECF244321}">
                <p14:modId xmlns:p14="http://schemas.microsoft.com/office/powerpoint/2010/main" val="3378050789"/>
              </p:ext>
            </p:extLst>
          </p:nvPr>
        </p:nvGraphicFramePr>
        <p:xfrm>
          <a:off x="858783" y="1796096"/>
          <a:ext cx="10474434" cy="4182777"/>
        </p:xfrm>
        <a:graphic>
          <a:graphicData uri="http://schemas.openxmlformats.org/drawingml/2006/table">
            <a:tbl>
              <a:tblPr bandRow="1">
                <a:tableStyleId>{F2DE63D5-997A-4646-A377-4702673A728D}</a:tableStyleId>
              </a:tblPr>
              <a:tblGrid>
                <a:gridCol w="837776">
                  <a:extLst>
                    <a:ext uri="{9D8B030D-6E8A-4147-A177-3AD203B41FA5}">
                      <a16:colId xmlns:a16="http://schemas.microsoft.com/office/drawing/2014/main" val="3361606453"/>
                    </a:ext>
                  </a:extLst>
                </a:gridCol>
                <a:gridCol w="5321744">
                  <a:extLst>
                    <a:ext uri="{9D8B030D-6E8A-4147-A177-3AD203B41FA5}">
                      <a16:colId xmlns:a16="http://schemas.microsoft.com/office/drawing/2014/main" val="2628658"/>
                    </a:ext>
                  </a:extLst>
                </a:gridCol>
                <a:gridCol w="4314914">
                  <a:extLst>
                    <a:ext uri="{9D8B030D-6E8A-4147-A177-3AD203B41FA5}">
                      <a16:colId xmlns:a16="http://schemas.microsoft.com/office/drawing/2014/main" val="1261390197"/>
                    </a:ext>
                  </a:extLst>
                </a:gridCol>
              </a:tblGrid>
              <a:tr h="49263">
                <a:tc>
                  <a:txBody>
                    <a:bodyPr/>
                    <a:lstStyle/>
                    <a:p>
                      <a:pPr>
                        <a:lnSpc>
                          <a:spcPct val="106000"/>
                        </a:lnSpc>
                        <a:spcAft>
                          <a:spcPts val="800"/>
                        </a:spcAft>
                      </a:pPr>
                      <a:r>
                        <a:rPr lang="en-US" sz="1400" b="1" dirty="0">
                          <a:effectLst/>
                        </a:rPr>
                        <a:t>Day</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b="1" dirty="0">
                          <a:effectLst/>
                        </a:rPr>
                        <a:t>Sub-topic</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b="1" dirty="0">
                          <a:effectLst/>
                        </a:rPr>
                        <a:t>Concepts</a:t>
                      </a:r>
                      <a:endParaRPr lang="en-US" sz="1400" b="1"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98905906"/>
                  </a:ext>
                </a:extLst>
              </a:tr>
              <a:tr h="1656982">
                <a:tc>
                  <a:txBody>
                    <a:bodyPr/>
                    <a:lstStyle/>
                    <a:p>
                      <a:r>
                        <a:rPr lang="en-US" sz="1400" dirty="0"/>
                        <a:t>Day 1</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dirty="0">
                          <a:effectLst/>
                        </a:rPr>
                        <a:t>Need for Continuous Professional Development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dirty="0">
                          <a:effectLst/>
                        </a:rPr>
                        <a:t>Concept 1:</a:t>
                      </a:r>
                    </a:p>
                    <a:p>
                      <a:pPr>
                        <a:lnSpc>
                          <a:spcPct val="106000"/>
                        </a:lnSpc>
                        <a:spcAft>
                          <a:spcPts val="800"/>
                        </a:spcAft>
                      </a:pPr>
                      <a:r>
                        <a:rPr lang="en-US" sz="1400" dirty="0">
                          <a:effectLst/>
                        </a:rPr>
                        <a:t>What is Professional Development? Why is it necessary for teachers to keep developing their professional skills?</a:t>
                      </a:r>
                    </a:p>
                    <a:p>
                      <a:pPr>
                        <a:lnSpc>
                          <a:spcPct val="106000"/>
                        </a:lnSpc>
                        <a:spcAft>
                          <a:spcPts val="800"/>
                        </a:spcAft>
                      </a:pPr>
                      <a:r>
                        <a:rPr lang="en-US" sz="1400" dirty="0">
                          <a:effectLst/>
                        </a:rPr>
                        <a:t> Concept 2:</a:t>
                      </a:r>
                    </a:p>
                    <a:p>
                      <a:pPr>
                        <a:lnSpc>
                          <a:spcPct val="106000"/>
                        </a:lnSpc>
                        <a:spcAft>
                          <a:spcPts val="800"/>
                        </a:spcAft>
                      </a:pPr>
                      <a:r>
                        <a:rPr lang="en-US" sz="1400" dirty="0">
                          <a:effectLst/>
                        </a:rPr>
                        <a:t>Collaborative Professional Development</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852523758"/>
                  </a:ext>
                </a:extLst>
              </a:tr>
              <a:tr h="1340071">
                <a:tc>
                  <a:txBody>
                    <a:bodyPr/>
                    <a:lstStyle/>
                    <a:p>
                      <a:r>
                        <a:rPr lang="en-US" sz="1400" dirty="0"/>
                        <a:t>Day 2</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dirty="0">
                          <a:effectLst/>
                        </a:rPr>
                        <a:t>Learning Circles Design and Evaluation</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nSpc>
                          <a:spcPct val="106000"/>
                        </a:lnSpc>
                        <a:spcAft>
                          <a:spcPts val="800"/>
                        </a:spcAft>
                      </a:pPr>
                      <a:r>
                        <a:rPr lang="en-US" sz="1400" dirty="0">
                          <a:effectLst/>
                        </a:rPr>
                        <a:t>Concept 3:</a:t>
                      </a:r>
                    </a:p>
                    <a:p>
                      <a:pPr>
                        <a:lnSpc>
                          <a:spcPct val="106000"/>
                        </a:lnSpc>
                        <a:spcAft>
                          <a:spcPts val="800"/>
                        </a:spcAft>
                      </a:pPr>
                      <a:r>
                        <a:rPr lang="en-US" sz="1400" dirty="0">
                          <a:effectLst/>
                        </a:rPr>
                        <a:t>Theory of Learning Circles</a:t>
                      </a:r>
                    </a:p>
                    <a:p>
                      <a:pPr>
                        <a:lnSpc>
                          <a:spcPct val="106000"/>
                        </a:lnSpc>
                        <a:spcAft>
                          <a:spcPts val="800"/>
                        </a:spcAft>
                      </a:pPr>
                      <a:r>
                        <a:rPr lang="en-US" sz="1400" dirty="0">
                          <a:effectLst/>
                        </a:rPr>
                        <a:t> Concept 4:</a:t>
                      </a:r>
                    </a:p>
                    <a:p>
                      <a:pPr>
                        <a:lnSpc>
                          <a:spcPct val="106000"/>
                        </a:lnSpc>
                        <a:spcAft>
                          <a:spcPts val="800"/>
                        </a:spcAft>
                      </a:pPr>
                      <a:r>
                        <a:rPr lang="en-US" sz="1400" dirty="0">
                          <a:effectLst/>
                        </a:rPr>
                        <a:t>Learning Circles Design</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65436472"/>
                  </a:ext>
                </a:extLst>
              </a:tr>
              <a:tr h="164020">
                <a:tc>
                  <a:txBody>
                    <a:bodyPr/>
                    <a:lstStyle/>
                    <a:p>
                      <a:r>
                        <a:rPr lang="en-US" sz="1400" dirty="0"/>
                        <a:t>Day 3</a:t>
                      </a:r>
                    </a:p>
                  </a:txBody>
                  <a:tcPr>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tcPr>
                </a:tc>
                <a:tc>
                  <a:txBody>
                    <a:bodyPr/>
                    <a:lstStyle/>
                    <a:p>
                      <a:pPr>
                        <a:lnSpc>
                          <a:spcPct val="106000"/>
                        </a:lnSpc>
                        <a:spcAft>
                          <a:spcPts val="800"/>
                        </a:spcAft>
                      </a:pPr>
                      <a:r>
                        <a:rPr lang="en-US" sz="1400" dirty="0">
                          <a:effectLst/>
                        </a:rPr>
                        <a:t>Learning Circles Implementation</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tcPr>
                </a:tc>
                <a:tc>
                  <a:txBody>
                    <a:bodyPr/>
                    <a:lstStyle/>
                    <a:p>
                      <a:pPr>
                        <a:lnSpc>
                          <a:spcPct val="106000"/>
                        </a:lnSpc>
                        <a:spcAft>
                          <a:spcPts val="800"/>
                        </a:spcAft>
                      </a:pPr>
                      <a:r>
                        <a:rPr lang="en-US" sz="1400" dirty="0">
                          <a:effectLst/>
                        </a:rPr>
                        <a:t>Concept 5:</a:t>
                      </a:r>
                    </a:p>
                    <a:p>
                      <a:pPr>
                        <a:lnSpc>
                          <a:spcPct val="106000"/>
                        </a:lnSpc>
                        <a:spcAft>
                          <a:spcPts val="800"/>
                        </a:spcAft>
                      </a:pPr>
                      <a:r>
                        <a:rPr lang="en-US" sz="1400" dirty="0">
                          <a:effectLst/>
                        </a:rPr>
                        <a:t>Designing and implementing PD.</a:t>
                      </a:r>
                    </a:p>
                    <a:p>
                      <a:pPr>
                        <a:lnSpc>
                          <a:spcPct val="106000"/>
                        </a:lnSpc>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9712" marR="9712" marT="0" marB="0" anchor="ctr">
                    <a:lnL w="12700" cap="flat" cmpd="sng" algn="ctr">
                      <a:solidFill>
                        <a:schemeClr val="bg1">
                          <a:lumMod val="75000"/>
                        </a:schemeClr>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714686856"/>
                  </a:ext>
                </a:extLst>
              </a:tr>
            </a:tbl>
          </a:graphicData>
        </a:graphic>
      </p:graphicFrame>
    </p:spTree>
    <p:extLst>
      <p:ext uri="{BB962C8B-B14F-4D97-AF65-F5344CB8AC3E}">
        <p14:creationId xmlns:p14="http://schemas.microsoft.com/office/powerpoint/2010/main" val="1027132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FF3E9E1-0CD3-439C-AE01-4B27E44FE1BF}"/>
              </a:ext>
            </a:extLst>
          </p:cNvPr>
          <p:cNvGrpSpPr/>
          <p:nvPr/>
        </p:nvGrpSpPr>
        <p:grpSpPr>
          <a:xfrm>
            <a:off x="652378" y="-44898"/>
            <a:ext cx="10972799" cy="1267208"/>
            <a:chOff x="652378" y="103457"/>
            <a:chExt cx="10972799" cy="1433174"/>
          </a:xfrm>
        </p:grpSpPr>
        <p:grpSp>
          <p:nvGrpSpPr>
            <p:cNvPr id="7" name="Group 6">
              <a:extLst>
                <a:ext uri="{FF2B5EF4-FFF2-40B4-BE49-F238E27FC236}">
                  <a16:creationId xmlns:a16="http://schemas.microsoft.com/office/drawing/2014/main" id="{525F84C3-C4BA-4011-AD23-242B77A71882}"/>
                </a:ext>
              </a:extLst>
            </p:cNvPr>
            <p:cNvGrpSpPr/>
            <p:nvPr/>
          </p:nvGrpSpPr>
          <p:grpSpPr>
            <a:xfrm>
              <a:off x="652378" y="103457"/>
              <a:ext cx="10972799" cy="1433174"/>
              <a:chOff x="153670" y="2406650"/>
              <a:chExt cx="7105650" cy="1410335"/>
            </a:xfrm>
          </p:grpSpPr>
          <p:pic>
            <p:nvPicPr>
              <p:cNvPr id="9" name="Picture 8">
                <a:extLst>
                  <a:ext uri="{FF2B5EF4-FFF2-40B4-BE49-F238E27FC236}">
                    <a16:creationId xmlns:a16="http://schemas.microsoft.com/office/drawing/2014/main" id="{052EF862-059B-462C-93DE-1E2E2521F5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0" name="Picture 9">
                <a:extLst>
                  <a:ext uri="{FF2B5EF4-FFF2-40B4-BE49-F238E27FC236}">
                    <a16:creationId xmlns:a16="http://schemas.microsoft.com/office/drawing/2014/main" id="{E398CAD0-80C4-49F4-B2AB-6BF29A34E333}"/>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1" name="Picture 10">
                <a:extLst>
                  <a:ext uri="{FF2B5EF4-FFF2-40B4-BE49-F238E27FC236}">
                    <a16:creationId xmlns:a16="http://schemas.microsoft.com/office/drawing/2014/main" id="{1CCC0B49-C0F5-4767-8DE3-64FA23EAF0B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8" name="Picture 7">
              <a:extLst>
                <a:ext uri="{FF2B5EF4-FFF2-40B4-BE49-F238E27FC236}">
                  <a16:creationId xmlns:a16="http://schemas.microsoft.com/office/drawing/2014/main" id="{2AF197C4-0CF4-4ED9-A219-CF938DC72C70}"/>
                </a:ext>
              </a:extLst>
            </p:cNvPr>
            <p:cNvPicPr>
              <a:picLocks noChangeAspect="1"/>
            </p:cNvPicPr>
            <p:nvPr/>
          </p:nvPicPr>
          <p:blipFill>
            <a:blip r:embed="rId5"/>
            <a:stretch>
              <a:fillRect/>
            </a:stretch>
          </p:blipFill>
          <p:spPr>
            <a:xfrm>
              <a:off x="955566" y="170466"/>
              <a:ext cx="1008122" cy="1008122"/>
            </a:xfrm>
            <a:prstGeom prst="rect">
              <a:avLst/>
            </a:prstGeom>
          </p:spPr>
        </p:pic>
      </p:grpSp>
      <p:graphicFrame>
        <p:nvGraphicFramePr>
          <p:cNvPr id="75" name="Diagram 74">
            <a:extLst>
              <a:ext uri="{FF2B5EF4-FFF2-40B4-BE49-F238E27FC236}">
                <a16:creationId xmlns:a16="http://schemas.microsoft.com/office/drawing/2014/main" id="{0BA3F236-4459-4949-8A64-6387BADBD370}"/>
              </a:ext>
            </a:extLst>
          </p:cNvPr>
          <p:cNvGraphicFramePr/>
          <p:nvPr>
            <p:extLst>
              <p:ext uri="{D42A27DB-BD31-4B8C-83A1-F6EECF244321}">
                <p14:modId xmlns:p14="http://schemas.microsoft.com/office/powerpoint/2010/main" val="146269800"/>
              </p:ext>
            </p:extLst>
          </p:nvPr>
        </p:nvGraphicFramePr>
        <p:xfrm>
          <a:off x="880304" y="1238276"/>
          <a:ext cx="10366188" cy="203141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3" name="TextBox 12">
            <a:extLst>
              <a:ext uri="{FF2B5EF4-FFF2-40B4-BE49-F238E27FC236}">
                <a16:creationId xmlns:a16="http://schemas.microsoft.com/office/drawing/2014/main" id="{7B4EC3D0-D6FD-4B07-8DF9-2BB1E3873E19}"/>
              </a:ext>
            </a:extLst>
          </p:cNvPr>
          <p:cNvSpPr txBox="1"/>
          <p:nvPr/>
        </p:nvSpPr>
        <p:spPr>
          <a:xfrm>
            <a:off x="2907636" y="1037644"/>
            <a:ext cx="6462282" cy="369332"/>
          </a:xfrm>
          <a:prstGeom prst="rect">
            <a:avLst/>
          </a:prstGeom>
          <a:noFill/>
        </p:spPr>
        <p:txBody>
          <a:bodyPr wrap="none" rtlCol="0">
            <a:spAutoFit/>
          </a:bodyPr>
          <a:lstStyle/>
          <a:p>
            <a:r>
              <a:rPr lang="en-US" dirty="0"/>
              <a:t>Continuous Professional Development of Teachers Training Module</a:t>
            </a:r>
          </a:p>
        </p:txBody>
      </p:sp>
      <p:graphicFrame>
        <p:nvGraphicFramePr>
          <p:cNvPr id="14" name="Diagram 13">
            <a:extLst>
              <a:ext uri="{FF2B5EF4-FFF2-40B4-BE49-F238E27FC236}">
                <a16:creationId xmlns:a16="http://schemas.microsoft.com/office/drawing/2014/main" id="{9FB9A858-A0E3-4DC0-B942-6D4EFA3AB6FB}"/>
              </a:ext>
            </a:extLst>
          </p:cNvPr>
          <p:cNvGraphicFramePr/>
          <p:nvPr>
            <p:extLst>
              <p:ext uri="{D42A27DB-BD31-4B8C-83A1-F6EECF244321}">
                <p14:modId xmlns:p14="http://schemas.microsoft.com/office/powerpoint/2010/main" val="1015572553"/>
              </p:ext>
            </p:extLst>
          </p:nvPr>
        </p:nvGraphicFramePr>
        <p:xfrm>
          <a:off x="880304" y="3161211"/>
          <a:ext cx="10366188" cy="1523318"/>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aphicFrame>
        <p:nvGraphicFramePr>
          <p:cNvPr id="15" name="Diagram 14">
            <a:extLst>
              <a:ext uri="{FF2B5EF4-FFF2-40B4-BE49-F238E27FC236}">
                <a16:creationId xmlns:a16="http://schemas.microsoft.com/office/drawing/2014/main" id="{4EA71166-0DF2-4209-A56D-844F22D90CF2}"/>
              </a:ext>
            </a:extLst>
          </p:cNvPr>
          <p:cNvGraphicFramePr/>
          <p:nvPr>
            <p:extLst>
              <p:ext uri="{D42A27DB-BD31-4B8C-83A1-F6EECF244321}">
                <p14:modId xmlns:p14="http://schemas.microsoft.com/office/powerpoint/2010/main" val="3696349274"/>
              </p:ext>
            </p:extLst>
          </p:nvPr>
        </p:nvGraphicFramePr>
        <p:xfrm>
          <a:off x="880305" y="4979129"/>
          <a:ext cx="10366188" cy="1676537"/>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Tree>
    <p:extLst>
      <p:ext uri="{BB962C8B-B14F-4D97-AF65-F5344CB8AC3E}">
        <p14:creationId xmlns:p14="http://schemas.microsoft.com/office/powerpoint/2010/main" val="1448697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1513</TotalTime>
  <Words>7372</Words>
  <Application>Microsoft Office PowerPoint</Application>
  <PresentationFormat>Widescreen</PresentationFormat>
  <Paragraphs>1254</Paragraphs>
  <Slides>71</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71</vt:i4>
      </vt:variant>
    </vt:vector>
  </HeadingPairs>
  <TitlesOfParts>
    <vt:vector size="75" baseType="lpstr">
      <vt:lpstr>Arial</vt:lpstr>
      <vt:lpstr>Calibri</vt:lpstr>
      <vt:lpstr>Calibri Light</vt:lpstr>
      <vt:lpstr>Office Theme</vt:lpstr>
      <vt:lpstr>Continuing professional development of teachers (CPDT)  (School clustering and Teachers Learning Circles Program)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Continuous Professional Development of Teachers Training Module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Continuous Professional Development of Teachers Training Module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Continuous Professional Development of Teachers Training Module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smc.afghanistan@gmail.com</dc:creator>
  <cp:lastModifiedBy>Tanushree Rawat</cp:lastModifiedBy>
  <cp:revision>11</cp:revision>
  <dcterms:created xsi:type="dcterms:W3CDTF">2021-05-30T03:40:05Z</dcterms:created>
  <dcterms:modified xsi:type="dcterms:W3CDTF">2021-08-24T16:19:21Z</dcterms:modified>
</cp:coreProperties>
</file>